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wmf" ContentType="image/x-wmf"/>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8"/>
  </p:notesMasterIdLst>
  <p:handoutMasterIdLst>
    <p:handoutMasterId r:id="rId115"/>
  </p:handoutMasterIdLst>
  <p:sldIdLst>
    <p:sldId id="421" r:id="rId3"/>
    <p:sldId id="697" r:id="rId4"/>
    <p:sldId id="423" r:id="rId5"/>
    <p:sldId id="424" r:id="rId6"/>
    <p:sldId id="593" r:id="rId7"/>
    <p:sldId id="594" r:id="rId8"/>
    <p:sldId id="595" r:id="rId9"/>
    <p:sldId id="596" r:id="rId10"/>
    <p:sldId id="597" r:id="rId11"/>
    <p:sldId id="600" r:id="rId12"/>
    <p:sldId id="598" r:id="rId13"/>
    <p:sldId id="459" r:id="rId14"/>
    <p:sldId id="422" r:id="rId15"/>
    <p:sldId id="263" r:id="rId16"/>
    <p:sldId id="264" r:id="rId17"/>
    <p:sldId id="265" r:id="rId18"/>
    <p:sldId id="365" r:id="rId19"/>
    <p:sldId id="366" r:id="rId20"/>
    <p:sldId id="367" r:id="rId21"/>
    <p:sldId id="368" r:id="rId22"/>
    <p:sldId id="369" r:id="rId23"/>
    <p:sldId id="370" r:id="rId24"/>
    <p:sldId id="266" r:id="rId25"/>
    <p:sldId id="267" r:id="rId26"/>
    <p:sldId id="425" r:id="rId27"/>
    <p:sldId id="657" r:id="rId28"/>
    <p:sldId id="665" r:id="rId29"/>
    <p:sldId id="666" r:id="rId30"/>
    <p:sldId id="667" r:id="rId31"/>
    <p:sldId id="668" r:id="rId32"/>
    <p:sldId id="669" r:id="rId33"/>
    <p:sldId id="670" r:id="rId34"/>
    <p:sldId id="671" r:id="rId35"/>
    <p:sldId id="672" r:id="rId36"/>
    <p:sldId id="673" r:id="rId37"/>
    <p:sldId id="674" r:id="rId38"/>
    <p:sldId id="675" r:id="rId39"/>
    <p:sldId id="676" r:id="rId40"/>
    <p:sldId id="677" r:id="rId41"/>
    <p:sldId id="678" r:id="rId42"/>
    <p:sldId id="679" r:id="rId43"/>
    <p:sldId id="680" r:id="rId44"/>
    <p:sldId id="681" r:id="rId45"/>
    <p:sldId id="682" r:id="rId46"/>
    <p:sldId id="683" r:id="rId47"/>
    <p:sldId id="685" r:id="rId48"/>
    <p:sldId id="686" r:id="rId49"/>
    <p:sldId id="687" r:id="rId50"/>
    <p:sldId id="688" r:id="rId51"/>
    <p:sldId id="689" r:id="rId52"/>
    <p:sldId id="690" r:id="rId53"/>
    <p:sldId id="691" r:id="rId54"/>
    <p:sldId id="692" r:id="rId55"/>
    <p:sldId id="693" r:id="rId56"/>
    <p:sldId id="694" r:id="rId57"/>
    <p:sldId id="695" r:id="rId58"/>
    <p:sldId id="696" r:id="rId59"/>
    <p:sldId id="602" r:id="rId60"/>
    <p:sldId id="603" r:id="rId61"/>
    <p:sldId id="604" r:id="rId62"/>
    <p:sldId id="605" r:id="rId63"/>
    <p:sldId id="606" r:id="rId64"/>
    <p:sldId id="607" r:id="rId65"/>
    <p:sldId id="608" r:id="rId66"/>
    <p:sldId id="609" r:id="rId67"/>
    <p:sldId id="610" r:id="rId68"/>
    <p:sldId id="611" r:id="rId69"/>
    <p:sldId id="612" r:id="rId70"/>
    <p:sldId id="613" r:id="rId71"/>
    <p:sldId id="614" r:id="rId72"/>
    <p:sldId id="615" r:id="rId73"/>
    <p:sldId id="616" r:id="rId74"/>
    <p:sldId id="617" r:id="rId75"/>
    <p:sldId id="618" r:id="rId76"/>
    <p:sldId id="619" r:id="rId77"/>
    <p:sldId id="620" r:id="rId78"/>
    <p:sldId id="621" r:id="rId79"/>
    <p:sldId id="622" r:id="rId80"/>
    <p:sldId id="623" r:id="rId81"/>
    <p:sldId id="624" r:id="rId82"/>
    <p:sldId id="625" r:id="rId83"/>
    <p:sldId id="626" r:id="rId84"/>
    <p:sldId id="627" r:id="rId85"/>
    <p:sldId id="628" r:id="rId86"/>
    <p:sldId id="629" r:id="rId87"/>
    <p:sldId id="630" r:id="rId89"/>
    <p:sldId id="631" r:id="rId90"/>
    <p:sldId id="632" r:id="rId91"/>
    <p:sldId id="633" r:id="rId92"/>
    <p:sldId id="634" r:id="rId93"/>
    <p:sldId id="635" r:id="rId94"/>
    <p:sldId id="636" r:id="rId95"/>
    <p:sldId id="637" r:id="rId96"/>
    <p:sldId id="638" r:id="rId97"/>
    <p:sldId id="639" r:id="rId98"/>
    <p:sldId id="640" r:id="rId99"/>
    <p:sldId id="641" r:id="rId100"/>
    <p:sldId id="642" r:id="rId101"/>
    <p:sldId id="643" r:id="rId102"/>
    <p:sldId id="644" r:id="rId103"/>
    <p:sldId id="645" r:id="rId104"/>
    <p:sldId id="646" r:id="rId105"/>
    <p:sldId id="647" r:id="rId106"/>
    <p:sldId id="648" r:id="rId107"/>
    <p:sldId id="649" r:id="rId108"/>
    <p:sldId id="650" r:id="rId109"/>
    <p:sldId id="651" r:id="rId110"/>
    <p:sldId id="652" r:id="rId111"/>
    <p:sldId id="653" r:id="rId112"/>
    <p:sldId id="654" r:id="rId113"/>
    <p:sldId id="655" r:id="rId114"/>
  </p:sldIdLst>
  <p:sldSz cx="9144000" cy="6858000" type="screen4x3"/>
  <p:notesSz cx="6934200" cy="9398000"/>
  <p:defaultTextStyle>
    <a:defPPr>
      <a:defRPr lang="en-US"/>
    </a:defPPr>
    <a:lvl1pPr marL="0" lvl="0"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vl6pPr marL="2286000" lvl="5"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6pPr>
    <a:lvl7pPr marL="2743200" lvl="6"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7pPr>
    <a:lvl8pPr marL="3200400" lvl="7"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8pPr>
    <a:lvl9pPr marL="3657600" lvl="8"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2FDB2607-1784-4EEB-B798-7EB5836EED8A}">
        <p14:showMediaCtrls xmlns:p14="http://schemas.microsoft.com/office/powerpoint/2010/main" val="1"/>
      </p:ext>
    </p:extLst>
  </p:showPr>
  <p:clrMru>
    <a:srgbClr val="CC3300"/>
    <a:srgbClr val="FF0066"/>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620"/>
    <p:restoredTop sz="94660"/>
  </p:normalViewPr>
  <p:slideViewPr>
    <p:cSldViewPr showGuides="1">
      <p:cViewPr varScale="1">
        <p:scale>
          <a:sx n="76" d="100"/>
          <a:sy n="76" d="100"/>
        </p:scale>
        <p:origin x="-342" y="-102"/>
      </p:cViewPr>
      <p:guideLst>
        <p:guide orient="horz" pos="2160"/>
        <p:guide pos="5184"/>
        <p:guide pos="1872"/>
        <p:guide pos="432"/>
        <p:guide pos="5328"/>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66" d="100"/>
        <a:sy n="66" d="100"/>
      </p:scale>
      <p:origin x="0" y="1842"/>
    </p:cViewPr>
  </p:sorterViewPr>
  <p:gridSpacing cx="36004" cy="36004"/>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7.xml"/><Relationship Id="rId89" Type="http://schemas.openxmlformats.org/officeDocument/2006/relationships/slide" Target="slides/slide86.xml"/><Relationship Id="rId88" Type="http://schemas.openxmlformats.org/officeDocument/2006/relationships/notesMaster" Target="notesMasters/notesMaster1.xml"/><Relationship Id="rId87" Type="http://schemas.openxmlformats.org/officeDocument/2006/relationships/slide" Target="slides/slide85.xml"/><Relationship Id="rId86" Type="http://schemas.openxmlformats.org/officeDocument/2006/relationships/slide" Target="slides/slide84.xml"/><Relationship Id="rId85" Type="http://schemas.openxmlformats.org/officeDocument/2006/relationships/slide" Target="slides/slide83.xml"/><Relationship Id="rId84" Type="http://schemas.openxmlformats.org/officeDocument/2006/relationships/slide" Target="slides/slide82.xml"/><Relationship Id="rId83" Type="http://schemas.openxmlformats.org/officeDocument/2006/relationships/slide" Target="slides/slide81.xml"/><Relationship Id="rId82" Type="http://schemas.openxmlformats.org/officeDocument/2006/relationships/slide" Target="slides/slide80.xml"/><Relationship Id="rId81" Type="http://schemas.openxmlformats.org/officeDocument/2006/relationships/slide" Target="slides/slide79.xml"/><Relationship Id="rId80" Type="http://schemas.openxmlformats.org/officeDocument/2006/relationships/slide" Target="slides/slide78.xml"/><Relationship Id="rId8" Type="http://schemas.openxmlformats.org/officeDocument/2006/relationships/slide" Target="slides/slide6.xml"/><Relationship Id="rId79" Type="http://schemas.openxmlformats.org/officeDocument/2006/relationships/slide" Target="slides/slide77.xml"/><Relationship Id="rId78" Type="http://schemas.openxmlformats.org/officeDocument/2006/relationships/slide" Target="slides/slide76.xml"/><Relationship Id="rId77" Type="http://schemas.openxmlformats.org/officeDocument/2006/relationships/slide" Target="slides/slide75.xml"/><Relationship Id="rId76" Type="http://schemas.openxmlformats.org/officeDocument/2006/relationships/slide" Target="slides/slide74.xml"/><Relationship Id="rId75" Type="http://schemas.openxmlformats.org/officeDocument/2006/relationships/slide" Target="slides/slide73.xml"/><Relationship Id="rId74" Type="http://schemas.openxmlformats.org/officeDocument/2006/relationships/slide" Target="slides/slide72.xml"/><Relationship Id="rId73" Type="http://schemas.openxmlformats.org/officeDocument/2006/relationships/slide" Target="slides/slide71.xml"/><Relationship Id="rId72" Type="http://schemas.openxmlformats.org/officeDocument/2006/relationships/slide" Target="slides/slide70.xml"/><Relationship Id="rId71" Type="http://schemas.openxmlformats.org/officeDocument/2006/relationships/slide" Target="slides/slide69.xml"/><Relationship Id="rId70" Type="http://schemas.openxmlformats.org/officeDocument/2006/relationships/slide" Target="slides/slide68.xml"/><Relationship Id="rId7" Type="http://schemas.openxmlformats.org/officeDocument/2006/relationships/slide" Target="slides/slide5.xml"/><Relationship Id="rId69" Type="http://schemas.openxmlformats.org/officeDocument/2006/relationships/slide" Target="slides/slide67.xml"/><Relationship Id="rId68" Type="http://schemas.openxmlformats.org/officeDocument/2006/relationships/slide" Target="slides/slide66.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8" Type="http://schemas.openxmlformats.org/officeDocument/2006/relationships/tableStyles" Target="tableStyles.xml"/><Relationship Id="rId117" Type="http://schemas.openxmlformats.org/officeDocument/2006/relationships/viewProps" Target="viewProps.xml"/><Relationship Id="rId116" Type="http://schemas.openxmlformats.org/officeDocument/2006/relationships/presProps" Target="presProps.xml"/><Relationship Id="rId115" Type="http://schemas.openxmlformats.org/officeDocument/2006/relationships/handoutMaster" Target="handoutMasters/handoutMaster1.xml"/><Relationship Id="rId114" Type="http://schemas.openxmlformats.org/officeDocument/2006/relationships/slide" Target="slides/slide111.xml"/><Relationship Id="rId113" Type="http://schemas.openxmlformats.org/officeDocument/2006/relationships/slide" Target="slides/slide110.xml"/><Relationship Id="rId112" Type="http://schemas.openxmlformats.org/officeDocument/2006/relationships/slide" Target="slides/slide109.xml"/><Relationship Id="rId111" Type="http://schemas.openxmlformats.org/officeDocument/2006/relationships/slide" Target="slides/slide108.xml"/><Relationship Id="rId110" Type="http://schemas.openxmlformats.org/officeDocument/2006/relationships/slide" Target="slides/slide107.xml"/><Relationship Id="rId11" Type="http://schemas.openxmlformats.org/officeDocument/2006/relationships/slide" Target="slides/slide9.xml"/><Relationship Id="rId109" Type="http://schemas.openxmlformats.org/officeDocument/2006/relationships/slide" Target="slides/slide106.xml"/><Relationship Id="rId108" Type="http://schemas.openxmlformats.org/officeDocument/2006/relationships/slide" Target="slides/slide105.xml"/><Relationship Id="rId107" Type="http://schemas.openxmlformats.org/officeDocument/2006/relationships/slide" Target="slides/slide104.xml"/><Relationship Id="rId106" Type="http://schemas.openxmlformats.org/officeDocument/2006/relationships/slide" Target="slides/slide103.xml"/><Relationship Id="rId105" Type="http://schemas.openxmlformats.org/officeDocument/2006/relationships/slide" Target="slides/slide102.xml"/><Relationship Id="rId104" Type="http://schemas.openxmlformats.org/officeDocument/2006/relationships/slide" Target="slides/slide101.xml"/><Relationship Id="rId103" Type="http://schemas.openxmlformats.org/officeDocument/2006/relationships/slide" Target="slides/slide100.xml"/><Relationship Id="rId102" Type="http://schemas.openxmlformats.org/officeDocument/2006/relationships/slide" Target="slides/slide99.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image" Target="../media/image2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4338" name="Placeholder Kepala 14337"/>
          <p:cNvSpPr>
            <a:spLocks noGrp="1"/>
          </p:cNvSpPr>
          <p:nvPr>
            <p:ph type="hdr" sz="quarter"/>
          </p:nvPr>
        </p:nvSpPr>
        <p:spPr>
          <a:xfrm>
            <a:off x="0" y="0"/>
            <a:ext cx="3005138" cy="469900"/>
          </a:xfrm>
          <a:prstGeom prst="rect">
            <a:avLst/>
          </a:prstGeom>
          <a:noFill/>
          <a:ln w="9525">
            <a:noFill/>
          </a:ln>
        </p:spPr>
        <p:txBody>
          <a:bodyPr/>
          <a:p>
            <a:pPr lvl="0"/>
            <a:endParaRPr lang="en-US" sz="1200"/>
          </a:p>
        </p:txBody>
      </p:sp>
      <p:sp>
        <p:nvSpPr>
          <p:cNvPr id="14339" name="Placeholder Tanggal 14338"/>
          <p:cNvSpPr>
            <a:spLocks noGrp="1"/>
          </p:cNvSpPr>
          <p:nvPr>
            <p:ph type="dt" sz="quarter" idx="1"/>
          </p:nvPr>
        </p:nvSpPr>
        <p:spPr>
          <a:xfrm>
            <a:off x="3927475" y="0"/>
            <a:ext cx="3005138" cy="469900"/>
          </a:xfrm>
          <a:prstGeom prst="rect">
            <a:avLst/>
          </a:prstGeom>
          <a:noFill/>
          <a:ln w="9525">
            <a:noFill/>
          </a:ln>
        </p:spPr>
        <p:txBody>
          <a:bodyPr/>
          <a:p>
            <a:pPr lvl="0" algn="r"/>
            <a:endParaRPr lang="en-US" sz="1200"/>
          </a:p>
        </p:txBody>
      </p:sp>
      <p:sp>
        <p:nvSpPr>
          <p:cNvPr id="14340" name="Placeholder Footer 14339"/>
          <p:cNvSpPr>
            <a:spLocks noGrp="1"/>
          </p:cNvSpPr>
          <p:nvPr>
            <p:ph type="ftr" sz="quarter" idx="2"/>
          </p:nvPr>
        </p:nvSpPr>
        <p:spPr>
          <a:xfrm>
            <a:off x="0" y="8926513"/>
            <a:ext cx="3005138" cy="469900"/>
          </a:xfrm>
          <a:prstGeom prst="rect">
            <a:avLst/>
          </a:prstGeom>
          <a:noFill/>
          <a:ln w="9525">
            <a:noFill/>
          </a:ln>
        </p:spPr>
        <p:txBody>
          <a:bodyPr anchor="b" anchorCtr="0"/>
          <a:p>
            <a:pPr lvl="0"/>
            <a:endParaRPr lang="en-US" sz="1200"/>
          </a:p>
        </p:txBody>
      </p:sp>
      <p:sp>
        <p:nvSpPr>
          <p:cNvPr id="14341" name="Placeholder Nomor Slide 14340"/>
          <p:cNvSpPr>
            <a:spLocks noGrp="1"/>
          </p:cNvSpPr>
          <p:nvPr>
            <p:ph type="sldNum" sz="quarter" idx="3"/>
          </p:nvPr>
        </p:nvSpPr>
        <p:spPr>
          <a:xfrm>
            <a:off x="3927475" y="8926513"/>
            <a:ext cx="3005138" cy="469900"/>
          </a:xfrm>
          <a:prstGeom prst="rect">
            <a:avLst/>
          </a:prstGeom>
          <a:noFill/>
          <a:ln w="9525">
            <a:noFill/>
          </a:ln>
        </p:spPr>
        <p:txBody>
          <a:bodyPr anchor="b" anchorCtr="0"/>
          <a:p>
            <a:pPr lvl="0" algn="r"/>
            <a:fld id="{9A0DB2DC-4C9A-4742-B13C-FB6460FD3503}" type="slidenum">
              <a:rPr lang="en-US" sz="1200"/>
            </a:fld>
            <a:endParaRPr lang="en-US" sz="120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050" name="Placeholder Kepala 2049"/>
          <p:cNvSpPr>
            <a:spLocks noGrp="1"/>
          </p:cNvSpPr>
          <p:nvPr>
            <p:ph type="hdr" sz="quarter"/>
          </p:nvPr>
        </p:nvSpPr>
        <p:spPr>
          <a:xfrm>
            <a:off x="0" y="0"/>
            <a:ext cx="2971800" cy="457200"/>
          </a:xfrm>
          <a:prstGeom prst="rect">
            <a:avLst/>
          </a:prstGeom>
          <a:noFill/>
          <a:ln w="12700">
            <a:noFill/>
          </a:ln>
        </p:spPr>
        <p:txBody>
          <a:bodyPr/>
          <a:p>
            <a:pPr lvl="0" eaLnBrk="0" hangingPunct="0"/>
            <a:endParaRPr lang="en-US" sz="1200" dirty="0"/>
          </a:p>
        </p:txBody>
      </p:sp>
      <p:sp>
        <p:nvSpPr>
          <p:cNvPr id="2051" name="Placeholder Gambar Slide 2050"/>
          <p:cNvSpPr/>
          <p:nvPr>
            <p:ph type="sldImg" idx="2"/>
          </p:nvPr>
        </p:nvSpPr>
        <p:spPr>
          <a:xfrm>
            <a:off x="1079500" y="685800"/>
            <a:ext cx="4775200" cy="3581400"/>
          </a:xfrm>
          <a:prstGeom prst="rect">
            <a:avLst/>
          </a:prstGeom>
          <a:ln w="9525" cap="flat" cmpd="sng">
            <a:solidFill>
              <a:srgbClr val="000000"/>
            </a:solidFill>
            <a:prstDash val="solid"/>
            <a:miter/>
            <a:headEnd type="none" w="med" len="med"/>
            <a:tailEnd type="none" w="med" len="med"/>
          </a:ln>
        </p:spPr>
      </p:sp>
      <p:sp>
        <p:nvSpPr>
          <p:cNvPr id="2052" name="Placeholder Teks 2051"/>
          <p:cNvSpPr>
            <a:spLocks noGrp="1"/>
          </p:cNvSpPr>
          <p:nvPr>
            <p:ph type="body" sz="quarter" idx="3"/>
          </p:nvPr>
        </p:nvSpPr>
        <p:spPr>
          <a:xfrm>
            <a:off x="914400" y="4495800"/>
            <a:ext cx="5105400" cy="4191000"/>
          </a:xfrm>
          <a:prstGeom prst="rect">
            <a:avLst/>
          </a:prstGeom>
          <a:noFill/>
          <a:ln w="12700">
            <a:noFill/>
          </a:ln>
        </p:spPr>
        <p:txBody>
          <a:bodyPr/>
          <a:p>
            <a:pPr lvl="0"/>
            <a:r>
              <a:rPr dirty="0"/>
              <a:t>Click to edit Master text styles</a:t>
            </a:r>
            <a:endParaRPr dirty="0"/>
          </a:p>
          <a:p>
            <a:pPr lvl="1"/>
            <a:r>
              <a:rPr dirty="0"/>
              <a:t>Second level</a:t>
            </a:r>
            <a:endParaRPr dirty="0"/>
          </a:p>
          <a:p>
            <a:pPr lvl="2"/>
            <a:r>
              <a:rPr dirty="0"/>
              <a:t>Third level</a:t>
            </a:r>
            <a:endParaRPr dirty="0"/>
          </a:p>
          <a:p>
            <a:pPr lvl="3"/>
            <a:r>
              <a:rPr dirty="0"/>
              <a:t>Fourth level</a:t>
            </a:r>
            <a:endParaRPr dirty="0"/>
          </a:p>
          <a:p>
            <a:pPr lvl="4"/>
            <a:r>
              <a:rPr dirty="0"/>
              <a:t>Fifth level</a:t>
            </a:r>
            <a:endParaRPr dirty="0"/>
          </a:p>
        </p:txBody>
      </p:sp>
      <p:sp>
        <p:nvSpPr>
          <p:cNvPr id="2053" name="Placeholder Tanggal 2052"/>
          <p:cNvSpPr>
            <a:spLocks noGrp="1"/>
          </p:cNvSpPr>
          <p:nvPr>
            <p:ph type="dt" idx="1"/>
          </p:nvPr>
        </p:nvSpPr>
        <p:spPr>
          <a:xfrm>
            <a:off x="3962400" y="0"/>
            <a:ext cx="2971800" cy="457200"/>
          </a:xfrm>
          <a:prstGeom prst="rect">
            <a:avLst/>
          </a:prstGeom>
          <a:noFill/>
          <a:ln w="12700">
            <a:noFill/>
          </a:ln>
        </p:spPr>
        <p:txBody>
          <a:bodyPr/>
          <a:p>
            <a:pPr lvl="0" algn="r" eaLnBrk="0" hangingPunct="0"/>
            <a:endParaRPr lang="en-US" sz="1200" dirty="0"/>
          </a:p>
        </p:txBody>
      </p:sp>
      <p:sp>
        <p:nvSpPr>
          <p:cNvPr id="2054" name="Placeholder Footer 2053"/>
          <p:cNvSpPr>
            <a:spLocks noGrp="1"/>
          </p:cNvSpPr>
          <p:nvPr>
            <p:ph type="ftr" sz="quarter" idx="4"/>
          </p:nvPr>
        </p:nvSpPr>
        <p:spPr>
          <a:xfrm>
            <a:off x="0" y="8915400"/>
            <a:ext cx="2971800" cy="457200"/>
          </a:xfrm>
          <a:prstGeom prst="rect">
            <a:avLst/>
          </a:prstGeom>
          <a:noFill/>
          <a:ln w="12700">
            <a:noFill/>
          </a:ln>
        </p:spPr>
        <p:txBody>
          <a:bodyPr anchor="b" anchorCtr="0"/>
          <a:p>
            <a:pPr lvl="0" eaLnBrk="0" hangingPunct="0"/>
            <a:endParaRPr lang="en-US" sz="1200" dirty="0"/>
          </a:p>
        </p:txBody>
      </p:sp>
      <p:sp>
        <p:nvSpPr>
          <p:cNvPr id="2055" name="Placeholder Nomor Slide 2054"/>
          <p:cNvSpPr>
            <a:spLocks noGrp="1"/>
          </p:cNvSpPr>
          <p:nvPr>
            <p:ph type="sldNum" sz="quarter" idx="5"/>
          </p:nvPr>
        </p:nvSpPr>
        <p:spPr>
          <a:xfrm>
            <a:off x="3962400" y="8915400"/>
            <a:ext cx="2971800" cy="457200"/>
          </a:xfrm>
          <a:prstGeom prst="rect">
            <a:avLst/>
          </a:prstGeom>
          <a:noFill/>
          <a:ln w="12700">
            <a:noFill/>
          </a:ln>
        </p:spPr>
        <p:txBody>
          <a:bodyPr anchor="b" anchorCtr="0"/>
          <a:p>
            <a:pPr lvl="0" algn="r" eaLnBrk="0" hangingPunct="0"/>
            <a:fld id="{9A0DB2DC-4C9A-4742-B13C-FB6460FD3503}" type="slidenum">
              <a:rPr lang="en-US" sz="1200" dirty="0"/>
            </a:fld>
            <a:endParaRPr lang="en-US" sz="1200" dirty="0"/>
          </a:p>
        </p:txBody>
      </p:sp>
    </p:spTree>
  </p:cSld>
  <p:clrMap bg1="lt1" tx1="dk1" bg2="lt2" tx2="dk2" accent1="accent1" accent2="accent2" accent3="accent3" accent4="accent4" accent5="accent5" accent6="accent6" hlink="hlink" folHlink="folHlink"/>
  <p:hf hdr="0" ftr="0" dt="0"/>
  <p:notesStyle>
    <a:lvl1pPr marL="0" lvl="0" indent="0" algn="l" defTabSz="914400" rtl="0" eaLnBrk="0" fontAlgn="base" latinLnBrk="0" hangingPunct="0">
      <a:lnSpc>
        <a:spcPct val="100000"/>
      </a:lnSpc>
      <a:spcBef>
        <a:spcPct val="30000"/>
      </a:spcBef>
      <a:spcAft>
        <a:spcPct val="0"/>
      </a:spcAft>
      <a:buNone/>
      <a:defRPr sz="1200" b="0" i="0" u="none" kern="1200" baseline="0">
        <a:solidFill>
          <a:schemeClr val="tx1"/>
        </a:solidFill>
        <a:latin typeface="Times New Roman" panose="02020603050405020304" pitchFamily="18" charset="0"/>
      </a:defRPr>
    </a:lvl1pPr>
    <a:lvl2pPr marL="457200" lvl="1" indent="0" algn="l" defTabSz="914400" rtl="0" eaLnBrk="0" fontAlgn="base" latinLnBrk="0" hangingPunct="0">
      <a:lnSpc>
        <a:spcPct val="100000"/>
      </a:lnSpc>
      <a:spcBef>
        <a:spcPct val="30000"/>
      </a:spcBef>
      <a:spcAft>
        <a:spcPct val="0"/>
      </a:spcAft>
      <a:buNone/>
      <a:defRPr sz="1200" b="0" i="0" u="none" kern="1200" baseline="0">
        <a:solidFill>
          <a:schemeClr val="tx1"/>
        </a:solidFill>
        <a:latin typeface="Times New Roman" panose="02020603050405020304" pitchFamily="18" charset="0"/>
      </a:defRPr>
    </a:lvl2pPr>
    <a:lvl3pPr marL="914400" lvl="2" indent="0" algn="l" defTabSz="914400" rtl="0" eaLnBrk="0" fontAlgn="base" latinLnBrk="0" hangingPunct="0">
      <a:lnSpc>
        <a:spcPct val="100000"/>
      </a:lnSpc>
      <a:spcBef>
        <a:spcPct val="30000"/>
      </a:spcBef>
      <a:spcAft>
        <a:spcPct val="0"/>
      </a:spcAft>
      <a:buNone/>
      <a:defRPr sz="1200" b="0" i="0" u="none" kern="1200" baseline="0">
        <a:solidFill>
          <a:schemeClr val="tx1"/>
        </a:solidFill>
        <a:latin typeface="Times New Roman" panose="02020603050405020304" pitchFamily="18" charset="0"/>
      </a:defRPr>
    </a:lvl3pPr>
    <a:lvl4pPr marL="1371600" lvl="3" indent="0" algn="l" defTabSz="914400" rtl="0" eaLnBrk="0" fontAlgn="base" latinLnBrk="0" hangingPunct="0">
      <a:lnSpc>
        <a:spcPct val="100000"/>
      </a:lnSpc>
      <a:spcBef>
        <a:spcPct val="30000"/>
      </a:spcBef>
      <a:spcAft>
        <a:spcPct val="0"/>
      </a:spcAft>
      <a:buNone/>
      <a:defRPr sz="1200" b="0" i="0" u="none" kern="1200" baseline="0">
        <a:solidFill>
          <a:schemeClr val="tx1"/>
        </a:solidFill>
        <a:latin typeface="Times New Roman" panose="02020603050405020304" pitchFamily="18" charset="0"/>
      </a:defRPr>
    </a:lvl4pPr>
    <a:lvl5pPr marL="1828800" lvl="4" indent="0" algn="l" defTabSz="914400" rtl="0" eaLnBrk="0" fontAlgn="base" latinLnBrk="0" hangingPunct="0">
      <a:lnSpc>
        <a:spcPct val="100000"/>
      </a:lnSpc>
      <a:spcBef>
        <a:spcPct val="30000"/>
      </a:spcBef>
      <a:spcAft>
        <a:spcPct val="0"/>
      </a:spcAft>
      <a:buNone/>
      <a:defRPr sz="1200" b="0" i="0" u="none" kern="1200" baseline="0">
        <a:solidFill>
          <a:schemeClr val="tx1"/>
        </a:solidFill>
        <a:latin typeface="Times New Roman" panose="02020603050405020304" pitchFamily="18" charset="0"/>
      </a:defRPr>
    </a:lvl5pPr>
    <a:lvl6pPr marL="2286000" lvl="5" indent="0" algn="l" defTabSz="914400" rtl="0" eaLnBrk="0" fontAlgn="base" latinLnBrk="0" hangingPunct="0">
      <a:lnSpc>
        <a:spcPct val="100000"/>
      </a:lnSpc>
      <a:spcBef>
        <a:spcPct val="30000"/>
      </a:spcBef>
      <a:spcAft>
        <a:spcPct val="0"/>
      </a:spcAft>
      <a:buNone/>
      <a:defRPr sz="1200" b="0" i="0" u="none" kern="1200" baseline="0">
        <a:solidFill>
          <a:schemeClr val="tx1"/>
        </a:solidFill>
        <a:latin typeface="Times New Roman" panose="02020603050405020304" pitchFamily="18" charset="0"/>
      </a:defRPr>
    </a:lvl6pPr>
    <a:lvl7pPr marL="2743200" lvl="6" indent="0" algn="l" defTabSz="914400" rtl="0" eaLnBrk="0" fontAlgn="base" latinLnBrk="0" hangingPunct="0">
      <a:lnSpc>
        <a:spcPct val="100000"/>
      </a:lnSpc>
      <a:spcBef>
        <a:spcPct val="30000"/>
      </a:spcBef>
      <a:spcAft>
        <a:spcPct val="0"/>
      </a:spcAft>
      <a:buNone/>
      <a:defRPr sz="1200" b="0" i="0" u="none" kern="1200" baseline="0">
        <a:solidFill>
          <a:schemeClr val="tx1"/>
        </a:solidFill>
        <a:latin typeface="Times New Roman" panose="02020603050405020304" pitchFamily="18" charset="0"/>
      </a:defRPr>
    </a:lvl7pPr>
    <a:lvl8pPr marL="3200400" lvl="7" indent="0" algn="l" defTabSz="914400" rtl="0" eaLnBrk="0" fontAlgn="base" latinLnBrk="0" hangingPunct="0">
      <a:lnSpc>
        <a:spcPct val="100000"/>
      </a:lnSpc>
      <a:spcBef>
        <a:spcPct val="30000"/>
      </a:spcBef>
      <a:spcAft>
        <a:spcPct val="0"/>
      </a:spcAft>
      <a:buNone/>
      <a:defRPr sz="1200" b="0" i="0" u="none" kern="1200" baseline="0">
        <a:solidFill>
          <a:schemeClr val="tx1"/>
        </a:solidFill>
        <a:latin typeface="Times New Roman" panose="02020603050405020304" pitchFamily="18" charset="0"/>
      </a:defRPr>
    </a:lvl8pPr>
    <a:lvl9pPr marL="3657600" lvl="8" indent="0" algn="l" defTabSz="914400" rtl="0" eaLnBrk="0" fontAlgn="base" latinLnBrk="0" hangingPunct="0">
      <a:lnSpc>
        <a:spcPct val="100000"/>
      </a:lnSpc>
      <a:spcBef>
        <a:spcPct val="30000"/>
      </a:spcBef>
      <a:spcAft>
        <a:spcPct val="0"/>
      </a:spcAft>
      <a:buNone/>
      <a:defRPr sz="1200" b="0" i="0" u="none" kern="1200" baseline="0">
        <a:solidFill>
          <a:schemeClr val="tx1"/>
        </a:solidFill>
        <a:latin typeface="Times New Roman" panose="02020603050405020304" pitchFamily="18" charset="0"/>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8.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9.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0.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Placeholder Nomor Slide 1"/>
          <p:cNvSpPr/>
          <p:nvPr>
            <p:ph type="sldNum" sz="quarter" idx="2"/>
          </p:nvPr>
        </p:nvSpPr>
        <p:spPr/>
        <p:txBody>
          <a:bodyPr/>
          <a:p>
            <a:pPr lvl="0" algn="r" eaLnBrk="0" hangingPunct="0"/>
            <a:fld id="{9A0DB2DC-4C9A-4742-B13C-FB6460FD3503}" type="slidenum">
              <a:rPr lang="en-US" sz="1200" dirty="0"/>
            </a:fld>
            <a:endParaRPr lang="en-US" sz="1200" dirty="0"/>
          </a:p>
        </p:txBody>
      </p:sp>
      <p:sp>
        <p:nvSpPr>
          <p:cNvPr id="496642" name="Placeholder Gambar Slide 496641"/>
          <p:cNvSpPr>
            <a:spLocks noTextEdit="1"/>
          </p:cNvSpPr>
          <p:nvPr>
            <p:ph type="sldImg"/>
          </p:nvPr>
        </p:nvSpPr>
        <p:spPr>
          <a:xfrm>
            <a:off x="0" y="311150"/>
            <a:ext cx="1588" cy="1588"/>
          </a:xfrm>
          <a:solidFill>
            <a:srgbClr val="FFFFFF"/>
          </a:solidFill>
          <a:ln/>
        </p:spPr>
      </p:sp>
      <p:sp>
        <p:nvSpPr>
          <p:cNvPr id="496643" name="Placeholder Teks 496642"/>
          <p:cNvSpPr txBox="1">
            <a:spLocks noGrp="1"/>
          </p:cNvSpPr>
          <p:nvPr>
            <p:ph type="body" idx="1"/>
          </p:nvPr>
        </p:nvSpPr>
        <p:spPr>
          <a:xfrm>
            <a:off x="509588" y="4435475"/>
            <a:ext cx="5921375" cy="4175125"/>
          </a:xfrm>
          <a:ln/>
        </p:spPr>
        <p:txBody>
          <a:bodyPr wrap="none" anchor="ctr" anchorCtr="0"/>
          <a:p>
            <a:pPr lvl="0"/>
            <a:endParaRPr lang="id-ID" altLang="x-none"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Placeholder Nomor Slide 1"/>
          <p:cNvSpPr/>
          <p:nvPr>
            <p:ph type="sldNum" sz="quarter" idx="2"/>
          </p:nvPr>
        </p:nvSpPr>
        <p:spPr/>
        <p:txBody>
          <a:bodyPr/>
          <a:p>
            <a:pPr lvl="0" algn="r" eaLnBrk="0" hangingPunct="0"/>
            <a:fld id="{9A0DB2DC-4C9A-4742-B13C-FB6460FD3503}" type="slidenum">
              <a:rPr lang="en-US" sz="1200" dirty="0"/>
            </a:fld>
            <a:endParaRPr lang="en-US" sz="1200" dirty="0"/>
          </a:p>
        </p:txBody>
      </p:sp>
      <p:sp>
        <p:nvSpPr>
          <p:cNvPr id="498690" name="Placeholder Gambar Slide 498689"/>
          <p:cNvSpPr>
            <a:spLocks noTextEdit="1"/>
          </p:cNvSpPr>
          <p:nvPr>
            <p:ph type="sldImg"/>
          </p:nvPr>
        </p:nvSpPr>
        <p:spPr>
          <a:xfrm>
            <a:off x="0" y="311150"/>
            <a:ext cx="1588" cy="1588"/>
          </a:xfrm>
          <a:solidFill>
            <a:srgbClr val="FFFFFF"/>
          </a:solidFill>
          <a:ln/>
        </p:spPr>
      </p:sp>
      <p:sp>
        <p:nvSpPr>
          <p:cNvPr id="498691" name="Placeholder Teks 498690"/>
          <p:cNvSpPr txBox="1">
            <a:spLocks noGrp="1"/>
          </p:cNvSpPr>
          <p:nvPr>
            <p:ph type="body" idx="1"/>
          </p:nvPr>
        </p:nvSpPr>
        <p:spPr>
          <a:xfrm>
            <a:off x="509588" y="4435475"/>
            <a:ext cx="5921375" cy="4175125"/>
          </a:xfrm>
          <a:ln/>
        </p:spPr>
        <p:txBody>
          <a:bodyPr wrap="none" anchor="ctr" anchorCtr="0"/>
          <a:p>
            <a:pPr lvl="0"/>
            <a:endParaRPr lang="id-ID" altLang="x-none"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Placeholder Nomor Slide 1"/>
          <p:cNvSpPr/>
          <p:nvPr>
            <p:ph type="sldNum" sz="quarter" idx="2"/>
          </p:nvPr>
        </p:nvSpPr>
        <p:spPr/>
        <p:txBody>
          <a:bodyPr/>
          <a:p>
            <a:pPr lvl="0" algn="r" eaLnBrk="0" hangingPunct="0"/>
            <a:fld id="{9A0DB2DC-4C9A-4742-B13C-FB6460FD3503}" type="slidenum">
              <a:rPr lang="en-US" sz="1200" dirty="0"/>
            </a:fld>
            <a:endParaRPr lang="en-US" sz="1200" dirty="0"/>
          </a:p>
        </p:txBody>
      </p:sp>
      <p:sp>
        <p:nvSpPr>
          <p:cNvPr id="500738" name="Placeholder Gambar Slide 500737"/>
          <p:cNvSpPr>
            <a:spLocks noTextEdit="1"/>
          </p:cNvSpPr>
          <p:nvPr>
            <p:ph type="sldImg"/>
          </p:nvPr>
        </p:nvSpPr>
        <p:spPr>
          <a:xfrm>
            <a:off x="0" y="311150"/>
            <a:ext cx="1588" cy="1588"/>
          </a:xfrm>
          <a:solidFill>
            <a:srgbClr val="FFFFFF"/>
          </a:solidFill>
          <a:ln/>
        </p:spPr>
      </p:sp>
      <p:sp>
        <p:nvSpPr>
          <p:cNvPr id="500739" name="Placeholder Teks 500738"/>
          <p:cNvSpPr txBox="1">
            <a:spLocks noGrp="1"/>
          </p:cNvSpPr>
          <p:nvPr>
            <p:ph type="body" idx="1"/>
          </p:nvPr>
        </p:nvSpPr>
        <p:spPr>
          <a:xfrm>
            <a:off x="509588" y="4435475"/>
            <a:ext cx="5921375" cy="4175125"/>
          </a:xfrm>
          <a:ln/>
        </p:spPr>
        <p:txBody>
          <a:bodyPr wrap="none" anchor="ctr" anchorCtr="0"/>
          <a:p>
            <a:pPr lvl="0"/>
            <a:endParaRPr lang="id-ID" altLang="x-none"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Placeholder Nomor Slide 1"/>
          <p:cNvSpPr/>
          <p:nvPr>
            <p:ph type="sldNum" sz="quarter" idx="2"/>
          </p:nvPr>
        </p:nvSpPr>
        <p:spPr/>
        <p:txBody>
          <a:bodyPr/>
          <a:p>
            <a:pPr lvl="0" algn="r" eaLnBrk="0" hangingPunct="0"/>
            <a:fld id="{9A0DB2DC-4C9A-4742-B13C-FB6460FD3503}" type="slidenum">
              <a:rPr lang="en-US" sz="1200" dirty="0"/>
            </a:fld>
            <a:endParaRPr lang="en-US" sz="1200" dirty="0"/>
          </a:p>
        </p:txBody>
      </p:sp>
      <p:sp>
        <p:nvSpPr>
          <p:cNvPr id="502786" name="Placeholder Gambar Slide 502785"/>
          <p:cNvSpPr>
            <a:spLocks noTextEdit="1"/>
          </p:cNvSpPr>
          <p:nvPr>
            <p:ph type="sldImg"/>
          </p:nvPr>
        </p:nvSpPr>
        <p:spPr>
          <a:xfrm>
            <a:off x="0" y="311150"/>
            <a:ext cx="1588" cy="1588"/>
          </a:xfrm>
          <a:solidFill>
            <a:srgbClr val="FFFFFF"/>
          </a:solidFill>
          <a:ln/>
        </p:spPr>
      </p:sp>
      <p:sp>
        <p:nvSpPr>
          <p:cNvPr id="502787" name="Placeholder Teks 502786"/>
          <p:cNvSpPr txBox="1">
            <a:spLocks noGrp="1"/>
          </p:cNvSpPr>
          <p:nvPr>
            <p:ph type="body" idx="1"/>
          </p:nvPr>
        </p:nvSpPr>
        <p:spPr>
          <a:xfrm>
            <a:off x="509588" y="4435475"/>
            <a:ext cx="5921375" cy="4175125"/>
          </a:xfrm>
          <a:ln/>
        </p:spPr>
        <p:txBody>
          <a:bodyPr wrap="none" anchor="ctr" anchorCtr="0"/>
          <a:p>
            <a:pPr lvl="0"/>
            <a:endParaRPr lang="id-ID" altLang="x-none"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Placeholder Nomor Slide 1"/>
          <p:cNvSpPr/>
          <p:nvPr>
            <p:ph type="sldNum" sz="quarter" idx="2"/>
          </p:nvPr>
        </p:nvSpPr>
        <p:spPr/>
        <p:txBody>
          <a:bodyPr/>
          <a:p>
            <a:pPr lvl="0" algn="r" eaLnBrk="0" hangingPunct="0"/>
            <a:fld id="{9A0DB2DC-4C9A-4742-B13C-FB6460FD3503}" type="slidenum">
              <a:rPr lang="en-US" sz="1200" dirty="0"/>
            </a:fld>
            <a:endParaRPr lang="en-US" sz="1200" dirty="0"/>
          </a:p>
        </p:txBody>
      </p:sp>
      <p:sp>
        <p:nvSpPr>
          <p:cNvPr id="504834" name="Placeholder Gambar Slide 504833"/>
          <p:cNvSpPr>
            <a:spLocks noTextEdit="1"/>
          </p:cNvSpPr>
          <p:nvPr>
            <p:ph type="sldImg"/>
          </p:nvPr>
        </p:nvSpPr>
        <p:spPr>
          <a:xfrm>
            <a:off x="0" y="311150"/>
            <a:ext cx="1588" cy="1588"/>
          </a:xfrm>
          <a:solidFill>
            <a:srgbClr val="FFFFFF"/>
          </a:solidFill>
          <a:ln/>
        </p:spPr>
      </p:sp>
      <p:sp>
        <p:nvSpPr>
          <p:cNvPr id="504835" name="Placeholder Teks 504834"/>
          <p:cNvSpPr txBox="1">
            <a:spLocks noGrp="1"/>
          </p:cNvSpPr>
          <p:nvPr>
            <p:ph type="body" idx="1"/>
          </p:nvPr>
        </p:nvSpPr>
        <p:spPr>
          <a:xfrm>
            <a:off x="509588" y="4435475"/>
            <a:ext cx="5921375" cy="4175125"/>
          </a:xfrm>
          <a:ln/>
        </p:spPr>
        <p:txBody>
          <a:bodyPr wrap="none" anchor="ctr" anchorCtr="0"/>
          <a:p>
            <a:pPr lvl="0"/>
            <a:endParaRPr lang="id-ID" altLang="x-none"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Placeholder Nomor Slide 1"/>
          <p:cNvSpPr/>
          <p:nvPr>
            <p:ph type="sldNum" sz="quarter" idx="2"/>
          </p:nvPr>
        </p:nvSpPr>
        <p:spPr/>
        <p:txBody>
          <a:bodyPr/>
          <a:p>
            <a:pPr lvl="0" algn="r" eaLnBrk="0" hangingPunct="0"/>
            <a:fld id="{9A0DB2DC-4C9A-4742-B13C-FB6460FD3503}" type="slidenum">
              <a:rPr lang="en-US" sz="1200" dirty="0"/>
            </a:fld>
            <a:endParaRPr lang="en-US" sz="1200" dirty="0"/>
          </a:p>
        </p:txBody>
      </p:sp>
      <p:sp>
        <p:nvSpPr>
          <p:cNvPr id="506882" name="Placeholder Gambar Slide 506881"/>
          <p:cNvSpPr>
            <a:spLocks noTextEdit="1"/>
          </p:cNvSpPr>
          <p:nvPr>
            <p:ph type="sldImg"/>
          </p:nvPr>
        </p:nvSpPr>
        <p:spPr>
          <a:xfrm>
            <a:off x="0" y="311150"/>
            <a:ext cx="1588" cy="1588"/>
          </a:xfrm>
          <a:solidFill>
            <a:srgbClr val="FFFFFF"/>
          </a:solidFill>
          <a:ln/>
        </p:spPr>
      </p:sp>
      <p:sp>
        <p:nvSpPr>
          <p:cNvPr id="506883" name="Placeholder Teks 506882"/>
          <p:cNvSpPr txBox="1">
            <a:spLocks noGrp="1"/>
          </p:cNvSpPr>
          <p:nvPr>
            <p:ph type="body" idx="1"/>
          </p:nvPr>
        </p:nvSpPr>
        <p:spPr>
          <a:xfrm>
            <a:off x="509588" y="4435475"/>
            <a:ext cx="5921375" cy="4175125"/>
          </a:xfrm>
          <a:ln/>
        </p:spPr>
        <p:txBody>
          <a:bodyPr wrap="none" anchor="ctr" anchorCtr="0"/>
          <a:p>
            <a:pPr lvl="0"/>
            <a:endParaRPr lang="id-ID" altLang="x-none"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Placeholder Nomor Slide 1"/>
          <p:cNvSpPr/>
          <p:nvPr>
            <p:ph type="sldNum" sz="quarter" idx="2"/>
          </p:nvPr>
        </p:nvSpPr>
        <p:spPr/>
        <p:txBody>
          <a:bodyPr/>
          <a:p>
            <a:pPr lvl="0" algn="r" eaLnBrk="0" hangingPunct="0"/>
            <a:fld id="{9A0DB2DC-4C9A-4742-B13C-FB6460FD3503}" type="slidenum">
              <a:rPr lang="en-US" sz="1200" dirty="0"/>
            </a:fld>
            <a:endParaRPr lang="en-US" sz="1200" dirty="0"/>
          </a:p>
        </p:txBody>
      </p:sp>
      <p:sp>
        <p:nvSpPr>
          <p:cNvPr id="508930" name="Placeholder Gambar Slide 508929"/>
          <p:cNvSpPr>
            <a:spLocks noTextEdit="1"/>
          </p:cNvSpPr>
          <p:nvPr>
            <p:ph type="sldImg"/>
          </p:nvPr>
        </p:nvSpPr>
        <p:spPr>
          <a:xfrm>
            <a:off x="0" y="311150"/>
            <a:ext cx="1588" cy="1588"/>
          </a:xfrm>
          <a:solidFill>
            <a:srgbClr val="FFFFFF"/>
          </a:solidFill>
          <a:ln/>
        </p:spPr>
      </p:sp>
      <p:sp>
        <p:nvSpPr>
          <p:cNvPr id="508931" name="Placeholder Teks 508930"/>
          <p:cNvSpPr txBox="1">
            <a:spLocks noGrp="1"/>
          </p:cNvSpPr>
          <p:nvPr>
            <p:ph type="body" idx="1"/>
          </p:nvPr>
        </p:nvSpPr>
        <p:spPr>
          <a:xfrm>
            <a:off x="509588" y="4435475"/>
            <a:ext cx="5921375" cy="4175125"/>
          </a:xfrm>
          <a:ln/>
        </p:spPr>
        <p:txBody>
          <a:bodyPr wrap="none" anchor="ctr" anchorCtr="0"/>
          <a:p>
            <a:pPr lvl="0"/>
            <a:endParaRPr lang="id-ID" altLang="x-none"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Placeholder Nomor Slide 1"/>
          <p:cNvSpPr/>
          <p:nvPr>
            <p:ph type="sldNum" sz="quarter" idx="2"/>
          </p:nvPr>
        </p:nvSpPr>
        <p:spPr/>
        <p:txBody>
          <a:bodyPr/>
          <a:p>
            <a:pPr lvl="0" algn="r" eaLnBrk="0" hangingPunct="0"/>
            <a:fld id="{9A0DB2DC-4C9A-4742-B13C-FB6460FD3503}" type="slidenum">
              <a:rPr lang="en-US" sz="1200" dirty="0"/>
            </a:fld>
            <a:endParaRPr lang="en-US" sz="1200" dirty="0"/>
          </a:p>
        </p:txBody>
      </p:sp>
      <p:sp>
        <p:nvSpPr>
          <p:cNvPr id="510978" name="Placeholder Gambar Slide 510977"/>
          <p:cNvSpPr>
            <a:spLocks noTextEdit="1"/>
          </p:cNvSpPr>
          <p:nvPr>
            <p:ph type="sldImg"/>
          </p:nvPr>
        </p:nvSpPr>
        <p:spPr>
          <a:xfrm>
            <a:off x="0" y="311150"/>
            <a:ext cx="1588" cy="1588"/>
          </a:xfrm>
          <a:solidFill>
            <a:srgbClr val="FFFFFF"/>
          </a:solidFill>
          <a:ln/>
        </p:spPr>
      </p:sp>
      <p:sp>
        <p:nvSpPr>
          <p:cNvPr id="510979" name="Placeholder Teks 510978"/>
          <p:cNvSpPr txBox="1">
            <a:spLocks noGrp="1"/>
          </p:cNvSpPr>
          <p:nvPr>
            <p:ph type="body" idx="1"/>
          </p:nvPr>
        </p:nvSpPr>
        <p:spPr>
          <a:xfrm>
            <a:off x="509588" y="4435475"/>
            <a:ext cx="5921375" cy="4175125"/>
          </a:xfrm>
          <a:ln/>
        </p:spPr>
        <p:txBody>
          <a:bodyPr wrap="none" anchor="ctr" anchorCtr="0"/>
          <a:p>
            <a:pPr lvl="0"/>
            <a:endParaRPr lang="id-ID" altLang="x-none"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Placeholder Nomor Slide 1"/>
          <p:cNvSpPr/>
          <p:nvPr>
            <p:ph type="sldNum" sz="quarter" idx="2"/>
          </p:nvPr>
        </p:nvSpPr>
        <p:spPr/>
        <p:txBody>
          <a:bodyPr/>
          <a:p>
            <a:pPr lvl="0" algn="r" eaLnBrk="0" hangingPunct="0"/>
            <a:fld id="{9A0DB2DC-4C9A-4742-B13C-FB6460FD3503}" type="slidenum">
              <a:rPr lang="en-US" sz="1200" dirty="0"/>
            </a:fld>
            <a:endParaRPr lang="en-US" sz="1200" dirty="0"/>
          </a:p>
        </p:txBody>
      </p:sp>
      <p:sp>
        <p:nvSpPr>
          <p:cNvPr id="513026" name="Placeholder Gambar Slide 513025"/>
          <p:cNvSpPr>
            <a:spLocks noTextEdit="1"/>
          </p:cNvSpPr>
          <p:nvPr>
            <p:ph type="sldImg"/>
          </p:nvPr>
        </p:nvSpPr>
        <p:spPr>
          <a:xfrm>
            <a:off x="0" y="311150"/>
            <a:ext cx="1588" cy="1588"/>
          </a:xfrm>
          <a:solidFill>
            <a:srgbClr val="FFFFFF"/>
          </a:solidFill>
          <a:ln/>
        </p:spPr>
      </p:sp>
      <p:sp>
        <p:nvSpPr>
          <p:cNvPr id="513027" name="Placeholder Teks 513026"/>
          <p:cNvSpPr txBox="1">
            <a:spLocks noGrp="1"/>
          </p:cNvSpPr>
          <p:nvPr>
            <p:ph type="body" idx="1"/>
          </p:nvPr>
        </p:nvSpPr>
        <p:spPr>
          <a:xfrm>
            <a:off x="509588" y="4435475"/>
            <a:ext cx="5921375" cy="4175125"/>
          </a:xfrm>
          <a:ln/>
        </p:spPr>
        <p:txBody>
          <a:bodyPr wrap="none" anchor="ctr" anchorCtr="0"/>
          <a:p>
            <a:pPr lvl="0"/>
            <a:endParaRPr lang="id-ID" altLang="x-none"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Placeholder Nomor Slide 1"/>
          <p:cNvSpPr/>
          <p:nvPr>
            <p:ph type="sldNum" sz="quarter" idx="2"/>
          </p:nvPr>
        </p:nvSpPr>
        <p:spPr/>
        <p:txBody>
          <a:bodyPr/>
          <a:p>
            <a:pPr lvl="0" algn="r" eaLnBrk="0" hangingPunct="0"/>
            <a:fld id="{9A0DB2DC-4C9A-4742-B13C-FB6460FD3503}" type="slidenum">
              <a:rPr lang="en-US" sz="1200" dirty="0"/>
            </a:fld>
            <a:endParaRPr lang="en-US" sz="1200" dirty="0"/>
          </a:p>
        </p:txBody>
      </p:sp>
      <p:sp>
        <p:nvSpPr>
          <p:cNvPr id="515074" name="Placeholder Gambar Slide 515073"/>
          <p:cNvSpPr>
            <a:spLocks noTextEdit="1"/>
          </p:cNvSpPr>
          <p:nvPr>
            <p:ph type="sldImg"/>
          </p:nvPr>
        </p:nvSpPr>
        <p:spPr>
          <a:xfrm>
            <a:off x="0" y="311150"/>
            <a:ext cx="1588" cy="1588"/>
          </a:xfrm>
          <a:solidFill>
            <a:srgbClr val="FFFFFF"/>
          </a:solidFill>
          <a:ln/>
        </p:spPr>
      </p:sp>
      <p:sp>
        <p:nvSpPr>
          <p:cNvPr id="515075" name="Placeholder Teks 515074"/>
          <p:cNvSpPr txBox="1">
            <a:spLocks noGrp="1"/>
          </p:cNvSpPr>
          <p:nvPr>
            <p:ph type="body" idx="1"/>
          </p:nvPr>
        </p:nvSpPr>
        <p:spPr>
          <a:xfrm>
            <a:off x="509588" y="4435475"/>
            <a:ext cx="5921375" cy="4175125"/>
          </a:xfrm>
          <a:ln/>
        </p:spPr>
        <p:txBody>
          <a:bodyPr wrap="none" anchor="ctr" anchorCtr="0"/>
          <a:p>
            <a:pPr lvl="0"/>
            <a:endParaRPr lang="id-ID" altLang="x-none"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Placeholder Nomor Slide 1"/>
          <p:cNvSpPr/>
          <p:nvPr>
            <p:ph type="sldNum" sz="quarter" idx="2"/>
          </p:nvPr>
        </p:nvSpPr>
        <p:spPr/>
        <p:txBody>
          <a:bodyPr/>
          <a:p>
            <a:pPr lvl="0" algn="r" eaLnBrk="0" hangingPunct="0"/>
            <a:fld id="{9A0DB2DC-4C9A-4742-B13C-FB6460FD3503}" type="slidenum">
              <a:rPr lang="en-US" sz="1200" dirty="0"/>
            </a:fld>
            <a:endParaRPr lang="en-US" sz="1200" dirty="0"/>
          </a:p>
        </p:txBody>
      </p:sp>
      <p:sp>
        <p:nvSpPr>
          <p:cNvPr id="517122" name="Placeholder Gambar Slide 517121"/>
          <p:cNvSpPr>
            <a:spLocks noTextEdit="1"/>
          </p:cNvSpPr>
          <p:nvPr>
            <p:ph type="sldImg"/>
          </p:nvPr>
        </p:nvSpPr>
        <p:spPr>
          <a:xfrm>
            <a:off x="0" y="311150"/>
            <a:ext cx="1588" cy="1588"/>
          </a:xfrm>
          <a:solidFill>
            <a:srgbClr val="FFFFFF"/>
          </a:solidFill>
          <a:ln/>
        </p:spPr>
      </p:sp>
      <p:sp>
        <p:nvSpPr>
          <p:cNvPr id="517123" name="Placeholder Teks 517122"/>
          <p:cNvSpPr txBox="1">
            <a:spLocks noGrp="1"/>
          </p:cNvSpPr>
          <p:nvPr>
            <p:ph type="body" idx="1"/>
          </p:nvPr>
        </p:nvSpPr>
        <p:spPr>
          <a:xfrm>
            <a:off x="509588" y="4435475"/>
            <a:ext cx="5921375" cy="4175125"/>
          </a:xfrm>
          <a:ln/>
        </p:spPr>
        <p:txBody>
          <a:bodyPr wrap="none" anchor="ctr" anchorCtr="0"/>
          <a:p>
            <a:pPr lvl="0"/>
            <a:endParaRPr lang="id-ID" altLang="x-none"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Placeholder Nomor Slide 1"/>
          <p:cNvSpPr/>
          <p:nvPr>
            <p:ph type="sldNum" sz="quarter" idx="2"/>
          </p:nvPr>
        </p:nvSpPr>
        <p:spPr/>
        <p:txBody>
          <a:bodyPr/>
          <a:p>
            <a:pPr lvl="0" algn="r" eaLnBrk="0" hangingPunct="0"/>
            <a:fld id="{9A0DB2DC-4C9A-4742-B13C-FB6460FD3503}" type="slidenum">
              <a:rPr lang="en-US" sz="1200" dirty="0"/>
            </a:fld>
            <a:endParaRPr lang="en-US" sz="1200" dirty="0"/>
          </a:p>
        </p:txBody>
      </p:sp>
      <p:sp>
        <p:nvSpPr>
          <p:cNvPr id="519170" name="Placeholder Gambar Slide 519169"/>
          <p:cNvSpPr>
            <a:spLocks noTextEdit="1"/>
          </p:cNvSpPr>
          <p:nvPr>
            <p:ph type="sldImg"/>
          </p:nvPr>
        </p:nvSpPr>
        <p:spPr>
          <a:xfrm>
            <a:off x="0" y="311150"/>
            <a:ext cx="1588" cy="1588"/>
          </a:xfrm>
          <a:solidFill>
            <a:srgbClr val="FFFFFF"/>
          </a:solidFill>
          <a:ln/>
        </p:spPr>
      </p:sp>
      <p:sp>
        <p:nvSpPr>
          <p:cNvPr id="519171" name="Placeholder Teks 519170"/>
          <p:cNvSpPr txBox="1">
            <a:spLocks noGrp="1"/>
          </p:cNvSpPr>
          <p:nvPr>
            <p:ph type="body" idx="1"/>
          </p:nvPr>
        </p:nvSpPr>
        <p:spPr>
          <a:xfrm>
            <a:off x="509588" y="4435475"/>
            <a:ext cx="5921375" cy="4175125"/>
          </a:xfrm>
          <a:ln/>
        </p:spPr>
        <p:txBody>
          <a:bodyPr wrap="none" anchor="ctr" anchorCtr="0"/>
          <a:p>
            <a:pPr lvl="0"/>
            <a:endParaRPr lang="id-ID" altLang="x-none"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Placeholder Nomor Slide 1"/>
          <p:cNvSpPr/>
          <p:nvPr>
            <p:ph type="sldNum" sz="quarter" idx="2"/>
          </p:nvPr>
        </p:nvSpPr>
        <p:spPr/>
        <p:txBody>
          <a:bodyPr/>
          <a:p>
            <a:pPr lvl="0" algn="r" eaLnBrk="0" hangingPunct="0"/>
            <a:fld id="{9A0DB2DC-4C9A-4742-B13C-FB6460FD3503}" type="slidenum">
              <a:rPr lang="en-US" sz="1200" dirty="0"/>
            </a:fld>
            <a:endParaRPr lang="en-US" sz="1200" dirty="0"/>
          </a:p>
        </p:txBody>
      </p:sp>
      <p:sp>
        <p:nvSpPr>
          <p:cNvPr id="521218" name="Placeholder Gambar Slide 521217"/>
          <p:cNvSpPr>
            <a:spLocks noTextEdit="1"/>
          </p:cNvSpPr>
          <p:nvPr>
            <p:ph type="sldImg"/>
          </p:nvPr>
        </p:nvSpPr>
        <p:spPr>
          <a:xfrm>
            <a:off x="0" y="311150"/>
            <a:ext cx="1588" cy="1588"/>
          </a:xfrm>
          <a:solidFill>
            <a:srgbClr val="FFFFFF"/>
          </a:solidFill>
          <a:ln/>
        </p:spPr>
      </p:sp>
      <p:sp>
        <p:nvSpPr>
          <p:cNvPr id="521219" name="Placeholder Teks 521218"/>
          <p:cNvSpPr txBox="1">
            <a:spLocks noGrp="1"/>
          </p:cNvSpPr>
          <p:nvPr>
            <p:ph type="body" idx="1"/>
          </p:nvPr>
        </p:nvSpPr>
        <p:spPr>
          <a:xfrm>
            <a:off x="509588" y="4435475"/>
            <a:ext cx="5921375" cy="4175125"/>
          </a:xfrm>
          <a:ln/>
        </p:spPr>
        <p:txBody>
          <a:bodyPr wrap="none" anchor="ctr" anchorCtr="0"/>
          <a:p>
            <a:pPr lvl="0"/>
            <a:endParaRPr lang="id-ID" altLang="x-none"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Placeholder Nomor Slide 1"/>
          <p:cNvSpPr/>
          <p:nvPr>
            <p:ph type="sldNum" sz="quarter" idx="2"/>
          </p:nvPr>
        </p:nvSpPr>
        <p:spPr/>
        <p:txBody>
          <a:bodyPr/>
          <a:p>
            <a:pPr lvl="0" algn="r" eaLnBrk="0" hangingPunct="0"/>
            <a:fld id="{9A0DB2DC-4C9A-4742-B13C-FB6460FD3503}" type="slidenum">
              <a:rPr lang="en-US" sz="1200" dirty="0"/>
            </a:fld>
            <a:endParaRPr lang="en-US" sz="1200" dirty="0"/>
          </a:p>
        </p:txBody>
      </p:sp>
      <p:sp>
        <p:nvSpPr>
          <p:cNvPr id="523266" name="Placeholder Gambar Slide 523265"/>
          <p:cNvSpPr>
            <a:spLocks noTextEdit="1"/>
          </p:cNvSpPr>
          <p:nvPr>
            <p:ph type="sldImg"/>
          </p:nvPr>
        </p:nvSpPr>
        <p:spPr>
          <a:xfrm>
            <a:off x="0" y="311150"/>
            <a:ext cx="1588" cy="1588"/>
          </a:xfrm>
          <a:solidFill>
            <a:srgbClr val="FFFFFF"/>
          </a:solidFill>
          <a:ln/>
        </p:spPr>
      </p:sp>
      <p:sp>
        <p:nvSpPr>
          <p:cNvPr id="523267" name="Placeholder Teks 523266"/>
          <p:cNvSpPr txBox="1">
            <a:spLocks noGrp="1"/>
          </p:cNvSpPr>
          <p:nvPr>
            <p:ph type="body" idx="1"/>
          </p:nvPr>
        </p:nvSpPr>
        <p:spPr>
          <a:xfrm>
            <a:off x="509588" y="4435475"/>
            <a:ext cx="5921375" cy="4175125"/>
          </a:xfrm>
          <a:ln/>
        </p:spPr>
        <p:txBody>
          <a:bodyPr wrap="none" anchor="ctr" anchorCtr="0"/>
          <a:p>
            <a:pPr lvl="0"/>
            <a:endParaRPr lang="id-ID" altLang="x-none"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Placeholder Nomor Slide 1"/>
          <p:cNvSpPr/>
          <p:nvPr>
            <p:ph type="sldNum" sz="quarter" idx="2"/>
          </p:nvPr>
        </p:nvSpPr>
        <p:spPr/>
        <p:txBody>
          <a:bodyPr/>
          <a:p>
            <a:pPr lvl="0" algn="r" eaLnBrk="0" hangingPunct="0"/>
            <a:fld id="{9A0DB2DC-4C9A-4742-B13C-FB6460FD3503}" type="slidenum">
              <a:rPr lang="en-US" sz="1200" dirty="0"/>
            </a:fld>
            <a:endParaRPr lang="en-US" sz="1200" dirty="0"/>
          </a:p>
        </p:txBody>
      </p:sp>
      <p:sp>
        <p:nvSpPr>
          <p:cNvPr id="525314" name="Placeholder Gambar Slide 525313"/>
          <p:cNvSpPr>
            <a:spLocks noTextEdit="1"/>
          </p:cNvSpPr>
          <p:nvPr>
            <p:ph type="sldImg"/>
          </p:nvPr>
        </p:nvSpPr>
        <p:spPr>
          <a:xfrm>
            <a:off x="0" y="311150"/>
            <a:ext cx="1588" cy="1588"/>
          </a:xfrm>
          <a:solidFill>
            <a:srgbClr val="FFFFFF"/>
          </a:solidFill>
          <a:ln/>
        </p:spPr>
      </p:sp>
      <p:sp>
        <p:nvSpPr>
          <p:cNvPr id="525315" name="Placeholder Teks 525314"/>
          <p:cNvSpPr txBox="1">
            <a:spLocks noGrp="1"/>
          </p:cNvSpPr>
          <p:nvPr>
            <p:ph type="body" idx="1"/>
          </p:nvPr>
        </p:nvSpPr>
        <p:spPr>
          <a:xfrm>
            <a:off x="509588" y="4435475"/>
            <a:ext cx="5921375" cy="4175125"/>
          </a:xfrm>
          <a:ln/>
        </p:spPr>
        <p:txBody>
          <a:bodyPr wrap="none" anchor="ctr" anchorCtr="0"/>
          <a:p>
            <a:pPr lvl="0"/>
            <a:endParaRPr lang="id-ID" altLang="x-none"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Placeholder Nomor Slide 1"/>
          <p:cNvSpPr/>
          <p:nvPr>
            <p:ph type="sldNum" sz="quarter" idx="2"/>
          </p:nvPr>
        </p:nvSpPr>
        <p:spPr/>
        <p:txBody>
          <a:bodyPr/>
          <a:p>
            <a:pPr lvl="0" algn="r" eaLnBrk="0" hangingPunct="0"/>
            <a:fld id="{9A0DB2DC-4C9A-4742-B13C-FB6460FD3503}" type="slidenum">
              <a:rPr lang="en-US" sz="1200" dirty="0"/>
            </a:fld>
            <a:endParaRPr lang="en-US" sz="1200" dirty="0"/>
          </a:p>
        </p:txBody>
      </p:sp>
      <p:sp>
        <p:nvSpPr>
          <p:cNvPr id="527362" name="Placeholder Gambar Slide 527361"/>
          <p:cNvSpPr>
            <a:spLocks noTextEdit="1"/>
          </p:cNvSpPr>
          <p:nvPr>
            <p:ph type="sldImg"/>
          </p:nvPr>
        </p:nvSpPr>
        <p:spPr>
          <a:xfrm>
            <a:off x="0" y="311150"/>
            <a:ext cx="1588" cy="1588"/>
          </a:xfrm>
          <a:solidFill>
            <a:srgbClr val="FFFFFF"/>
          </a:solidFill>
          <a:ln/>
        </p:spPr>
      </p:sp>
      <p:sp>
        <p:nvSpPr>
          <p:cNvPr id="527363" name="Placeholder Teks 527362"/>
          <p:cNvSpPr txBox="1">
            <a:spLocks noGrp="1"/>
          </p:cNvSpPr>
          <p:nvPr>
            <p:ph type="body" idx="1"/>
          </p:nvPr>
        </p:nvSpPr>
        <p:spPr>
          <a:xfrm>
            <a:off x="509588" y="4435475"/>
            <a:ext cx="5921375" cy="4175125"/>
          </a:xfrm>
          <a:ln/>
        </p:spPr>
        <p:txBody>
          <a:bodyPr wrap="none" anchor="ctr" anchorCtr="0"/>
          <a:p>
            <a:pPr lvl="0"/>
            <a:endParaRPr lang="id-ID" altLang="x-none"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endParaRPr lang="en-US" smtClean="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08476" cy="41148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9724" y="1981200"/>
            <a:ext cx="3808476" cy="41148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1"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629841" y="2505075"/>
            <a:ext cx="3868340"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endParaRPr lang="en-US" smtClean="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5"/>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endParaRPr lang="en-US" smtClean="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716657" cy="5486400"/>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28650" y="1825625"/>
            <a:ext cx="38862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grpSp>
        <p:nvGrpSpPr>
          <p:cNvPr id="1069" name="Grup 1068"/>
          <p:cNvGrpSpPr/>
          <p:nvPr/>
        </p:nvGrpSpPr>
        <p:grpSpPr>
          <a:xfrm>
            <a:off x="0" y="0"/>
            <a:ext cx="9142413" cy="6856413"/>
            <a:chOff x="0" y="0"/>
            <a:chExt cx="5759" cy="4319"/>
          </a:xfrm>
        </p:grpSpPr>
        <p:sp>
          <p:nvSpPr>
            <p:cNvPr id="1070" name="Persegi panjang 1069"/>
            <p:cNvSpPr/>
            <p:nvPr/>
          </p:nvSpPr>
          <p:spPr>
            <a:xfrm>
              <a:off x="288" y="48"/>
              <a:ext cx="5184" cy="240"/>
            </a:xfrm>
            <a:prstGeom prst="rect">
              <a:avLst/>
            </a:prstGeom>
            <a:pattFill prst="narVert">
              <a:fgClr>
                <a:schemeClr val="folHlink"/>
              </a:fgClr>
              <a:bgClr>
                <a:schemeClr val="bg1"/>
              </a:bgClr>
            </a:pattFill>
            <a:ln w="9525">
              <a:noFill/>
            </a:ln>
          </p:spPr>
          <p:txBody>
            <a:bodyPr wrap="none" lIns="92075" tIns="46038" rIns="92075" bIns="46038" anchor="ctr" anchorCtr="0"/>
            <a:p>
              <a:pPr lvl="0" eaLnBrk="0" hangingPunct="0">
                <a:spcBef>
                  <a:spcPct val="50000"/>
                </a:spcBef>
              </a:pPr>
            </a:p>
          </p:txBody>
        </p:sp>
        <p:sp>
          <p:nvSpPr>
            <p:cNvPr id="1071" name="Persegi panjang 1070"/>
            <p:cNvSpPr/>
            <p:nvPr/>
          </p:nvSpPr>
          <p:spPr>
            <a:xfrm>
              <a:off x="48" y="288"/>
              <a:ext cx="240" cy="3744"/>
            </a:xfrm>
            <a:prstGeom prst="rect">
              <a:avLst/>
            </a:prstGeom>
            <a:pattFill prst="narHorz">
              <a:fgClr>
                <a:schemeClr val="folHlink"/>
              </a:fgClr>
              <a:bgClr>
                <a:schemeClr val="bg1"/>
              </a:bgClr>
            </a:pattFill>
            <a:ln w="9525">
              <a:noFill/>
            </a:ln>
          </p:spPr>
          <p:txBody>
            <a:bodyPr wrap="none" lIns="92075" tIns="46038" rIns="92075" bIns="46038" anchor="ctr" anchorCtr="0"/>
            <a:p>
              <a:pPr lvl="0" eaLnBrk="0" hangingPunct="0">
                <a:spcBef>
                  <a:spcPct val="50000"/>
                </a:spcBef>
              </a:pPr>
            </a:p>
          </p:txBody>
        </p:sp>
        <p:sp>
          <p:nvSpPr>
            <p:cNvPr id="1072" name="Persegi panjang 1071"/>
            <p:cNvSpPr/>
            <p:nvPr/>
          </p:nvSpPr>
          <p:spPr>
            <a:xfrm>
              <a:off x="288" y="4032"/>
              <a:ext cx="5184" cy="240"/>
            </a:xfrm>
            <a:prstGeom prst="rect">
              <a:avLst/>
            </a:prstGeom>
            <a:pattFill prst="narVert">
              <a:fgClr>
                <a:schemeClr val="folHlink"/>
              </a:fgClr>
              <a:bgClr>
                <a:schemeClr val="bg1"/>
              </a:bgClr>
            </a:pattFill>
            <a:ln w="9525">
              <a:noFill/>
            </a:ln>
          </p:spPr>
          <p:txBody>
            <a:bodyPr wrap="none" lIns="92075" tIns="46038" rIns="92075" bIns="46038" anchor="ctr" anchorCtr="0"/>
            <a:p>
              <a:pPr lvl="0" eaLnBrk="0" hangingPunct="0">
                <a:spcBef>
                  <a:spcPct val="50000"/>
                </a:spcBef>
              </a:pPr>
            </a:p>
          </p:txBody>
        </p:sp>
        <p:sp>
          <p:nvSpPr>
            <p:cNvPr id="1073" name="Persegi panjang 1072"/>
            <p:cNvSpPr/>
            <p:nvPr/>
          </p:nvSpPr>
          <p:spPr>
            <a:xfrm>
              <a:off x="5472" y="288"/>
              <a:ext cx="240" cy="3744"/>
            </a:xfrm>
            <a:prstGeom prst="rect">
              <a:avLst/>
            </a:prstGeom>
            <a:pattFill prst="narHorz">
              <a:fgClr>
                <a:schemeClr val="folHlink"/>
              </a:fgClr>
              <a:bgClr>
                <a:schemeClr val="bg1"/>
              </a:bgClr>
            </a:pattFill>
            <a:ln w="9525">
              <a:noFill/>
            </a:ln>
          </p:spPr>
          <p:txBody>
            <a:bodyPr wrap="none" lIns="92075" tIns="46038" rIns="92075" bIns="46038" anchor="ctr" anchorCtr="0"/>
            <a:p>
              <a:pPr lvl="0" eaLnBrk="0" hangingPunct="0">
                <a:spcBef>
                  <a:spcPct val="50000"/>
                </a:spcBef>
              </a:pPr>
            </a:p>
          </p:txBody>
        </p:sp>
        <p:sp>
          <p:nvSpPr>
            <p:cNvPr id="1074" name="Persegi panjang 1073"/>
            <p:cNvSpPr/>
            <p:nvPr/>
          </p:nvSpPr>
          <p:spPr>
            <a:xfrm>
              <a:off x="288" y="288"/>
              <a:ext cx="5184" cy="3744"/>
            </a:xfrm>
            <a:prstGeom prst="rect">
              <a:avLst/>
            </a:prstGeom>
            <a:noFill/>
            <a:ln w="57150" cap="sq" cmpd="tri">
              <a:solidFill>
                <a:schemeClr val="bg2"/>
              </a:solidFill>
              <a:prstDash val="solid"/>
              <a:miter/>
              <a:headEnd type="none" w="med" len="med"/>
              <a:tailEnd type="none" w="med" len="med"/>
            </a:ln>
          </p:spPr>
          <p:txBody>
            <a:bodyPr wrap="none" lIns="92075" tIns="46038" rIns="92075" bIns="46038" anchor="ctr" anchorCtr="0"/>
            <a:p>
              <a:pPr lvl="0" eaLnBrk="0" hangingPunct="0">
                <a:spcBef>
                  <a:spcPct val="50000"/>
                </a:spcBef>
              </a:pPr>
            </a:p>
          </p:txBody>
        </p:sp>
        <p:sp>
          <p:nvSpPr>
            <p:cNvPr id="1075" name="Persegi panjang 1074"/>
            <p:cNvSpPr/>
            <p:nvPr/>
          </p:nvSpPr>
          <p:spPr>
            <a:xfrm>
              <a:off x="48" y="48"/>
              <a:ext cx="5664" cy="4224"/>
            </a:xfrm>
            <a:prstGeom prst="rect">
              <a:avLst/>
            </a:prstGeom>
            <a:noFill/>
            <a:ln w="12700" cap="sq" cmpd="sng">
              <a:solidFill>
                <a:schemeClr val="bg2"/>
              </a:solidFill>
              <a:prstDash val="solid"/>
              <a:miter/>
              <a:headEnd type="none" w="med" len="med"/>
              <a:tailEnd type="none" w="med" len="med"/>
            </a:ln>
          </p:spPr>
          <p:txBody>
            <a:bodyPr wrap="none" lIns="92075" tIns="46038" rIns="92075" bIns="46038" anchor="ctr" anchorCtr="0"/>
            <a:p>
              <a:pPr lvl="0" eaLnBrk="0" hangingPunct="0">
                <a:spcBef>
                  <a:spcPct val="50000"/>
                </a:spcBef>
              </a:pPr>
            </a:p>
          </p:txBody>
        </p:sp>
        <p:grpSp>
          <p:nvGrpSpPr>
            <p:cNvPr id="1076" name="Grup 1075"/>
            <p:cNvGrpSpPr/>
            <p:nvPr/>
          </p:nvGrpSpPr>
          <p:grpSpPr>
            <a:xfrm>
              <a:off x="0" y="0"/>
              <a:ext cx="384" cy="384"/>
              <a:chOff x="0" y="0"/>
              <a:chExt cx="384" cy="384"/>
            </a:xfrm>
          </p:grpSpPr>
          <p:sp>
            <p:nvSpPr>
              <p:cNvPr id="1077" name="Persegi panjang 1076"/>
              <p:cNvSpPr/>
              <p:nvPr/>
            </p:nvSpPr>
            <p:spPr>
              <a:xfrm>
                <a:off x="0" y="0"/>
                <a:ext cx="384" cy="384"/>
              </a:xfrm>
              <a:prstGeom prst="rect">
                <a:avLst/>
              </a:prstGeom>
              <a:solidFill>
                <a:schemeClr val="bg1"/>
              </a:solidFill>
              <a:ln w="57150" cap="sq" cmpd="tri">
                <a:solidFill>
                  <a:schemeClr val="bg2"/>
                </a:solidFill>
                <a:prstDash val="solid"/>
                <a:miter/>
                <a:headEnd type="none" w="med" len="med"/>
                <a:tailEnd type="none" w="med" len="med"/>
              </a:ln>
            </p:spPr>
            <p:txBody>
              <a:bodyPr/>
              <a:p>
                <a:endParaRPr lang="id-ID" altLang="en-US"/>
              </a:p>
            </p:txBody>
          </p:sp>
          <p:sp>
            <p:nvSpPr>
              <p:cNvPr id="1078" name="Oval 1077"/>
              <p:cNvSpPr/>
              <p:nvPr/>
            </p:nvSpPr>
            <p:spPr>
              <a:xfrm>
                <a:off x="101" y="101"/>
                <a:ext cx="182" cy="182"/>
              </a:xfrm>
              <a:prstGeom prst="ellipse">
                <a:avLst/>
              </a:prstGeom>
              <a:gradFill rotWithShape="0">
                <a:gsLst>
                  <a:gs pos="0">
                    <a:schemeClr val="bg1"/>
                  </a:gs>
                  <a:gs pos="100000">
                    <a:schemeClr val="bg1">
                      <a:gamma/>
                      <a:shade val="46275"/>
                      <a:invGamma/>
                    </a:schemeClr>
                  </a:gs>
                </a:gsLst>
                <a:path path="shape">
                  <a:fillToRect l="50000" t="50000" r="50000" b="50000"/>
                </a:path>
                <a:tileRect/>
              </a:gradFill>
              <a:ln w="9525">
                <a:noFill/>
              </a:ln>
            </p:spPr>
            <p:txBody>
              <a:bodyPr/>
              <a:p>
                <a:endParaRPr lang="id-ID" altLang="en-US"/>
              </a:p>
            </p:txBody>
          </p:sp>
        </p:grpSp>
        <p:grpSp>
          <p:nvGrpSpPr>
            <p:cNvPr id="1079" name="Grup 1078"/>
            <p:cNvGrpSpPr/>
            <p:nvPr/>
          </p:nvGrpSpPr>
          <p:grpSpPr>
            <a:xfrm>
              <a:off x="0" y="3935"/>
              <a:ext cx="384" cy="384"/>
              <a:chOff x="0" y="3935"/>
              <a:chExt cx="384" cy="384"/>
            </a:xfrm>
          </p:grpSpPr>
          <p:sp>
            <p:nvSpPr>
              <p:cNvPr id="1080" name="Persegi panjang 1079"/>
              <p:cNvSpPr/>
              <p:nvPr/>
            </p:nvSpPr>
            <p:spPr>
              <a:xfrm>
                <a:off x="0" y="3935"/>
                <a:ext cx="384" cy="384"/>
              </a:xfrm>
              <a:prstGeom prst="rect">
                <a:avLst/>
              </a:prstGeom>
              <a:solidFill>
                <a:schemeClr val="bg1"/>
              </a:solidFill>
              <a:ln w="57150" cap="sq" cmpd="tri">
                <a:solidFill>
                  <a:schemeClr val="bg2"/>
                </a:solidFill>
                <a:prstDash val="solid"/>
                <a:miter/>
                <a:headEnd type="none" w="med" len="med"/>
                <a:tailEnd type="none" w="med" len="med"/>
              </a:ln>
            </p:spPr>
            <p:txBody>
              <a:bodyPr/>
              <a:p>
                <a:endParaRPr lang="id-ID" altLang="en-US"/>
              </a:p>
            </p:txBody>
          </p:sp>
          <p:sp>
            <p:nvSpPr>
              <p:cNvPr id="1081" name="Oval 1080"/>
              <p:cNvSpPr/>
              <p:nvPr/>
            </p:nvSpPr>
            <p:spPr>
              <a:xfrm>
                <a:off x="101" y="4036"/>
                <a:ext cx="182" cy="182"/>
              </a:xfrm>
              <a:prstGeom prst="ellipse">
                <a:avLst/>
              </a:prstGeom>
              <a:gradFill rotWithShape="0">
                <a:gsLst>
                  <a:gs pos="0">
                    <a:schemeClr val="bg1"/>
                  </a:gs>
                  <a:gs pos="100000">
                    <a:schemeClr val="bg1">
                      <a:gamma/>
                      <a:shade val="46275"/>
                      <a:invGamma/>
                    </a:schemeClr>
                  </a:gs>
                </a:gsLst>
                <a:path path="shape">
                  <a:fillToRect l="50000" t="50000" r="50000" b="50000"/>
                </a:path>
                <a:tileRect/>
              </a:gradFill>
              <a:ln w="9525">
                <a:noFill/>
              </a:ln>
            </p:spPr>
            <p:txBody>
              <a:bodyPr/>
              <a:p>
                <a:endParaRPr lang="id-ID" altLang="en-US"/>
              </a:p>
            </p:txBody>
          </p:sp>
        </p:grpSp>
        <p:grpSp>
          <p:nvGrpSpPr>
            <p:cNvPr id="1082" name="Grup 1081"/>
            <p:cNvGrpSpPr/>
            <p:nvPr/>
          </p:nvGrpSpPr>
          <p:grpSpPr>
            <a:xfrm>
              <a:off x="5375" y="3935"/>
              <a:ext cx="384" cy="384"/>
              <a:chOff x="5375" y="3935"/>
              <a:chExt cx="384" cy="384"/>
            </a:xfrm>
          </p:grpSpPr>
          <p:sp>
            <p:nvSpPr>
              <p:cNvPr id="1083" name="Persegi panjang 1082"/>
              <p:cNvSpPr/>
              <p:nvPr/>
            </p:nvSpPr>
            <p:spPr>
              <a:xfrm>
                <a:off x="5375" y="3935"/>
                <a:ext cx="384" cy="384"/>
              </a:xfrm>
              <a:prstGeom prst="rect">
                <a:avLst/>
              </a:prstGeom>
              <a:solidFill>
                <a:schemeClr val="bg1"/>
              </a:solidFill>
              <a:ln w="57150" cap="sq" cmpd="tri">
                <a:solidFill>
                  <a:schemeClr val="bg2"/>
                </a:solidFill>
                <a:prstDash val="solid"/>
                <a:miter/>
                <a:headEnd type="none" w="med" len="med"/>
                <a:tailEnd type="none" w="med" len="med"/>
              </a:ln>
            </p:spPr>
            <p:txBody>
              <a:bodyPr/>
              <a:p>
                <a:endParaRPr lang="id-ID" altLang="en-US"/>
              </a:p>
            </p:txBody>
          </p:sp>
          <p:sp>
            <p:nvSpPr>
              <p:cNvPr id="1084" name="Oval 1083"/>
              <p:cNvSpPr/>
              <p:nvPr/>
            </p:nvSpPr>
            <p:spPr>
              <a:xfrm>
                <a:off x="5476" y="4036"/>
                <a:ext cx="182" cy="182"/>
              </a:xfrm>
              <a:prstGeom prst="ellipse">
                <a:avLst/>
              </a:prstGeom>
              <a:gradFill rotWithShape="0">
                <a:gsLst>
                  <a:gs pos="0">
                    <a:schemeClr val="bg1"/>
                  </a:gs>
                  <a:gs pos="100000">
                    <a:schemeClr val="bg1">
                      <a:gamma/>
                      <a:shade val="46275"/>
                      <a:invGamma/>
                    </a:schemeClr>
                  </a:gs>
                </a:gsLst>
                <a:path path="shape">
                  <a:fillToRect l="50000" t="50000" r="50000" b="50000"/>
                </a:path>
                <a:tileRect/>
              </a:gradFill>
              <a:ln w="9525">
                <a:noFill/>
              </a:ln>
            </p:spPr>
            <p:txBody>
              <a:bodyPr/>
              <a:p>
                <a:endParaRPr lang="id-ID" altLang="en-US"/>
              </a:p>
            </p:txBody>
          </p:sp>
        </p:grpSp>
        <p:grpSp>
          <p:nvGrpSpPr>
            <p:cNvPr id="1085" name="Grup 1084"/>
            <p:cNvGrpSpPr/>
            <p:nvPr/>
          </p:nvGrpSpPr>
          <p:grpSpPr>
            <a:xfrm>
              <a:off x="5375" y="0"/>
              <a:ext cx="384" cy="384"/>
              <a:chOff x="5375" y="0"/>
              <a:chExt cx="384" cy="384"/>
            </a:xfrm>
          </p:grpSpPr>
          <p:sp>
            <p:nvSpPr>
              <p:cNvPr id="1086" name="Persegi panjang 1085"/>
              <p:cNvSpPr/>
              <p:nvPr/>
            </p:nvSpPr>
            <p:spPr>
              <a:xfrm>
                <a:off x="5375" y="0"/>
                <a:ext cx="384" cy="384"/>
              </a:xfrm>
              <a:prstGeom prst="rect">
                <a:avLst/>
              </a:prstGeom>
              <a:solidFill>
                <a:schemeClr val="bg1"/>
              </a:solidFill>
              <a:ln w="57150" cap="sq" cmpd="tri">
                <a:solidFill>
                  <a:schemeClr val="bg2"/>
                </a:solidFill>
                <a:prstDash val="solid"/>
                <a:miter/>
                <a:headEnd type="none" w="med" len="med"/>
                <a:tailEnd type="none" w="med" len="med"/>
              </a:ln>
            </p:spPr>
            <p:txBody>
              <a:bodyPr/>
              <a:p>
                <a:endParaRPr lang="id-ID" altLang="en-US"/>
              </a:p>
            </p:txBody>
          </p:sp>
          <p:sp>
            <p:nvSpPr>
              <p:cNvPr id="1087" name="Oval 1086"/>
              <p:cNvSpPr/>
              <p:nvPr/>
            </p:nvSpPr>
            <p:spPr>
              <a:xfrm>
                <a:off x="5476" y="101"/>
                <a:ext cx="182" cy="182"/>
              </a:xfrm>
              <a:prstGeom prst="ellipse">
                <a:avLst/>
              </a:prstGeom>
              <a:gradFill rotWithShape="0">
                <a:gsLst>
                  <a:gs pos="0">
                    <a:schemeClr val="bg1"/>
                  </a:gs>
                  <a:gs pos="100000">
                    <a:schemeClr val="bg1">
                      <a:gamma/>
                      <a:shade val="46275"/>
                      <a:invGamma/>
                    </a:schemeClr>
                  </a:gs>
                </a:gsLst>
                <a:path path="shape">
                  <a:fillToRect l="50000" t="50000" r="50000" b="50000"/>
                </a:path>
                <a:tileRect/>
              </a:gradFill>
              <a:ln w="9525">
                <a:noFill/>
              </a:ln>
            </p:spPr>
            <p:txBody>
              <a:bodyPr/>
              <a:p>
                <a:endParaRPr lang="id-ID" altLang="en-US"/>
              </a:p>
            </p:txBody>
          </p:sp>
        </p:grpSp>
      </p:grpSp>
      <p:sp>
        <p:nvSpPr>
          <p:cNvPr id="1045" name="Judul 1044"/>
          <p:cNvSpPr>
            <a:spLocks noGrp="1"/>
          </p:cNvSpPr>
          <p:nvPr>
            <p:ph type="title"/>
          </p:nvPr>
        </p:nvSpPr>
        <p:spPr>
          <a:xfrm>
            <a:off x="685800" y="609600"/>
            <a:ext cx="7772400" cy="1143000"/>
          </a:xfrm>
          <a:prstGeom prst="rect">
            <a:avLst/>
          </a:prstGeom>
          <a:noFill/>
          <a:ln w="9525">
            <a:noFill/>
          </a:ln>
        </p:spPr>
        <p:txBody>
          <a:bodyPr lIns="92075" tIns="46038" rIns="92075" bIns="46038" anchor="ctr" anchorCtr="0"/>
          <a:p>
            <a:pPr lvl="0"/>
            <a:r>
              <a:rPr dirty="0"/>
              <a:t>Click to edit Master title style</a:t>
            </a:r>
            <a:endParaRPr dirty="0"/>
          </a:p>
        </p:txBody>
      </p:sp>
      <p:sp>
        <p:nvSpPr>
          <p:cNvPr id="1046" name="Placeholder Teks 1045"/>
          <p:cNvSpPr>
            <a:spLocks noGrp="1"/>
          </p:cNvSpPr>
          <p:nvPr>
            <p:ph type="body" idx="1"/>
          </p:nvPr>
        </p:nvSpPr>
        <p:spPr>
          <a:xfrm>
            <a:off x="685800" y="1981200"/>
            <a:ext cx="7772400" cy="4114800"/>
          </a:xfrm>
          <a:prstGeom prst="rect">
            <a:avLst/>
          </a:prstGeom>
          <a:noFill/>
          <a:ln w="9525">
            <a:noFill/>
          </a:ln>
        </p:spPr>
        <p:txBody>
          <a:bodyPr lIns="92075" tIns="46038" rIns="92075" bIns="46038"/>
          <a:p>
            <a:pPr lvl="0"/>
            <a:r>
              <a:rPr dirty="0"/>
              <a:t>Click to edit Master text styles</a:t>
            </a:r>
            <a:endParaRPr dirty="0"/>
          </a:p>
          <a:p>
            <a:pPr lvl="1"/>
            <a:r>
              <a:rPr dirty="0"/>
              <a:t>Second level</a:t>
            </a:r>
            <a:endParaRPr dirty="0"/>
          </a:p>
          <a:p>
            <a:pPr lvl="2"/>
            <a:r>
              <a:rPr dirty="0"/>
              <a:t>Third level</a:t>
            </a:r>
            <a:endParaRPr dirty="0"/>
          </a:p>
          <a:p>
            <a:pPr lvl="3"/>
            <a:r>
              <a:rPr dirty="0"/>
              <a:t>Fourth level</a:t>
            </a:r>
            <a:endParaRPr dirty="0"/>
          </a:p>
          <a:p>
            <a:pPr lvl="4"/>
            <a:r>
              <a:rPr dirty="0"/>
              <a:t>Fifth level</a:t>
            </a:r>
            <a:endParaRP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p:txStyles>
    <p:titleStyle>
      <a:lvl1pPr marL="0" lvl="0" indent="0" algn="ctr" defTabSz="914400" rtl="0" eaLnBrk="1" fontAlgn="base" latinLnBrk="0" hangingPunct="1">
        <a:lnSpc>
          <a:spcPct val="100000"/>
        </a:lnSpc>
        <a:spcBef>
          <a:spcPct val="0"/>
        </a:spcBef>
        <a:spcAft>
          <a:spcPct val="0"/>
        </a:spcAft>
        <a:buNone/>
        <a:defRPr sz="4800" b="0" i="0" u="none" kern="1200" baseline="0">
          <a:solidFill>
            <a:schemeClr val="tx2"/>
          </a:solidFill>
          <a:latin typeface="+mj-lt"/>
          <a:ea typeface="+mj-ea"/>
          <a:cs typeface="+mj-cs"/>
        </a:defRPr>
      </a:lvl1pPr>
    </p:titleStyle>
    <p:bodyStyle>
      <a:lvl1pPr marL="342900" lvl="0" indent="-342900" algn="ctr" defTabSz="914400" rtl="0" eaLnBrk="1" fontAlgn="base" latinLnBrk="0" hangingPunct="1">
        <a:lnSpc>
          <a:spcPct val="100000"/>
        </a:lnSpc>
        <a:spcBef>
          <a:spcPct val="20000"/>
        </a:spcBef>
        <a:spcAft>
          <a:spcPct val="0"/>
        </a:spcAft>
        <a:buNone/>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5pPr>
      <a:lvl6pPr marL="2286000" lvl="5"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6pPr>
      <a:lvl7pPr marL="2743200" lvl="6"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7pPr>
      <a:lvl8pPr marL="3200400" lvl="7"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8pPr>
      <a:lvl9pPr marL="3657600" lvl="8"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C:/Users/donny/OneDrive/Dokumen/DataBasesystem/database praktek/http:/www.cso.ui.ac.id/SITA/SIAK/siakold.GIF" TargetMode="Externa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GIF"/></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GIF"/></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C:/Users/donny/OneDrive/Dokumen/DataBasesystem/database praktek/http:/www.cso.ui.ac.id/SITA/SIAK/skemasiak.GIF" TargetMode="External"/><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png"/></Relationships>
</file>

<file path=ppt/slides/_rels/slide11.xml.rels><?xml version="1.0" encoding="UTF-8" standalone="yes"?>
<Relationships xmlns="http://schemas.openxmlformats.org/package/2006/relationships"><Relationship Id="rId9" Type="http://schemas.openxmlformats.org/officeDocument/2006/relationships/image" Target="../media/image18.png"/><Relationship Id="rId8" Type="http://schemas.openxmlformats.org/officeDocument/2006/relationships/image" Target="../media/image17.png"/><Relationship Id="rId7" Type="http://schemas.openxmlformats.org/officeDocument/2006/relationships/image" Target="../media/image16.png"/><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0" Type="http://schemas.openxmlformats.org/officeDocument/2006/relationships/slideLayout" Target="../slideLayouts/slideLayout7.xml"/><Relationship Id="rId1" Type="http://schemas.openxmlformats.org/officeDocument/2006/relationships/image" Target="../media/image10.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1.GIF"/><Relationship Id="rId2" Type="http://schemas.openxmlformats.org/officeDocument/2006/relationships/image" Target="../media/image20.wmf"/><Relationship Id="rId1"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2.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3.w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7.xml"/><Relationship Id="rId2" Type="http://schemas.openxmlformats.org/officeDocument/2006/relationships/image" Target="../media/image24.wmf"/><Relationship Id="rId1" Type="http://schemas.openxmlformats.org/officeDocument/2006/relationships/oleObject" Target="../embeddings/oleObject1.bin"/></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5.jpeg"/></Relationships>
</file>

<file path=ppt/slides/_rels/slide21.xml.rels><?xml version="1.0" encoding="UTF-8" standalone="yes"?>
<Relationships xmlns="http://schemas.openxmlformats.org/package/2006/relationships"><Relationship Id="rId9" Type="http://schemas.openxmlformats.org/officeDocument/2006/relationships/vmlDrawing" Target="../drawings/vmlDrawing2.vml"/><Relationship Id="rId8" Type="http://schemas.openxmlformats.org/officeDocument/2006/relationships/slideLayout" Target="../slideLayouts/slideLayout7.xml"/><Relationship Id="rId7" Type="http://schemas.openxmlformats.org/officeDocument/2006/relationships/image" Target="../media/image29.wmf"/><Relationship Id="rId6" Type="http://schemas.openxmlformats.org/officeDocument/2006/relationships/oleObject" Target="../embeddings/oleObject4.bin"/><Relationship Id="rId5" Type="http://schemas.openxmlformats.org/officeDocument/2006/relationships/image" Target="../media/image28.png"/><Relationship Id="rId4" Type="http://schemas.openxmlformats.org/officeDocument/2006/relationships/image" Target="../media/image27.wmf"/><Relationship Id="rId3" Type="http://schemas.openxmlformats.org/officeDocument/2006/relationships/oleObject" Target="../embeddings/oleObject3.bin"/><Relationship Id="rId2" Type="http://schemas.openxmlformats.org/officeDocument/2006/relationships/image" Target="../media/image26.png"/><Relationship Id="rId1" Type="http://schemas.openxmlformats.org/officeDocument/2006/relationships/oleObject" Target="../embeddings/oleObject2.bin"/></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1.GI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0.wmf"/></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32.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3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3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37.png"/><Relationship Id="rId1" Type="http://schemas.openxmlformats.org/officeDocument/2006/relationships/image" Target="../media/image3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9.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1.png"/><Relationship Id="rId1" Type="http://schemas.openxmlformats.org/officeDocument/2006/relationships/image" Target="../media/image40.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2.png"/><Relationship Id="rId1" Type="http://schemas.openxmlformats.org/officeDocument/2006/relationships/image" Target="../media/image40.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0894" name="Persegi panjang 250893"/>
          <p:cNvSpPr/>
          <p:nvPr/>
        </p:nvSpPr>
        <p:spPr>
          <a:xfrm>
            <a:off x="900113" y="512763"/>
            <a:ext cx="2447925" cy="503237"/>
          </a:xfrm>
          <a:prstGeom prst="rect">
            <a:avLst/>
          </a:prstGeom>
        </p:spPr>
        <p:txBody>
          <a:bodyPr wrap="none" fromWordArt="1">
            <a:prstTxWarp prst="textPlain">
              <a:avLst>
                <a:gd name="adj" fmla="val 50000"/>
              </a:avLst>
            </a:prstTxWarp>
            <a:normAutofit/>
          </a:bodyPr>
          <a:p>
            <a:pPr algn="ctr"/>
            <a:r>
              <a:rPr lang="id-ID" altLang="en-US" sz="3600">
                <a:ln w="12700" cap="sq" cmpd="sng">
                  <a:solidFill>
                    <a:srgbClr val="FFFF00"/>
                  </a:solidFill>
                  <a:prstDash val="solid"/>
                  <a:headEnd type="none" w="sm" len="sm"/>
                  <a:tailEnd type="none" w="sm" len="sm"/>
                </a:ln>
                <a:solidFill>
                  <a:srgbClr val="FF0000"/>
                </a:solidFill>
                <a:effectLst>
                  <a:outerShdw dist="45791" dir="2021404" algn="ctr" rotWithShape="0">
                    <a:srgbClr val="9999FF"/>
                  </a:outerShdw>
                </a:effectLst>
                <a:latin typeface="Arial Black" panose="020B0A04020102020204" pitchFamily="34" charset="0"/>
                <a:ea typeface="Arial Black" panose="020B0A04020102020204" pitchFamily="34" charset="0"/>
              </a:rPr>
              <a:t>Materi</a:t>
            </a:r>
            <a:endParaRPr lang="id-ID" altLang="en-US" sz="3600">
              <a:ln w="12700" cap="sq" cmpd="sng">
                <a:solidFill>
                  <a:srgbClr val="FFFF00"/>
                </a:solidFill>
                <a:prstDash val="solid"/>
                <a:headEnd type="none" w="sm" len="sm"/>
                <a:tailEnd type="none" w="sm" len="sm"/>
              </a:ln>
              <a:solidFill>
                <a:srgbClr val="FF0000"/>
              </a:solidFill>
              <a:effectLst>
                <a:outerShdw dist="45791" dir="2021404" algn="ctr" rotWithShape="0">
                  <a:srgbClr val="9999FF"/>
                </a:outerShdw>
              </a:effectLst>
              <a:latin typeface="Arial Black" panose="020B0A04020102020204" pitchFamily="34" charset="0"/>
              <a:ea typeface="Arial Black" panose="020B0A04020102020204" pitchFamily="34" charset="0"/>
            </a:endParaRPr>
          </a:p>
        </p:txBody>
      </p:sp>
      <p:sp>
        <p:nvSpPr>
          <p:cNvPr id="250897" name="Persegi panjang 250896"/>
          <p:cNvSpPr/>
          <p:nvPr/>
        </p:nvSpPr>
        <p:spPr>
          <a:xfrm>
            <a:off x="611188" y="1052513"/>
            <a:ext cx="7772400" cy="3387725"/>
          </a:xfrm>
          <a:prstGeom prst="rect">
            <a:avLst/>
          </a:prstGeom>
          <a:noFill/>
          <a:ln w="9525">
            <a:noFill/>
          </a:ln>
        </p:spPr>
        <p:txBody>
          <a:bodyPr lIns="0" rIns="0" anchor="ctr" anchorCtr="0">
            <a:spAutoFit/>
          </a:bodyPr>
          <a:p>
            <a:pPr marL="395605" indent="-395605">
              <a:buNone/>
            </a:pPr>
            <a:r>
              <a:rPr sz="1800" b="1">
                <a:solidFill>
                  <a:srgbClr val="000000"/>
                </a:solidFill>
                <a:cs typeface="Times New Roman" panose="02020603050405020304" pitchFamily="18" charset="0"/>
              </a:rPr>
              <a:t>I.   </a:t>
            </a:r>
            <a:r>
              <a:rPr sz="1800" b="1" err="1">
                <a:solidFill>
                  <a:srgbClr val="000000"/>
                </a:solidFill>
                <a:cs typeface="Times New Roman" panose="02020603050405020304" pitchFamily="18" charset="0"/>
              </a:rPr>
              <a:t>Pengantar</a:t>
            </a:r>
            <a:r>
              <a:rPr sz="1800" b="1">
                <a:solidFill>
                  <a:srgbClr val="000000"/>
                </a:solidFill>
                <a:cs typeface="Times New Roman" panose="02020603050405020304" pitchFamily="18" charset="0"/>
              </a:rPr>
              <a:t> RDBMS Dan </a:t>
            </a:r>
            <a:r>
              <a:rPr sz="1800" b="1" err="1">
                <a:solidFill>
                  <a:srgbClr val="000000"/>
                </a:solidFill>
                <a:cs typeface="Times New Roman" panose="02020603050405020304" pitchFamily="18" charset="0"/>
              </a:rPr>
              <a:t>Konsep</a:t>
            </a:r>
            <a:r>
              <a:rPr sz="1800" b="1">
                <a:solidFill>
                  <a:srgbClr val="000000"/>
                </a:solidFill>
                <a:cs typeface="Times New Roman" panose="02020603050405020304" pitchFamily="18" charset="0"/>
              </a:rPr>
              <a:t> DB</a:t>
            </a:r>
            <a:endParaRPr sz="1800" b="1">
              <a:solidFill>
                <a:srgbClr val="000000"/>
              </a:solidFill>
              <a:cs typeface="Times New Roman" panose="02020603050405020304" pitchFamily="18" charset="0"/>
            </a:endParaRPr>
          </a:p>
          <a:p>
            <a:pPr marL="395605" indent="-395605">
              <a:buNone/>
            </a:pPr>
            <a:r>
              <a:rPr sz="1800" b="1">
                <a:solidFill>
                  <a:srgbClr val="000000"/>
                </a:solidFill>
                <a:cs typeface="Times New Roman" panose="02020603050405020304" pitchFamily="18" charset="0"/>
              </a:rPr>
              <a:t>II.  </a:t>
            </a:r>
            <a:r>
              <a:rPr sz="1800" b="1" err="1">
                <a:solidFill>
                  <a:srgbClr val="000000"/>
                </a:solidFill>
                <a:cs typeface="Times New Roman" panose="02020603050405020304" pitchFamily="18" charset="0"/>
              </a:rPr>
              <a:t>Konsep</a:t>
            </a:r>
            <a:r>
              <a:rPr sz="1800" b="1">
                <a:solidFill>
                  <a:srgbClr val="000000"/>
                </a:solidFill>
                <a:cs typeface="Times New Roman" panose="02020603050405020304" pitchFamily="18" charset="0"/>
              </a:rPr>
              <a:t> SQL </a:t>
            </a:r>
            <a:endParaRPr sz="1800" b="1">
              <a:solidFill>
                <a:srgbClr val="000000"/>
              </a:solidFill>
              <a:cs typeface="Times New Roman" panose="02020603050405020304" pitchFamily="18" charset="0"/>
            </a:endParaRPr>
          </a:p>
          <a:p>
            <a:pPr marL="395605" indent="-395605">
              <a:buNone/>
            </a:pPr>
            <a:r>
              <a:rPr sz="1800" b="1">
                <a:solidFill>
                  <a:srgbClr val="000000"/>
                </a:solidFill>
                <a:cs typeface="Times New Roman" panose="02020603050405020304" pitchFamily="18" charset="0"/>
              </a:rPr>
              <a:t>     A. Data Definition Language (DDL)</a:t>
            </a:r>
            <a:endParaRPr sz="1800" b="1">
              <a:solidFill>
                <a:srgbClr val="000000"/>
              </a:solidFill>
              <a:cs typeface="Times New Roman" panose="02020603050405020304" pitchFamily="18" charset="0"/>
            </a:endParaRPr>
          </a:p>
          <a:p>
            <a:pPr marL="395605" indent="-395605">
              <a:buNone/>
            </a:pPr>
            <a:r>
              <a:rPr sz="1800" b="1">
                <a:solidFill>
                  <a:srgbClr val="000000"/>
                </a:solidFill>
                <a:cs typeface="Times New Roman" panose="02020603050405020304" pitchFamily="18" charset="0"/>
              </a:rPr>
              <a:t>      B. Interactive Data Manipulation Language (IDML)</a:t>
            </a:r>
            <a:endParaRPr sz="1800" b="1">
              <a:solidFill>
                <a:srgbClr val="000000"/>
              </a:solidFill>
              <a:cs typeface="Times New Roman" panose="02020603050405020304" pitchFamily="18" charset="0"/>
            </a:endParaRPr>
          </a:p>
          <a:p>
            <a:pPr marL="395605" indent="-395605">
              <a:buNone/>
            </a:pPr>
            <a:r>
              <a:rPr sz="1800" b="1">
                <a:solidFill>
                  <a:srgbClr val="000000"/>
                </a:solidFill>
                <a:cs typeface="Times New Roman" panose="02020603050405020304" pitchFamily="18" charset="0"/>
              </a:rPr>
              <a:t>      C. Embedded Data Manipulation Language (EDML)</a:t>
            </a:r>
            <a:endParaRPr sz="1800" b="1">
              <a:solidFill>
                <a:srgbClr val="000000"/>
              </a:solidFill>
              <a:cs typeface="Times New Roman" panose="02020603050405020304" pitchFamily="18" charset="0"/>
            </a:endParaRPr>
          </a:p>
          <a:p>
            <a:pPr marL="395605" indent="-395605">
              <a:buNone/>
            </a:pPr>
            <a:r>
              <a:rPr sz="1800" b="1">
                <a:solidFill>
                  <a:srgbClr val="000000"/>
                </a:solidFill>
                <a:cs typeface="Times New Roman" panose="02020603050405020304" pitchFamily="18" charset="0"/>
              </a:rPr>
              <a:t>      D. View Definition </a:t>
            </a:r>
            <a:endParaRPr sz="1800" b="1">
              <a:solidFill>
                <a:srgbClr val="000000"/>
              </a:solidFill>
              <a:cs typeface="Times New Roman" panose="02020603050405020304" pitchFamily="18" charset="0"/>
            </a:endParaRPr>
          </a:p>
          <a:p>
            <a:pPr marL="395605" indent="-395605">
              <a:buNone/>
            </a:pPr>
            <a:r>
              <a:rPr sz="1800" b="1">
                <a:solidFill>
                  <a:srgbClr val="000000"/>
                </a:solidFill>
                <a:cs typeface="Times New Roman" panose="02020603050405020304" pitchFamily="18" charset="0"/>
              </a:rPr>
              <a:t>      E. Authorization</a:t>
            </a:r>
            <a:endParaRPr sz="1800" b="1">
              <a:solidFill>
                <a:srgbClr val="000000"/>
              </a:solidFill>
              <a:cs typeface="Times New Roman" panose="02020603050405020304" pitchFamily="18" charset="0"/>
            </a:endParaRPr>
          </a:p>
          <a:p>
            <a:pPr marL="395605" indent="-395605">
              <a:buNone/>
            </a:pPr>
            <a:r>
              <a:rPr sz="1800" b="1">
                <a:solidFill>
                  <a:srgbClr val="000000"/>
                </a:solidFill>
                <a:cs typeface="Times New Roman" panose="02020603050405020304" pitchFamily="18" charset="0"/>
              </a:rPr>
              <a:t>      F. Integrity</a:t>
            </a:r>
            <a:endParaRPr sz="1800" b="1">
              <a:solidFill>
                <a:srgbClr val="000000"/>
              </a:solidFill>
              <a:cs typeface="Times New Roman" panose="02020603050405020304" pitchFamily="18" charset="0"/>
            </a:endParaRPr>
          </a:p>
          <a:p>
            <a:pPr marL="395605" indent="-395605">
              <a:buNone/>
            </a:pPr>
            <a:r>
              <a:rPr sz="1800" b="1">
                <a:solidFill>
                  <a:srgbClr val="000000"/>
                </a:solidFill>
                <a:cs typeface="Times New Roman" panose="02020603050405020304" pitchFamily="18" charset="0"/>
              </a:rPr>
              <a:t>      G. Transaction Control	</a:t>
            </a:r>
            <a:endParaRPr sz="1800" b="1">
              <a:solidFill>
                <a:srgbClr val="000000"/>
              </a:solidFill>
              <a:cs typeface="Times New Roman" panose="02020603050405020304" pitchFamily="18" charset="0"/>
            </a:endParaRPr>
          </a:p>
          <a:p>
            <a:pPr marL="395605" indent="-395605">
              <a:buAutoNum type="romanUcPeriod" startAt="3"/>
            </a:pPr>
            <a:r>
              <a:rPr sz="1800" b="1">
                <a:solidFill>
                  <a:srgbClr val="000000"/>
                </a:solidFill>
              </a:rPr>
              <a:t>Case Study RDBMS</a:t>
            </a:r>
            <a:endParaRPr sz="1800" b="1">
              <a:solidFill>
                <a:srgbClr val="000000"/>
              </a:solidFill>
            </a:endParaRPr>
          </a:p>
          <a:p>
            <a:pPr marL="395605" indent="-395605">
              <a:buAutoNum type="romanUcPeriod" startAt="4"/>
            </a:pPr>
            <a:r>
              <a:rPr sz="1800" b="1" err="1">
                <a:solidFill>
                  <a:srgbClr val="000000"/>
                </a:solidFill>
              </a:rPr>
              <a:t>Aplikasi</a:t>
            </a:r>
            <a:r>
              <a:rPr sz="1800" b="1">
                <a:solidFill>
                  <a:srgbClr val="000000"/>
                </a:solidFill>
              </a:rPr>
              <a:t> RDBMS (Basis Data Server)</a:t>
            </a:r>
            <a:endParaRPr sz="1800" b="1">
              <a:solidFill>
                <a:srgbClr val="000000"/>
              </a:solidFill>
            </a:endParaRPr>
          </a:p>
          <a:p>
            <a:pPr marL="395605" indent="-395605">
              <a:buNone/>
            </a:pPr>
            <a:r>
              <a:rPr lang="sv-SE" altLang="x-none" sz="1800" b="1" dirty="0">
                <a:solidFill>
                  <a:srgbClr val="000000"/>
                </a:solidFill>
              </a:rPr>
              <a:t>        </a:t>
            </a:r>
            <a:endParaRPr lang="sv-SE" altLang="x-none" sz="1800" b="1" dirty="0">
              <a:solidFill>
                <a:srgbClr val="000000"/>
              </a:solidFill>
            </a:endParaRPr>
          </a:p>
        </p:txBody>
      </p:sp>
      <p:pic>
        <p:nvPicPr>
          <p:cNvPr id="250898" name="Gambar 250897"/>
          <p:cNvPicPr>
            <a:picLocks noChangeAspect="1"/>
          </p:cNvPicPr>
          <p:nvPr/>
        </p:nvPicPr>
        <p:blipFill>
          <a:blip r:embed="rId1"/>
          <a:stretch>
            <a:fillRect/>
          </a:stretch>
        </p:blipFill>
        <p:spPr>
          <a:xfrm>
            <a:off x="574675" y="4149725"/>
            <a:ext cx="7958138" cy="2149475"/>
          </a:xfrm>
          <a:prstGeom prst="rect">
            <a:avLst/>
          </a:prstGeom>
          <a:noFill/>
          <a:ln w="9525">
            <a:noFill/>
          </a:ln>
        </p:spPr>
      </p:pic>
      <p:sp>
        <p:nvSpPr>
          <p:cNvPr id="250899" name="Persegi panjang 250898"/>
          <p:cNvSpPr/>
          <p:nvPr/>
        </p:nvSpPr>
        <p:spPr>
          <a:xfrm>
            <a:off x="3671888" y="512763"/>
            <a:ext cx="4679950" cy="576262"/>
          </a:xfrm>
          <a:prstGeom prst="rect">
            <a:avLst/>
          </a:prstGeom>
        </p:spPr>
        <p:txBody>
          <a:bodyPr wrap="none" fromWordArt="1">
            <a:prstTxWarp prst="textPlain">
              <a:avLst>
                <a:gd name="adj" fmla="val 50000"/>
              </a:avLst>
            </a:prstTxWarp>
            <a:normAutofit/>
          </a:bodyPr>
          <a:p>
            <a:pPr algn="ctr"/>
            <a:r>
              <a:rPr lang="id-ID" altLang="en-US" sz="3600">
                <a:ln w="12700" cap="sq" cmpd="sng">
                  <a:solidFill>
                    <a:srgbClr val="FF0000"/>
                  </a:solidFill>
                  <a:prstDash val="solid"/>
                  <a:headEnd type="none" w="sm" len="sm"/>
                  <a:tailEnd type="none" w="sm" len="sm"/>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rPr>
              <a:t>Database Oracle</a:t>
            </a:r>
            <a:endParaRPr lang="id-ID" altLang="en-US" sz="3600">
              <a:ln w="12700" cap="sq" cmpd="sng">
                <a:solidFill>
                  <a:srgbClr val="FF0000"/>
                </a:solidFill>
                <a:prstDash val="solid"/>
                <a:headEnd type="none" w="sm" len="sm"/>
                <a:tailEnd type="none" w="sm" len="sm"/>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50897"/>
                                        </p:tgtEl>
                                        <p:attrNameLst>
                                          <p:attrName>style.visibility</p:attrName>
                                        </p:attrNameLst>
                                      </p:cBhvr>
                                      <p:to>
                                        <p:strVal val="visible"/>
                                      </p:to>
                                    </p:set>
                                    <p:anim calcmode="lin" valueType="num">
                                      <p:cBhvr>
                                        <p:cTn id="7" dur="500" fill="hold"/>
                                        <p:tgtEl>
                                          <p:spTgt spid="25089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50897"/>
                                        </p:tgtEl>
                                        <p:attrNameLst>
                                          <p:attrName>ppt_y</p:attrName>
                                        </p:attrNameLst>
                                      </p:cBhvr>
                                      <p:tavLst>
                                        <p:tav tm="0">
                                          <p:val>
                                            <p:strVal val="#ppt_y"/>
                                          </p:val>
                                        </p:tav>
                                        <p:tav tm="100000">
                                          <p:val>
                                            <p:strVal val="#ppt_y"/>
                                          </p:val>
                                        </p:tav>
                                      </p:tavLst>
                                    </p:anim>
                                    <p:anim calcmode="lin" valueType="num">
                                      <p:cBhvr>
                                        <p:cTn id="9" dur="500" fill="hold"/>
                                        <p:tgtEl>
                                          <p:spTgt spid="25089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5089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508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089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83684" name="Persegi panjang 583683"/>
          <p:cNvSpPr/>
          <p:nvPr/>
        </p:nvSpPr>
        <p:spPr>
          <a:xfrm>
            <a:off x="503238" y="1371600"/>
            <a:ext cx="8015287" cy="4473575"/>
          </a:xfrm>
          <a:prstGeom prst="rect">
            <a:avLst/>
          </a:prstGeom>
          <a:noFill/>
          <a:ln w="9525">
            <a:noFill/>
          </a:ln>
        </p:spPr>
        <p:txBody>
          <a:bodyPr>
            <a:spAutoFit/>
          </a:bodyPr>
          <a:p>
            <a:pPr marL="476250" indent="-476250" algn="just" eaLnBrk="0" hangingPunct="0">
              <a:buNone/>
            </a:pPr>
            <a:r>
              <a:rPr>
                <a:cs typeface="Times New Roman" panose="02020603050405020304" pitchFamily="18" charset="0"/>
              </a:rPr>
              <a:t> </a:t>
            </a:r>
            <a:endParaRPr>
              <a:cs typeface="Times New Roman" panose="02020603050405020304" pitchFamily="18" charset="0"/>
            </a:endParaRPr>
          </a:p>
          <a:p>
            <a:pPr marL="476250" indent="-476250" algn="just" eaLnBrk="0" hangingPunct="0">
              <a:buBlip>
                <a:blip r:embed="rId1"/>
              </a:buBlip>
            </a:pPr>
            <a:r>
              <a:rPr i="1">
                <a:cs typeface="Times New Roman" panose="02020603050405020304" pitchFamily="18" charset="0"/>
              </a:rPr>
              <a:t>Basis Data (Database)</a:t>
            </a:r>
            <a:r>
              <a:rPr>
                <a:cs typeface="Times New Roman" panose="02020603050405020304" pitchFamily="18" charset="0"/>
              </a:rPr>
              <a:t>, </a:t>
            </a:r>
            <a:r>
              <a:rPr err="1">
                <a:cs typeface="Times New Roman" panose="02020603050405020304" pitchFamily="18" charset="0"/>
              </a:rPr>
              <a:t>dapat</a:t>
            </a:r>
            <a:r>
              <a:rPr>
                <a:cs typeface="Times New Roman" panose="02020603050405020304" pitchFamily="18" charset="0"/>
              </a:rPr>
              <a:t> </a:t>
            </a:r>
            <a:r>
              <a:rPr err="1">
                <a:cs typeface="Times New Roman" panose="02020603050405020304" pitchFamily="18" charset="0"/>
              </a:rPr>
              <a:t>dibayangkan</a:t>
            </a:r>
            <a:r>
              <a:rPr>
                <a:cs typeface="Times New Roman" panose="02020603050405020304" pitchFamily="18" charset="0"/>
              </a:rPr>
              <a:t> </a:t>
            </a:r>
            <a:r>
              <a:rPr err="1">
                <a:cs typeface="Times New Roman" panose="02020603050405020304" pitchFamily="18" charset="0"/>
              </a:rPr>
              <a:t>sebagai</a:t>
            </a:r>
            <a:r>
              <a:rPr>
                <a:cs typeface="Times New Roman" panose="02020603050405020304" pitchFamily="18" charset="0"/>
              </a:rPr>
              <a:t> </a:t>
            </a:r>
            <a:r>
              <a:rPr err="1">
                <a:cs typeface="Times New Roman" panose="02020603050405020304" pitchFamily="18" charset="0"/>
              </a:rPr>
              <a:t>sebuah</a:t>
            </a:r>
            <a:r>
              <a:rPr>
                <a:cs typeface="Times New Roman" panose="02020603050405020304" pitchFamily="18" charset="0"/>
              </a:rPr>
              <a:t> </a:t>
            </a:r>
            <a:r>
              <a:rPr err="1">
                <a:cs typeface="Times New Roman" panose="02020603050405020304" pitchFamily="18" charset="0"/>
              </a:rPr>
              <a:t>lemari</a:t>
            </a:r>
            <a:r>
              <a:rPr>
                <a:cs typeface="Times New Roman" panose="02020603050405020304" pitchFamily="18" charset="0"/>
              </a:rPr>
              <a:t> </a:t>
            </a:r>
            <a:r>
              <a:rPr err="1">
                <a:cs typeface="Times New Roman" panose="02020603050405020304" pitchFamily="18" charset="0"/>
              </a:rPr>
              <a:t>arsip</a:t>
            </a:r>
            <a:r>
              <a:rPr>
                <a:cs typeface="Times New Roman" panose="02020603050405020304" pitchFamily="18" charset="0"/>
              </a:rPr>
              <a:t>. </a:t>
            </a:r>
            <a:r>
              <a:rPr err="1">
                <a:cs typeface="Times New Roman" panose="02020603050405020304" pitchFamily="18" charset="0"/>
              </a:rPr>
              <a:t>Jika</a:t>
            </a:r>
            <a:r>
              <a:rPr>
                <a:cs typeface="Times New Roman" panose="02020603050405020304" pitchFamily="18" charset="0"/>
              </a:rPr>
              <a:t> </a:t>
            </a:r>
            <a:r>
              <a:rPr err="1">
                <a:cs typeface="Times New Roman" panose="02020603050405020304" pitchFamily="18" charset="0"/>
              </a:rPr>
              <a:t>kita</a:t>
            </a:r>
            <a:r>
              <a:rPr>
                <a:cs typeface="Times New Roman" panose="02020603050405020304" pitchFamily="18" charset="0"/>
              </a:rPr>
              <a:t> </a:t>
            </a:r>
            <a:r>
              <a:rPr err="1">
                <a:cs typeface="Times New Roman" panose="02020603050405020304" pitchFamily="18" charset="0"/>
              </a:rPr>
              <a:t>memiliki</a:t>
            </a:r>
            <a:r>
              <a:rPr>
                <a:cs typeface="Times New Roman" panose="02020603050405020304" pitchFamily="18" charset="0"/>
              </a:rPr>
              <a:t> </a:t>
            </a:r>
            <a:r>
              <a:rPr err="1">
                <a:cs typeface="Times New Roman" panose="02020603050405020304" pitchFamily="18" charset="0"/>
              </a:rPr>
              <a:t>lemari</a:t>
            </a:r>
            <a:r>
              <a:rPr>
                <a:cs typeface="Times New Roman" panose="02020603050405020304" pitchFamily="18" charset="0"/>
              </a:rPr>
              <a:t> </a:t>
            </a:r>
            <a:r>
              <a:rPr err="1">
                <a:cs typeface="Times New Roman" panose="02020603050405020304" pitchFamily="18" charset="0"/>
              </a:rPr>
              <a:t>arsip</a:t>
            </a:r>
            <a:r>
              <a:rPr>
                <a:cs typeface="Times New Roman" panose="02020603050405020304" pitchFamily="18" charset="0"/>
              </a:rPr>
              <a:t> </a:t>
            </a:r>
            <a:r>
              <a:rPr err="1">
                <a:cs typeface="Times New Roman" panose="02020603050405020304" pitchFamily="18" charset="0"/>
              </a:rPr>
              <a:t>dan</a:t>
            </a:r>
            <a:r>
              <a:rPr>
                <a:cs typeface="Times New Roman" panose="02020603050405020304" pitchFamily="18" charset="0"/>
              </a:rPr>
              <a:t> </a:t>
            </a:r>
            <a:r>
              <a:rPr err="1">
                <a:cs typeface="Times New Roman" panose="02020603050405020304" pitchFamily="18" charset="0"/>
              </a:rPr>
              <a:t>berwenang/bertugas</a:t>
            </a:r>
            <a:r>
              <a:rPr>
                <a:cs typeface="Times New Roman" panose="02020603050405020304" pitchFamily="18" charset="0"/>
              </a:rPr>
              <a:t> </a:t>
            </a:r>
            <a:r>
              <a:rPr err="1">
                <a:cs typeface="Times New Roman" panose="02020603050405020304" pitchFamily="18" charset="0"/>
              </a:rPr>
              <a:t>untuk</a:t>
            </a:r>
            <a:r>
              <a:rPr>
                <a:cs typeface="Times New Roman" panose="02020603050405020304" pitchFamily="18" charset="0"/>
              </a:rPr>
              <a:t> </a:t>
            </a:r>
            <a:r>
              <a:rPr err="1">
                <a:cs typeface="Times New Roman" panose="02020603050405020304" pitchFamily="18" charset="0"/>
              </a:rPr>
              <a:t>mengelolanya</a:t>
            </a:r>
            <a:r>
              <a:rPr>
                <a:cs typeface="Times New Roman" panose="02020603050405020304" pitchFamily="18" charset="0"/>
              </a:rPr>
              <a:t>, </a:t>
            </a:r>
            <a:r>
              <a:rPr err="1">
                <a:cs typeface="Times New Roman" panose="02020603050405020304" pitchFamily="18" charset="0"/>
              </a:rPr>
              <a:t>maka</a:t>
            </a:r>
            <a:r>
              <a:rPr>
                <a:cs typeface="Times New Roman" panose="02020603050405020304" pitchFamily="18" charset="0"/>
              </a:rPr>
              <a:t> </a:t>
            </a:r>
            <a:r>
              <a:rPr err="1">
                <a:cs typeface="Times New Roman" panose="02020603050405020304" pitchFamily="18" charset="0"/>
              </a:rPr>
              <a:t>kemungkinan</a:t>
            </a:r>
            <a:r>
              <a:rPr>
                <a:cs typeface="Times New Roman" panose="02020603050405020304" pitchFamily="18" charset="0"/>
              </a:rPr>
              <a:t> </a:t>
            </a:r>
            <a:r>
              <a:rPr err="1">
                <a:cs typeface="Times New Roman" panose="02020603050405020304" pitchFamily="18" charset="0"/>
              </a:rPr>
              <a:t>besar</a:t>
            </a:r>
            <a:r>
              <a:rPr>
                <a:cs typeface="Times New Roman" panose="02020603050405020304" pitchFamily="18" charset="0"/>
              </a:rPr>
              <a:t> </a:t>
            </a:r>
            <a:r>
              <a:rPr err="1">
                <a:cs typeface="Times New Roman" panose="02020603050405020304" pitchFamily="18" charset="0"/>
              </a:rPr>
              <a:t>kita</a:t>
            </a:r>
            <a:r>
              <a:rPr>
                <a:cs typeface="Times New Roman" panose="02020603050405020304" pitchFamily="18" charset="0"/>
              </a:rPr>
              <a:t> </a:t>
            </a:r>
            <a:r>
              <a:rPr err="1">
                <a:cs typeface="Times New Roman" panose="02020603050405020304" pitchFamily="18" charset="0"/>
              </a:rPr>
              <a:t>akan</a:t>
            </a:r>
            <a:r>
              <a:rPr>
                <a:cs typeface="Times New Roman" panose="02020603050405020304" pitchFamily="18" charset="0"/>
              </a:rPr>
              <a:t> </a:t>
            </a:r>
            <a:r>
              <a:rPr err="1">
                <a:cs typeface="Times New Roman" panose="02020603050405020304" pitchFamily="18" charset="0"/>
              </a:rPr>
              <a:t>melakukan</a:t>
            </a:r>
            <a:r>
              <a:rPr>
                <a:cs typeface="Times New Roman" panose="02020603050405020304" pitchFamily="18" charset="0"/>
              </a:rPr>
              <a:t> </a:t>
            </a:r>
            <a:r>
              <a:rPr err="1">
                <a:cs typeface="Times New Roman" panose="02020603050405020304" pitchFamily="18" charset="0"/>
              </a:rPr>
              <a:t>hal-hal</a:t>
            </a:r>
            <a:r>
              <a:rPr>
                <a:cs typeface="Times New Roman" panose="02020603050405020304" pitchFamily="18" charset="0"/>
              </a:rPr>
              <a:t> </a:t>
            </a:r>
            <a:r>
              <a:rPr err="1">
                <a:cs typeface="Times New Roman" panose="02020603050405020304" pitchFamily="18" charset="0"/>
              </a:rPr>
              <a:t>seperti</a:t>
            </a:r>
            <a:r>
              <a:rPr>
                <a:cs typeface="Times New Roman" panose="02020603050405020304" pitchFamily="18" charset="0"/>
              </a:rPr>
              <a:t> : </a:t>
            </a:r>
            <a:r>
              <a:rPr err="1">
                <a:cs typeface="Times New Roman" panose="02020603050405020304" pitchFamily="18" charset="0"/>
              </a:rPr>
              <a:t>memberi</a:t>
            </a:r>
            <a:r>
              <a:rPr>
                <a:cs typeface="Times New Roman" panose="02020603050405020304" pitchFamily="18" charset="0"/>
              </a:rPr>
              <a:t> </a:t>
            </a:r>
            <a:r>
              <a:rPr err="1">
                <a:cs typeface="Times New Roman" panose="02020603050405020304" pitchFamily="18" charset="0"/>
              </a:rPr>
              <a:t>sampul</a:t>
            </a:r>
            <a:r>
              <a:rPr>
                <a:cs typeface="Times New Roman" panose="02020603050405020304" pitchFamily="18" charset="0"/>
              </a:rPr>
              <a:t>/map </a:t>
            </a:r>
            <a:r>
              <a:rPr err="1">
                <a:cs typeface="Times New Roman" panose="02020603050405020304" pitchFamily="18" charset="0"/>
              </a:rPr>
              <a:t>pada</a:t>
            </a:r>
            <a:r>
              <a:rPr>
                <a:cs typeface="Times New Roman" panose="02020603050405020304" pitchFamily="18" charset="0"/>
              </a:rPr>
              <a:t> </a:t>
            </a:r>
            <a:r>
              <a:rPr err="1">
                <a:cs typeface="Times New Roman" panose="02020603050405020304" pitchFamily="18" charset="0"/>
              </a:rPr>
              <a:t>kumpulan/bundel</a:t>
            </a:r>
            <a:r>
              <a:rPr>
                <a:cs typeface="Times New Roman" panose="02020603050405020304" pitchFamily="18" charset="0"/>
              </a:rPr>
              <a:t> </a:t>
            </a:r>
            <a:r>
              <a:rPr err="1">
                <a:cs typeface="Times New Roman" panose="02020603050405020304" pitchFamily="18" charset="0"/>
              </a:rPr>
              <a:t>arsip</a:t>
            </a:r>
            <a:r>
              <a:rPr>
                <a:cs typeface="Times New Roman" panose="02020603050405020304" pitchFamily="18" charset="0"/>
              </a:rPr>
              <a:t> yang </a:t>
            </a:r>
            <a:r>
              <a:rPr err="1">
                <a:cs typeface="Times New Roman" panose="02020603050405020304" pitchFamily="18" charset="0"/>
              </a:rPr>
              <a:t>akan</a:t>
            </a:r>
            <a:r>
              <a:rPr>
                <a:cs typeface="Times New Roman" panose="02020603050405020304" pitchFamily="18" charset="0"/>
              </a:rPr>
              <a:t> </a:t>
            </a:r>
            <a:r>
              <a:rPr err="1">
                <a:cs typeface="Times New Roman" panose="02020603050405020304" pitchFamily="18" charset="0"/>
              </a:rPr>
              <a:t>disimpan</a:t>
            </a:r>
            <a:r>
              <a:rPr>
                <a:cs typeface="Times New Roman" panose="02020603050405020304" pitchFamily="18" charset="0"/>
              </a:rPr>
              <a:t>, </a:t>
            </a:r>
            <a:r>
              <a:rPr err="1">
                <a:cs typeface="Times New Roman" panose="02020603050405020304" pitchFamily="18" charset="0"/>
              </a:rPr>
              <a:t>menentukan</a:t>
            </a:r>
            <a:r>
              <a:rPr>
                <a:cs typeface="Times New Roman" panose="02020603050405020304" pitchFamily="18" charset="0"/>
              </a:rPr>
              <a:t> </a:t>
            </a:r>
            <a:r>
              <a:rPr err="1">
                <a:cs typeface="Times New Roman" panose="02020603050405020304" pitchFamily="18" charset="0"/>
              </a:rPr>
              <a:t>kelompok/jenis</a:t>
            </a:r>
            <a:r>
              <a:rPr>
                <a:cs typeface="Times New Roman" panose="02020603050405020304" pitchFamily="18" charset="0"/>
              </a:rPr>
              <a:t> </a:t>
            </a:r>
            <a:r>
              <a:rPr err="1">
                <a:cs typeface="Times New Roman" panose="02020603050405020304" pitchFamily="18" charset="0"/>
              </a:rPr>
              <a:t>arsip</a:t>
            </a:r>
            <a:r>
              <a:rPr>
                <a:cs typeface="Times New Roman" panose="02020603050405020304" pitchFamily="18" charset="0"/>
              </a:rPr>
              <a:t>, </a:t>
            </a:r>
            <a:r>
              <a:rPr err="1">
                <a:cs typeface="Times New Roman" panose="02020603050405020304" pitchFamily="18" charset="0"/>
              </a:rPr>
              <a:t>memberi</a:t>
            </a:r>
            <a:r>
              <a:rPr>
                <a:cs typeface="Times New Roman" panose="02020603050405020304" pitchFamily="18" charset="0"/>
              </a:rPr>
              <a:t> </a:t>
            </a:r>
            <a:r>
              <a:rPr err="1">
                <a:cs typeface="Times New Roman" panose="02020603050405020304" pitchFamily="18" charset="0"/>
              </a:rPr>
              <a:t>nomor</a:t>
            </a:r>
            <a:r>
              <a:rPr>
                <a:cs typeface="Times New Roman" panose="02020603050405020304" pitchFamily="18" charset="0"/>
              </a:rPr>
              <a:t> </a:t>
            </a:r>
            <a:r>
              <a:rPr err="1">
                <a:cs typeface="Times New Roman" panose="02020603050405020304" pitchFamily="18" charset="0"/>
              </a:rPr>
              <a:t>dengan</a:t>
            </a:r>
            <a:r>
              <a:rPr>
                <a:cs typeface="Times New Roman" panose="02020603050405020304" pitchFamily="18" charset="0"/>
              </a:rPr>
              <a:t> </a:t>
            </a:r>
            <a:r>
              <a:rPr err="1">
                <a:cs typeface="Times New Roman" panose="02020603050405020304" pitchFamily="18" charset="0"/>
              </a:rPr>
              <a:t>pola</a:t>
            </a:r>
            <a:r>
              <a:rPr>
                <a:cs typeface="Times New Roman" panose="02020603050405020304" pitchFamily="18" charset="0"/>
              </a:rPr>
              <a:t> </a:t>
            </a:r>
            <a:r>
              <a:rPr err="1">
                <a:cs typeface="Times New Roman" panose="02020603050405020304" pitchFamily="18" charset="0"/>
              </a:rPr>
              <a:t>tertentu</a:t>
            </a:r>
            <a:r>
              <a:rPr>
                <a:cs typeface="Times New Roman" panose="02020603050405020304" pitchFamily="18" charset="0"/>
              </a:rPr>
              <a:t> yang </a:t>
            </a:r>
            <a:r>
              <a:rPr err="1">
                <a:cs typeface="Times New Roman" panose="02020603050405020304" pitchFamily="18" charset="0"/>
              </a:rPr>
              <a:t>nilainya</a:t>
            </a:r>
            <a:r>
              <a:rPr>
                <a:cs typeface="Times New Roman" panose="02020603050405020304" pitchFamily="18" charset="0"/>
              </a:rPr>
              <a:t> </a:t>
            </a:r>
            <a:r>
              <a:rPr err="1">
                <a:cs typeface="Times New Roman" panose="02020603050405020304" pitchFamily="18" charset="0"/>
              </a:rPr>
              <a:t>unik</a:t>
            </a:r>
            <a:r>
              <a:rPr>
                <a:cs typeface="Times New Roman" panose="02020603050405020304" pitchFamily="18" charset="0"/>
              </a:rPr>
              <a:t> </a:t>
            </a:r>
            <a:r>
              <a:rPr err="1">
                <a:cs typeface="Times New Roman" panose="02020603050405020304" pitchFamily="18" charset="0"/>
              </a:rPr>
              <a:t>pada</a:t>
            </a:r>
            <a:r>
              <a:rPr>
                <a:cs typeface="Times New Roman" panose="02020603050405020304" pitchFamily="18" charset="0"/>
              </a:rPr>
              <a:t> </a:t>
            </a:r>
            <a:r>
              <a:rPr err="1">
                <a:cs typeface="Times New Roman" panose="02020603050405020304" pitchFamily="18" charset="0"/>
              </a:rPr>
              <a:t>setiap</a:t>
            </a:r>
            <a:r>
              <a:rPr>
                <a:cs typeface="Times New Roman" panose="02020603050405020304" pitchFamily="18" charset="0"/>
              </a:rPr>
              <a:t> </a:t>
            </a:r>
            <a:r>
              <a:rPr err="1">
                <a:cs typeface="Times New Roman" panose="02020603050405020304" pitchFamily="18" charset="0"/>
              </a:rPr>
              <a:t>sampul</a:t>
            </a:r>
            <a:r>
              <a:rPr>
                <a:cs typeface="Times New Roman" panose="02020603050405020304" pitchFamily="18" charset="0"/>
              </a:rPr>
              <a:t>/map.</a:t>
            </a:r>
            <a:endParaRPr>
              <a:cs typeface="Times New Roman" panose="02020603050405020304" pitchFamily="18" charset="0"/>
            </a:endParaRPr>
          </a:p>
          <a:p>
            <a:pPr marL="476250" indent="-476250" algn="just" eaLnBrk="0" hangingPunct="0">
              <a:buBlip>
                <a:blip r:embed="rId1"/>
              </a:buBlip>
            </a:pPr>
            <a:r>
              <a:rPr err="1"/>
              <a:t>Himpunan</a:t>
            </a:r>
            <a:r>
              <a:t> </a:t>
            </a:r>
            <a:r>
              <a:rPr err="1"/>
              <a:t>kelompok</a:t>
            </a:r>
            <a:r>
              <a:t> data (</a:t>
            </a:r>
            <a:r>
              <a:rPr err="1"/>
              <a:t>arsip</a:t>
            </a:r>
            <a:r>
              <a:t>) yang </a:t>
            </a:r>
            <a:r>
              <a:rPr err="1"/>
              <a:t>saling</a:t>
            </a:r>
            <a:r>
              <a:t> </a:t>
            </a:r>
            <a:r>
              <a:rPr err="1"/>
              <a:t>berhubungan</a:t>
            </a:r>
            <a:r>
              <a:t> yang </a:t>
            </a:r>
            <a:r>
              <a:rPr err="1"/>
              <a:t>diorganisasikan</a:t>
            </a:r>
            <a:r>
              <a:t> </a:t>
            </a:r>
            <a:r>
              <a:rPr err="1"/>
              <a:t>sedemikian</a:t>
            </a:r>
            <a:r>
              <a:t> </a:t>
            </a:r>
            <a:r>
              <a:rPr err="1"/>
              <a:t>rupa</a:t>
            </a:r>
            <a:r>
              <a:t> agar </a:t>
            </a:r>
            <a:r>
              <a:rPr err="1"/>
              <a:t>kelak</a:t>
            </a:r>
            <a:r>
              <a:t> </a:t>
            </a:r>
            <a:r>
              <a:rPr err="1"/>
              <a:t>dapat</a:t>
            </a:r>
            <a:r>
              <a:t> </a:t>
            </a:r>
            <a:r>
              <a:rPr err="1"/>
              <a:t>dimanfaatkan</a:t>
            </a:r>
            <a:r>
              <a:t> </a:t>
            </a:r>
            <a:r>
              <a:rPr err="1"/>
              <a:t>kembali</a:t>
            </a:r>
            <a:r>
              <a:t> </a:t>
            </a:r>
            <a:r>
              <a:rPr err="1"/>
              <a:t>secara</a:t>
            </a:r>
            <a:r>
              <a:t> </a:t>
            </a:r>
            <a:r>
              <a:rPr err="1"/>
              <a:t>cepat</a:t>
            </a:r>
            <a:r>
              <a:t> </a:t>
            </a:r>
            <a:r>
              <a:rPr err="1"/>
              <a:t>dan</a:t>
            </a:r>
            <a:r>
              <a:t> </a:t>
            </a:r>
            <a:r>
              <a:rPr err="1"/>
              <a:t>mudah</a:t>
            </a:r>
            <a:r>
              <a:t>.</a:t>
            </a:r>
          </a:p>
        </p:txBody>
      </p:sp>
      <p:sp>
        <p:nvSpPr>
          <p:cNvPr id="583685" name="Persegi panjang 583684"/>
          <p:cNvSpPr/>
          <p:nvPr/>
        </p:nvSpPr>
        <p:spPr>
          <a:xfrm>
            <a:off x="1116013" y="728663"/>
            <a:ext cx="7235825" cy="762000"/>
          </a:xfrm>
          <a:prstGeom prst="rect">
            <a:avLst/>
          </a:prstGeom>
        </p:spPr>
        <p:txBody>
          <a:bodyPr wrap="none" fromWordArt="1">
            <a:prstTxWarp prst="textPlain">
              <a:avLst>
                <a:gd name="adj" fmla="val 50000"/>
              </a:avLst>
            </a:prstTxWarp>
            <a:normAutofit/>
          </a:bodyPr>
          <a:p>
            <a:pPr algn="ctr"/>
            <a:r>
              <a:rPr lang="id-ID" altLang="en-US" sz="3600">
                <a:ln w="12700" cap="flat" cmpd="sng">
                  <a:solidFill>
                    <a:srgbClr val="FF0000"/>
                  </a:solidFill>
                  <a:prstDash val="solid"/>
                  <a:miter/>
                  <a:headEnd type="none" w="med" len="med"/>
                  <a:tailEnd type="none" w="med" len="med"/>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rPr>
              <a:t>Konsep Basis Data</a:t>
            </a:r>
            <a:endParaRPr lang="id-ID" altLang="en-US" sz="3600">
              <a:ln w="12700" cap="flat" cmpd="sng">
                <a:solidFill>
                  <a:srgbClr val="FF0000"/>
                </a:solidFill>
                <a:prstDash val="solid"/>
                <a:miter/>
                <a:headEnd type="none" w="med" len="med"/>
                <a:tailEnd type="none" w="med" len="med"/>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2935" name="Persegi panjang 252934"/>
          <p:cNvSpPr/>
          <p:nvPr/>
        </p:nvSpPr>
        <p:spPr>
          <a:xfrm>
            <a:off x="468313" y="728663"/>
            <a:ext cx="8015287" cy="2312987"/>
          </a:xfrm>
          <a:prstGeom prst="rect">
            <a:avLst/>
          </a:prstGeom>
          <a:noFill/>
          <a:ln w="9525">
            <a:noFill/>
          </a:ln>
        </p:spPr>
        <p:txBody>
          <a:bodyPr>
            <a:spAutoFit/>
          </a:bodyPr>
          <a:p>
            <a:pPr marL="476250" indent="-476250" algn="just" eaLnBrk="0" hangingPunct="0">
              <a:buNone/>
            </a:pPr>
            <a:endParaRPr sz="200">
              <a:cs typeface="Times New Roman" panose="02020603050405020304" pitchFamily="18" charset="0"/>
            </a:endParaRPr>
          </a:p>
          <a:p>
            <a:pPr marL="476250" indent="-476250" algn="just" eaLnBrk="0" hangingPunct="0">
              <a:buBlip>
                <a:blip r:embed="rId1"/>
              </a:buBlip>
            </a:pPr>
            <a:r>
              <a:rPr err="1">
                <a:cs typeface="Times New Roman" panose="02020603050405020304" pitchFamily="18" charset="0"/>
              </a:rPr>
              <a:t>Kumpulan</a:t>
            </a:r>
            <a:r>
              <a:rPr>
                <a:cs typeface="Times New Roman" panose="02020603050405020304" pitchFamily="18" charset="0"/>
              </a:rPr>
              <a:t> data yang </a:t>
            </a:r>
            <a:r>
              <a:rPr err="1">
                <a:cs typeface="Times New Roman" panose="02020603050405020304" pitchFamily="18" charset="0"/>
              </a:rPr>
              <a:t>saling</a:t>
            </a:r>
            <a:r>
              <a:rPr>
                <a:cs typeface="Times New Roman" panose="02020603050405020304" pitchFamily="18" charset="0"/>
              </a:rPr>
              <a:t> </a:t>
            </a:r>
            <a:r>
              <a:rPr err="1">
                <a:cs typeface="Times New Roman" panose="02020603050405020304" pitchFamily="18" charset="0"/>
              </a:rPr>
              <a:t>berhubungan</a:t>
            </a:r>
            <a:r>
              <a:rPr>
                <a:cs typeface="Times New Roman" panose="02020603050405020304" pitchFamily="18" charset="0"/>
              </a:rPr>
              <a:t> yang </a:t>
            </a:r>
            <a:r>
              <a:rPr err="1">
                <a:cs typeface="Times New Roman" panose="02020603050405020304" pitchFamily="18" charset="0"/>
              </a:rPr>
              <a:t>disimpan</a:t>
            </a:r>
            <a:r>
              <a:rPr>
                <a:cs typeface="Times New Roman" panose="02020603050405020304" pitchFamily="18" charset="0"/>
              </a:rPr>
              <a:t> </a:t>
            </a:r>
            <a:r>
              <a:rPr err="1">
                <a:cs typeface="Times New Roman" panose="02020603050405020304" pitchFamily="18" charset="0"/>
              </a:rPr>
              <a:t>secara</a:t>
            </a:r>
            <a:r>
              <a:rPr>
                <a:cs typeface="Times New Roman" panose="02020603050405020304" pitchFamily="18" charset="0"/>
              </a:rPr>
              <a:t> </a:t>
            </a:r>
            <a:r>
              <a:rPr err="1">
                <a:cs typeface="Times New Roman" panose="02020603050405020304" pitchFamily="18" charset="0"/>
              </a:rPr>
              <a:t>bersama</a:t>
            </a:r>
            <a:r>
              <a:rPr>
                <a:cs typeface="Times New Roman" panose="02020603050405020304" pitchFamily="18" charset="0"/>
              </a:rPr>
              <a:t> </a:t>
            </a:r>
            <a:r>
              <a:rPr err="1">
                <a:cs typeface="Times New Roman" panose="02020603050405020304" pitchFamily="18" charset="0"/>
              </a:rPr>
              <a:t>sedemikian</a:t>
            </a:r>
            <a:r>
              <a:rPr>
                <a:cs typeface="Times New Roman" panose="02020603050405020304" pitchFamily="18" charset="0"/>
              </a:rPr>
              <a:t> </a:t>
            </a:r>
            <a:r>
              <a:rPr err="1">
                <a:cs typeface="Times New Roman" panose="02020603050405020304" pitchFamily="18" charset="0"/>
              </a:rPr>
              <a:t>rupa</a:t>
            </a:r>
            <a:r>
              <a:rPr>
                <a:cs typeface="Times New Roman" panose="02020603050405020304" pitchFamily="18" charset="0"/>
              </a:rPr>
              <a:t> </a:t>
            </a:r>
            <a:r>
              <a:rPr err="1">
                <a:cs typeface="Times New Roman" panose="02020603050405020304" pitchFamily="18" charset="0"/>
              </a:rPr>
              <a:t>dan</a:t>
            </a:r>
            <a:r>
              <a:rPr>
                <a:cs typeface="Times New Roman" panose="02020603050405020304" pitchFamily="18" charset="0"/>
              </a:rPr>
              <a:t> </a:t>
            </a:r>
            <a:r>
              <a:rPr err="1">
                <a:cs typeface="Times New Roman" panose="02020603050405020304" pitchFamily="18" charset="0"/>
              </a:rPr>
              <a:t>tanpa</a:t>
            </a:r>
            <a:r>
              <a:rPr>
                <a:cs typeface="Times New Roman" panose="02020603050405020304" pitchFamily="18" charset="0"/>
              </a:rPr>
              <a:t> </a:t>
            </a:r>
            <a:r>
              <a:rPr err="1">
                <a:cs typeface="Times New Roman" panose="02020603050405020304" pitchFamily="18" charset="0"/>
              </a:rPr>
              <a:t>pengulangan</a:t>
            </a:r>
            <a:r>
              <a:rPr>
                <a:cs typeface="Times New Roman" panose="02020603050405020304" pitchFamily="18" charset="0"/>
              </a:rPr>
              <a:t> (</a:t>
            </a:r>
            <a:r>
              <a:rPr err="1">
                <a:cs typeface="Times New Roman" panose="02020603050405020304" pitchFamily="18" charset="0"/>
              </a:rPr>
              <a:t>redudansi</a:t>
            </a:r>
            <a:r>
              <a:rPr>
                <a:cs typeface="Times New Roman" panose="02020603050405020304" pitchFamily="18" charset="0"/>
              </a:rPr>
              <a:t>) yang </a:t>
            </a:r>
            <a:r>
              <a:rPr err="1">
                <a:cs typeface="Times New Roman" panose="02020603050405020304" pitchFamily="18" charset="0"/>
              </a:rPr>
              <a:t>tidak</a:t>
            </a:r>
            <a:r>
              <a:rPr>
                <a:cs typeface="Times New Roman" panose="02020603050405020304" pitchFamily="18" charset="0"/>
              </a:rPr>
              <a:t> </a:t>
            </a:r>
            <a:r>
              <a:rPr err="1">
                <a:cs typeface="Times New Roman" panose="02020603050405020304" pitchFamily="18" charset="0"/>
              </a:rPr>
              <a:t>perlu</a:t>
            </a:r>
            <a:r>
              <a:rPr>
                <a:cs typeface="Times New Roman" panose="02020603050405020304" pitchFamily="18" charset="0"/>
              </a:rPr>
              <a:t>, </a:t>
            </a:r>
            <a:r>
              <a:rPr err="1">
                <a:cs typeface="Times New Roman" panose="02020603050405020304" pitchFamily="18" charset="0"/>
              </a:rPr>
              <a:t>untuk</a:t>
            </a:r>
            <a:r>
              <a:rPr>
                <a:cs typeface="Times New Roman" panose="02020603050405020304" pitchFamily="18" charset="0"/>
              </a:rPr>
              <a:t> </a:t>
            </a:r>
            <a:r>
              <a:rPr err="1">
                <a:cs typeface="Times New Roman" panose="02020603050405020304" pitchFamily="18" charset="0"/>
              </a:rPr>
              <a:t>memenuhi</a:t>
            </a:r>
            <a:r>
              <a:rPr>
                <a:cs typeface="Times New Roman" panose="02020603050405020304" pitchFamily="18" charset="0"/>
              </a:rPr>
              <a:t> </a:t>
            </a:r>
            <a:r>
              <a:rPr err="1">
                <a:cs typeface="Times New Roman" panose="02020603050405020304" pitchFamily="18" charset="0"/>
              </a:rPr>
              <a:t>berbagai</a:t>
            </a:r>
            <a:r>
              <a:rPr>
                <a:cs typeface="Times New Roman" panose="02020603050405020304" pitchFamily="18" charset="0"/>
              </a:rPr>
              <a:t> </a:t>
            </a:r>
            <a:r>
              <a:rPr err="1">
                <a:cs typeface="Times New Roman" panose="02020603050405020304" pitchFamily="18" charset="0"/>
              </a:rPr>
              <a:t>kebutuhan</a:t>
            </a:r>
            <a:r>
              <a:rPr>
                <a:cs typeface="Times New Roman" panose="02020603050405020304" pitchFamily="18" charset="0"/>
              </a:rPr>
              <a:t>.</a:t>
            </a:r>
            <a:endParaRPr>
              <a:cs typeface="Times New Roman" panose="02020603050405020304" pitchFamily="18" charset="0"/>
            </a:endParaRPr>
          </a:p>
          <a:p>
            <a:pPr marL="476250" indent="-476250" algn="just" eaLnBrk="0" hangingPunct="0">
              <a:buBlip>
                <a:blip r:embed="rId1"/>
              </a:buBlip>
            </a:pPr>
            <a:r>
              <a:rPr err="1">
                <a:cs typeface="Times New Roman" panose="02020603050405020304" pitchFamily="18" charset="0"/>
              </a:rPr>
              <a:t>Kumpulan</a:t>
            </a:r>
            <a:r>
              <a:rPr>
                <a:cs typeface="Times New Roman" panose="02020603050405020304" pitchFamily="18" charset="0"/>
              </a:rPr>
              <a:t> file/</a:t>
            </a:r>
            <a:r>
              <a:rPr err="1">
                <a:cs typeface="Times New Roman" panose="02020603050405020304" pitchFamily="18" charset="0"/>
              </a:rPr>
              <a:t>tabel/arsip</a:t>
            </a:r>
            <a:r>
              <a:rPr>
                <a:cs typeface="Times New Roman" panose="02020603050405020304" pitchFamily="18" charset="0"/>
              </a:rPr>
              <a:t> yang </a:t>
            </a:r>
            <a:r>
              <a:rPr err="1">
                <a:cs typeface="Times New Roman" panose="02020603050405020304" pitchFamily="18" charset="0"/>
              </a:rPr>
              <a:t>saling</a:t>
            </a:r>
            <a:r>
              <a:rPr>
                <a:cs typeface="Times New Roman" panose="02020603050405020304" pitchFamily="18" charset="0"/>
              </a:rPr>
              <a:t> </a:t>
            </a:r>
            <a:r>
              <a:rPr err="1">
                <a:cs typeface="Times New Roman" panose="02020603050405020304" pitchFamily="18" charset="0"/>
              </a:rPr>
              <a:t>berhubungan</a:t>
            </a:r>
            <a:r>
              <a:rPr>
                <a:cs typeface="Times New Roman" panose="02020603050405020304" pitchFamily="18" charset="0"/>
              </a:rPr>
              <a:t> yang </a:t>
            </a:r>
            <a:r>
              <a:rPr err="1">
                <a:cs typeface="Times New Roman" panose="02020603050405020304" pitchFamily="18" charset="0"/>
              </a:rPr>
              <a:t>disimpan</a:t>
            </a:r>
            <a:r>
              <a:rPr>
                <a:cs typeface="Times New Roman" panose="02020603050405020304" pitchFamily="18" charset="0"/>
              </a:rPr>
              <a:t> </a:t>
            </a:r>
            <a:r>
              <a:rPr err="1">
                <a:cs typeface="Times New Roman" panose="02020603050405020304" pitchFamily="18" charset="0"/>
              </a:rPr>
              <a:t>dalam</a:t>
            </a:r>
            <a:r>
              <a:rPr>
                <a:cs typeface="Times New Roman" panose="02020603050405020304" pitchFamily="18" charset="0"/>
              </a:rPr>
              <a:t> media </a:t>
            </a:r>
            <a:r>
              <a:rPr err="1">
                <a:cs typeface="Times New Roman" panose="02020603050405020304" pitchFamily="18" charset="0"/>
              </a:rPr>
              <a:t>penyimpanan</a:t>
            </a:r>
            <a:r>
              <a:rPr>
                <a:cs typeface="Times New Roman" panose="02020603050405020304" pitchFamily="18" charset="0"/>
              </a:rPr>
              <a:t> </a:t>
            </a:r>
            <a:r>
              <a:rPr err="1">
                <a:cs typeface="Times New Roman" panose="02020603050405020304" pitchFamily="18" charset="0"/>
              </a:rPr>
              <a:t>elektronis</a:t>
            </a:r>
            <a:r>
              <a:rPr>
                <a:cs typeface="Times New Roman" panose="02020603050405020304" pitchFamily="18" charset="0"/>
              </a:rPr>
              <a:t>.</a:t>
            </a:r>
          </a:p>
        </p:txBody>
      </p:sp>
      <p:grpSp>
        <p:nvGrpSpPr>
          <p:cNvPr id="252958" name="Grup 252957"/>
          <p:cNvGrpSpPr/>
          <p:nvPr/>
        </p:nvGrpSpPr>
        <p:grpSpPr>
          <a:xfrm>
            <a:off x="2951163" y="3213100"/>
            <a:ext cx="3889375" cy="3203575"/>
            <a:chOff x="2093" y="1547"/>
            <a:chExt cx="1347" cy="1639"/>
          </a:xfrm>
        </p:grpSpPr>
        <p:grpSp>
          <p:nvGrpSpPr>
            <p:cNvPr id="252959" name="Grup 252958"/>
            <p:cNvGrpSpPr/>
            <p:nvPr/>
          </p:nvGrpSpPr>
          <p:grpSpPr>
            <a:xfrm>
              <a:off x="2646" y="1687"/>
              <a:ext cx="240" cy="312"/>
              <a:chOff x="2646" y="1687"/>
              <a:chExt cx="240" cy="312"/>
            </a:xfrm>
          </p:grpSpPr>
          <p:grpSp>
            <p:nvGrpSpPr>
              <p:cNvPr id="252960" name="Grup 252959"/>
              <p:cNvGrpSpPr/>
              <p:nvPr/>
            </p:nvGrpSpPr>
            <p:grpSpPr>
              <a:xfrm>
                <a:off x="2646" y="1805"/>
                <a:ext cx="235" cy="50"/>
                <a:chOff x="2646" y="1805"/>
                <a:chExt cx="235" cy="50"/>
              </a:xfrm>
            </p:grpSpPr>
            <p:sp>
              <p:nvSpPr>
                <p:cNvPr id="252961" name="Bentuk Bebas 252960"/>
                <p:cNvSpPr/>
                <p:nvPr/>
              </p:nvSpPr>
              <p:spPr>
                <a:xfrm>
                  <a:off x="2860" y="1805"/>
                  <a:ext cx="21" cy="50"/>
                </a:xfrm>
                <a:custGeom>
                  <a:avLst/>
                  <a:gdLst/>
                  <a:ahLst/>
                  <a:cxnLst/>
                  <a:pathLst>
                    <a:path w="41" h="152">
                      <a:moveTo>
                        <a:pt x="1" y="10"/>
                      </a:moveTo>
                      <a:lnTo>
                        <a:pt x="17" y="1"/>
                      </a:lnTo>
                      <a:lnTo>
                        <a:pt x="24" y="0"/>
                      </a:lnTo>
                      <a:lnTo>
                        <a:pt x="30" y="0"/>
                      </a:lnTo>
                      <a:lnTo>
                        <a:pt x="33" y="1"/>
                      </a:lnTo>
                      <a:lnTo>
                        <a:pt x="37" y="4"/>
                      </a:lnTo>
                      <a:lnTo>
                        <a:pt x="40" y="13"/>
                      </a:lnTo>
                      <a:lnTo>
                        <a:pt x="41" y="21"/>
                      </a:lnTo>
                      <a:lnTo>
                        <a:pt x="40" y="33"/>
                      </a:lnTo>
                      <a:lnTo>
                        <a:pt x="39" y="41"/>
                      </a:lnTo>
                      <a:lnTo>
                        <a:pt x="35" y="51"/>
                      </a:lnTo>
                      <a:lnTo>
                        <a:pt x="31" y="58"/>
                      </a:lnTo>
                      <a:lnTo>
                        <a:pt x="27" y="65"/>
                      </a:lnTo>
                      <a:lnTo>
                        <a:pt x="24" y="75"/>
                      </a:lnTo>
                      <a:lnTo>
                        <a:pt x="24" y="83"/>
                      </a:lnTo>
                      <a:lnTo>
                        <a:pt x="24" y="97"/>
                      </a:lnTo>
                      <a:lnTo>
                        <a:pt x="24" y="108"/>
                      </a:lnTo>
                      <a:lnTo>
                        <a:pt x="26" y="118"/>
                      </a:lnTo>
                      <a:lnTo>
                        <a:pt x="24" y="127"/>
                      </a:lnTo>
                      <a:lnTo>
                        <a:pt x="21" y="137"/>
                      </a:lnTo>
                      <a:lnTo>
                        <a:pt x="17" y="142"/>
                      </a:lnTo>
                      <a:lnTo>
                        <a:pt x="10" y="148"/>
                      </a:lnTo>
                      <a:lnTo>
                        <a:pt x="0" y="152"/>
                      </a:lnTo>
                      <a:lnTo>
                        <a:pt x="1" y="10"/>
                      </a:lnTo>
                      <a:close/>
                    </a:path>
                  </a:pathLst>
                </a:custGeom>
                <a:solidFill>
                  <a:srgbClr val="FFC080"/>
                </a:solidFill>
                <a:ln w="7938" cap="flat" cmpd="sng">
                  <a:solidFill>
                    <a:srgbClr val="000000"/>
                  </a:solidFill>
                  <a:prstDash val="solid"/>
                  <a:headEnd type="none" w="med" len="med"/>
                  <a:tailEnd type="none" w="med" len="med"/>
                </a:ln>
              </p:spPr>
              <p:txBody>
                <a:bodyPr/>
                <a:p>
                  <a:endParaRPr lang="id-ID" altLang="en-US"/>
                </a:p>
              </p:txBody>
            </p:sp>
            <p:sp>
              <p:nvSpPr>
                <p:cNvPr id="252962" name="Bentuk Bebas 252961"/>
                <p:cNvSpPr/>
                <p:nvPr/>
              </p:nvSpPr>
              <p:spPr>
                <a:xfrm>
                  <a:off x="2646" y="1805"/>
                  <a:ext cx="20" cy="50"/>
                </a:xfrm>
                <a:custGeom>
                  <a:avLst/>
                  <a:gdLst/>
                  <a:ahLst/>
                  <a:cxnLst/>
                  <a:pathLst>
                    <a:path w="40" h="152">
                      <a:moveTo>
                        <a:pt x="40" y="10"/>
                      </a:moveTo>
                      <a:lnTo>
                        <a:pt x="23" y="1"/>
                      </a:lnTo>
                      <a:lnTo>
                        <a:pt x="17" y="0"/>
                      </a:lnTo>
                      <a:lnTo>
                        <a:pt x="10" y="0"/>
                      </a:lnTo>
                      <a:lnTo>
                        <a:pt x="6" y="1"/>
                      </a:lnTo>
                      <a:lnTo>
                        <a:pt x="3" y="4"/>
                      </a:lnTo>
                      <a:lnTo>
                        <a:pt x="1" y="13"/>
                      </a:lnTo>
                      <a:lnTo>
                        <a:pt x="0" y="21"/>
                      </a:lnTo>
                      <a:lnTo>
                        <a:pt x="0" y="33"/>
                      </a:lnTo>
                      <a:lnTo>
                        <a:pt x="1" y="41"/>
                      </a:lnTo>
                      <a:lnTo>
                        <a:pt x="5" y="51"/>
                      </a:lnTo>
                      <a:lnTo>
                        <a:pt x="10" y="58"/>
                      </a:lnTo>
                      <a:lnTo>
                        <a:pt x="13" y="65"/>
                      </a:lnTo>
                      <a:lnTo>
                        <a:pt x="16" y="75"/>
                      </a:lnTo>
                      <a:lnTo>
                        <a:pt x="17" y="83"/>
                      </a:lnTo>
                      <a:lnTo>
                        <a:pt x="16" y="97"/>
                      </a:lnTo>
                      <a:lnTo>
                        <a:pt x="16" y="108"/>
                      </a:lnTo>
                      <a:lnTo>
                        <a:pt x="14" y="118"/>
                      </a:lnTo>
                      <a:lnTo>
                        <a:pt x="16" y="127"/>
                      </a:lnTo>
                      <a:lnTo>
                        <a:pt x="19" y="137"/>
                      </a:lnTo>
                      <a:lnTo>
                        <a:pt x="23" y="142"/>
                      </a:lnTo>
                      <a:lnTo>
                        <a:pt x="30" y="148"/>
                      </a:lnTo>
                      <a:lnTo>
                        <a:pt x="40" y="152"/>
                      </a:lnTo>
                      <a:lnTo>
                        <a:pt x="40" y="10"/>
                      </a:lnTo>
                      <a:close/>
                    </a:path>
                  </a:pathLst>
                </a:custGeom>
                <a:solidFill>
                  <a:srgbClr val="FFC080"/>
                </a:solidFill>
                <a:ln w="7938" cap="flat" cmpd="sng">
                  <a:solidFill>
                    <a:srgbClr val="000000"/>
                  </a:solidFill>
                  <a:prstDash val="solid"/>
                  <a:headEnd type="none" w="med" len="med"/>
                  <a:tailEnd type="none" w="med" len="med"/>
                </a:ln>
              </p:spPr>
              <p:txBody>
                <a:bodyPr/>
                <a:p>
                  <a:endParaRPr lang="id-ID" altLang="en-US"/>
                </a:p>
              </p:txBody>
            </p:sp>
          </p:grpSp>
          <p:sp>
            <p:nvSpPr>
              <p:cNvPr id="252963" name="Persegi panjang 252962"/>
              <p:cNvSpPr/>
              <p:nvPr/>
            </p:nvSpPr>
            <p:spPr>
              <a:xfrm>
                <a:off x="2709" y="1944"/>
                <a:ext cx="113" cy="55"/>
              </a:xfrm>
              <a:prstGeom prst="rect">
                <a:avLst/>
              </a:prstGeom>
              <a:solidFill>
                <a:srgbClr val="FFC080"/>
              </a:solidFill>
              <a:ln w="7938" cap="flat" cmpd="sng">
                <a:solidFill>
                  <a:srgbClr val="000000"/>
                </a:solidFill>
                <a:prstDash val="solid"/>
                <a:miter/>
                <a:headEnd type="none" w="med" len="med"/>
                <a:tailEnd type="none" w="med" len="med"/>
              </a:ln>
            </p:spPr>
            <p:txBody>
              <a:bodyPr/>
              <a:p>
                <a:endParaRPr lang="id-ID" altLang="en-US"/>
              </a:p>
            </p:txBody>
          </p:sp>
          <p:sp>
            <p:nvSpPr>
              <p:cNvPr id="252964" name="Bentuk Bebas 252963"/>
              <p:cNvSpPr/>
              <p:nvPr/>
            </p:nvSpPr>
            <p:spPr>
              <a:xfrm>
                <a:off x="2662" y="1710"/>
                <a:ext cx="205" cy="255"/>
              </a:xfrm>
              <a:custGeom>
                <a:avLst/>
                <a:gdLst/>
                <a:ahLst/>
                <a:cxnLst/>
                <a:pathLst>
                  <a:path w="410" h="764">
                    <a:moveTo>
                      <a:pt x="41" y="123"/>
                    </a:moveTo>
                    <a:lnTo>
                      <a:pt x="27" y="156"/>
                    </a:lnTo>
                    <a:lnTo>
                      <a:pt x="17" y="190"/>
                    </a:lnTo>
                    <a:lnTo>
                      <a:pt x="11" y="223"/>
                    </a:lnTo>
                    <a:lnTo>
                      <a:pt x="6" y="264"/>
                    </a:lnTo>
                    <a:lnTo>
                      <a:pt x="3" y="310"/>
                    </a:lnTo>
                    <a:lnTo>
                      <a:pt x="2" y="351"/>
                    </a:lnTo>
                    <a:lnTo>
                      <a:pt x="0" y="393"/>
                    </a:lnTo>
                    <a:lnTo>
                      <a:pt x="0" y="444"/>
                    </a:lnTo>
                    <a:lnTo>
                      <a:pt x="3" y="485"/>
                    </a:lnTo>
                    <a:lnTo>
                      <a:pt x="7" y="527"/>
                    </a:lnTo>
                    <a:lnTo>
                      <a:pt x="13" y="557"/>
                    </a:lnTo>
                    <a:lnTo>
                      <a:pt x="23" y="593"/>
                    </a:lnTo>
                    <a:lnTo>
                      <a:pt x="36" y="621"/>
                    </a:lnTo>
                    <a:lnTo>
                      <a:pt x="49" y="645"/>
                    </a:lnTo>
                    <a:lnTo>
                      <a:pt x="68" y="674"/>
                    </a:lnTo>
                    <a:lnTo>
                      <a:pt x="88" y="698"/>
                    </a:lnTo>
                    <a:lnTo>
                      <a:pt x="112" y="722"/>
                    </a:lnTo>
                    <a:lnTo>
                      <a:pt x="136" y="738"/>
                    </a:lnTo>
                    <a:lnTo>
                      <a:pt x="159" y="751"/>
                    </a:lnTo>
                    <a:lnTo>
                      <a:pt x="170" y="757"/>
                    </a:lnTo>
                    <a:lnTo>
                      <a:pt x="185" y="762"/>
                    </a:lnTo>
                    <a:lnTo>
                      <a:pt x="204" y="764"/>
                    </a:lnTo>
                    <a:lnTo>
                      <a:pt x="216" y="762"/>
                    </a:lnTo>
                    <a:lnTo>
                      <a:pt x="232" y="760"/>
                    </a:lnTo>
                    <a:lnTo>
                      <a:pt x="252" y="752"/>
                    </a:lnTo>
                    <a:lnTo>
                      <a:pt x="267" y="745"/>
                    </a:lnTo>
                    <a:lnTo>
                      <a:pt x="284" y="734"/>
                    </a:lnTo>
                    <a:lnTo>
                      <a:pt x="301" y="720"/>
                    </a:lnTo>
                    <a:lnTo>
                      <a:pt x="316" y="705"/>
                    </a:lnTo>
                    <a:lnTo>
                      <a:pt x="330" y="688"/>
                    </a:lnTo>
                    <a:lnTo>
                      <a:pt x="343" y="671"/>
                    </a:lnTo>
                    <a:lnTo>
                      <a:pt x="353" y="654"/>
                    </a:lnTo>
                    <a:lnTo>
                      <a:pt x="368" y="632"/>
                    </a:lnTo>
                    <a:lnTo>
                      <a:pt x="377" y="615"/>
                    </a:lnTo>
                    <a:lnTo>
                      <a:pt x="386" y="597"/>
                    </a:lnTo>
                    <a:lnTo>
                      <a:pt x="390" y="583"/>
                    </a:lnTo>
                    <a:lnTo>
                      <a:pt x="395" y="568"/>
                    </a:lnTo>
                    <a:lnTo>
                      <a:pt x="399" y="548"/>
                    </a:lnTo>
                    <a:lnTo>
                      <a:pt x="404" y="524"/>
                    </a:lnTo>
                    <a:lnTo>
                      <a:pt x="407" y="493"/>
                    </a:lnTo>
                    <a:lnTo>
                      <a:pt x="409" y="467"/>
                    </a:lnTo>
                    <a:lnTo>
                      <a:pt x="410" y="438"/>
                    </a:lnTo>
                    <a:lnTo>
                      <a:pt x="410" y="410"/>
                    </a:lnTo>
                    <a:lnTo>
                      <a:pt x="409" y="370"/>
                    </a:lnTo>
                    <a:lnTo>
                      <a:pt x="408" y="340"/>
                    </a:lnTo>
                    <a:lnTo>
                      <a:pt x="406" y="311"/>
                    </a:lnTo>
                    <a:lnTo>
                      <a:pt x="405" y="278"/>
                    </a:lnTo>
                    <a:lnTo>
                      <a:pt x="404" y="254"/>
                    </a:lnTo>
                    <a:lnTo>
                      <a:pt x="400" y="227"/>
                    </a:lnTo>
                    <a:lnTo>
                      <a:pt x="397" y="206"/>
                    </a:lnTo>
                    <a:lnTo>
                      <a:pt x="391" y="183"/>
                    </a:lnTo>
                    <a:lnTo>
                      <a:pt x="386" y="164"/>
                    </a:lnTo>
                    <a:lnTo>
                      <a:pt x="380" y="150"/>
                    </a:lnTo>
                    <a:lnTo>
                      <a:pt x="374" y="137"/>
                    </a:lnTo>
                    <a:lnTo>
                      <a:pt x="364" y="114"/>
                    </a:lnTo>
                    <a:lnTo>
                      <a:pt x="356" y="100"/>
                    </a:lnTo>
                    <a:lnTo>
                      <a:pt x="347" y="87"/>
                    </a:lnTo>
                    <a:lnTo>
                      <a:pt x="336" y="73"/>
                    </a:lnTo>
                    <a:lnTo>
                      <a:pt x="326" y="62"/>
                    </a:lnTo>
                    <a:lnTo>
                      <a:pt x="315" y="50"/>
                    </a:lnTo>
                    <a:lnTo>
                      <a:pt x="300" y="39"/>
                    </a:lnTo>
                    <a:lnTo>
                      <a:pt x="285" y="27"/>
                    </a:lnTo>
                    <a:lnTo>
                      <a:pt x="267" y="17"/>
                    </a:lnTo>
                    <a:lnTo>
                      <a:pt x="248" y="10"/>
                    </a:lnTo>
                    <a:lnTo>
                      <a:pt x="227" y="4"/>
                    </a:lnTo>
                    <a:lnTo>
                      <a:pt x="205" y="0"/>
                    </a:lnTo>
                    <a:lnTo>
                      <a:pt x="175" y="4"/>
                    </a:lnTo>
                    <a:lnTo>
                      <a:pt x="149" y="14"/>
                    </a:lnTo>
                    <a:lnTo>
                      <a:pt x="122" y="29"/>
                    </a:lnTo>
                    <a:lnTo>
                      <a:pt x="100" y="46"/>
                    </a:lnTo>
                    <a:lnTo>
                      <a:pt x="78" y="66"/>
                    </a:lnTo>
                    <a:lnTo>
                      <a:pt x="58" y="93"/>
                    </a:lnTo>
                    <a:lnTo>
                      <a:pt x="41" y="123"/>
                    </a:lnTo>
                    <a:close/>
                  </a:path>
                </a:pathLst>
              </a:custGeom>
              <a:solidFill>
                <a:srgbClr val="FFC080"/>
              </a:solidFill>
              <a:ln w="7938" cap="flat" cmpd="sng">
                <a:solidFill>
                  <a:srgbClr val="000000"/>
                </a:solidFill>
                <a:prstDash val="solid"/>
                <a:headEnd type="none" w="med" len="med"/>
                <a:tailEnd type="none" w="med" len="med"/>
              </a:ln>
            </p:spPr>
            <p:txBody>
              <a:bodyPr/>
              <a:p>
                <a:endParaRPr lang="id-ID" altLang="en-US"/>
              </a:p>
            </p:txBody>
          </p:sp>
          <p:sp>
            <p:nvSpPr>
              <p:cNvPr id="252965" name="Bentuk Bebas 252964"/>
              <p:cNvSpPr/>
              <p:nvPr/>
            </p:nvSpPr>
            <p:spPr>
              <a:xfrm>
                <a:off x="2723" y="1903"/>
                <a:ext cx="83" cy="15"/>
              </a:xfrm>
              <a:custGeom>
                <a:avLst/>
                <a:gdLst/>
                <a:ahLst/>
                <a:cxnLst/>
                <a:pathLst>
                  <a:path w="167" h="45">
                    <a:moveTo>
                      <a:pt x="0" y="31"/>
                    </a:moveTo>
                    <a:lnTo>
                      <a:pt x="6" y="25"/>
                    </a:lnTo>
                    <a:lnTo>
                      <a:pt x="14" y="17"/>
                    </a:lnTo>
                    <a:lnTo>
                      <a:pt x="28" y="8"/>
                    </a:lnTo>
                    <a:lnTo>
                      <a:pt x="45" y="3"/>
                    </a:lnTo>
                    <a:lnTo>
                      <a:pt x="62" y="0"/>
                    </a:lnTo>
                    <a:lnTo>
                      <a:pt x="77" y="0"/>
                    </a:lnTo>
                    <a:lnTo>
                      <a:pt x="87" y="1"/>
                    </a:lnTo>
                    <a:lnTo>
                      <a:pt x="95" y="0"/>
                    </a:lnTo>
                    <a:lnTo>
                      <a:pt x="103" y="0"/>
                    </a:lnTo>
                    <a:lnTo>
                      <a:pt x="113" y="1"/>
                    </a:lnTo>
                    <a:lnTo>
                      <a:pt x="125" y="4"/>
                    </a:lnTo>
                    <a:lnTo>
                      <a:pt x="136" y="8"/>
                    </a:lnTo>
                    <a:lnTo>
                      <a:pt x="150" y="14"/>
                    </a:lnTo>
                    <a:lnTo>
                      <a:pt x="157" y="20"/>
                    </a:lnTo>
                    <a:lnTo>
                      <a:pt x="162" y="25"/>
                    </a:lnTo>
                    <a:lnTo>
                      <a:pt x="167" y="34"/>
                    </a:lnTo>
                    <a:lnTo>
                      <a:pt x="166" y="37"/>
                    </a:lnTo>
                    <a:lnTo>
                      <a:pt x="150" y="43"/>
                    </a:lnTo>
                    <a:lnTo>
                      <a:pt x="123" y="45"/>
                    </a:lnTo>
                    <a:lnTo>
                      <a:pt x="97" y="45"/>
                    </a:lnTo>
                    <a:lnTo>
                      <a:pt x="70" y="45"/>
                    </a:lnTo>
                    <a:lnTo>
                      <a:pt x="34" y="43"/>
                    </a:lnTo>
                    <a:lnTo>
                      <a:pt x="10" y="40"/>
                    </a:lnTo>
                    <a:lnTo>
                      <a:pt x="3" y="37"/>
                    </a:lnTo>
                    <a:lnTo>
                      <a:pt x="0" y="31"/>
                    </a:lnTo>
                    <a:close/>
                  </a:path>
                </a:pathLst>
              </a:custGeom>
              <a:solidFill>
                <a:srgbClr val="FFE0C0"/>
              </a:solidFill>
              <a:ln w="7938" cap="flat" cmpd="sng">
                <a:solidFill>
                  <a:srgbClr val="000000"/>
                </a:solidFill>
                <a:prstDash val="solid"/>
                <a:headEnd type="none" w="med" len="med"/>
                <a:tailEnd type="none" w="med" len="med"/>
              </a:ln>
            </p:spPr>
            <p:txBody>
              <a:bodyPr/>
              <a:p>
                <a:endParaRPr lang="id-ID" altLang="en-US"/>
              </a:p>
            </p:txBody>
          </p:sp>
          <p:sp>
            <p:nvSpPr>
              <p:cNvPr id="252966" name="Bentuk Bebas 252965"/>
              <p:cNvSpPr/>
              <p:nvPr/>
            </p:nvSpPr>
            <p:spPr>
              <a:xfrm>
                <a:off x="2649" y="1687"/>
                <a:ext cx="237" cy="137"/>
              </a:xfrm>
              <a:custGeom>
                <a:avLst/>
                <a:gdLst/>
                <a:ahLst/>
                <a:cxnLst/>
                <a:pathLst>
                  <a:path w="475" h="411">
                    <a:moveTo>
                      <a:pt x="29" y="411"/>
                    </a:moveTo>
                    <a:lnTo>
                      <a:pt x="24" y="404"/>
                    </a:lnTo>
                    <a:lnTo>
                      <a:pt x="15" y="391"/>
                    </a:lnTo>
                    <a:lnTo>
                      <a:pt x="24" y="385"/>
                    </a:lnTo>
                    <a:lnTo>
                      <a:pt x="19" y="374"/>
                    </a:lnTo>
                    <a:lnTo>
                      <a:pt x="13" y="361"/>
                    </a:lnTo>
                    <a:lnTo>
                      <a:pt x="8" y="352"/>
                    </a:lnTo>
                    <a:lnTo>
                      <a:pt x="21" y="352"/>
                    </a:lnTo>
                    <a:lnTo>
                      <a:pt x="17" y="339"/>
                    </a:lnTo>
                    <a:lnTo>
                      <a:pt x="11" y="325"/>
                    </a:lnTo>
                    <a:lnTo>
                      <a:pt x="0" y="312"/>
                    </a:lnTo>
                    <a:lnTo>
                      <a:pt x="14" y="311"/>
                    </a:lnTo>
                    <a:lnTo>
                      <a:pt x="11" y="300"/>
                    </a:lnTo>
                    <a:lnTo>
                      <a:pt x="5" y="285"/>
                    </a:lnTo>
                    <a:lnTo>
                      <a:pt x="13" y="288"/>
                    </a:lnTo>
                    <a:lnTo>
                      <a:pt x="20" y="291"/>
                    </a:lnTo>
                    <a:lnTo>
                      <a:pt x="17" y="282"/>
                    </a:lnTo>
                    <a:lnTo>
                      <a:pt x="12" y="272"/>
                    </a:lnTo>
                    <a:lnTo>
                      <a:pt x="19" y="272"/>
                    </a:lnTo>
                    <a:lnTo>
                      <a:pt x="15" y="257"/>
                    </a:lnTo>
                    <a:lnTo>
                      <a:pt x="22" y="258"/>
                    </a:lnTo>
                    <a:lnTo>
                      <a:pt x="22" y="247"/>
                    </a:lnTo>
                    <a:lnTo>
                      <a:pt x="20" y="237"/>
                    </a:lnTo>
                    <a:lnTo>
                      <a:pt x="14" y="220"/>
                    </a:lnTo>
                    <a:lnTo>
                      <a:pt x="22" y="222"/>
                    </a:lnTo>
                    <a:lnTo>
                      <a:pt x="30" y="225"/>
                    </a:lnTo>
                    <a:lnTo>
                      <a:pt x="24" y="214"/>
                    </a:lnTo>
                    <a:lnTo>
                      <a:pt x="35" y="215"/>
                    </a:lnTo>
                    <a:lnTo>
                      <a:pt x="44" y="217"/>
                    </a:lnTo>
                    <a:lnTo>
                      <a:pt x="37" y="202"/>
                    </a:lnTo>
                    <a:lnTo>
                      <a:pt x="32" y="194"/>
                    </a:lnTo>
                    <a:lnTo>
                      <a:pt x="25" y="182"/>
                    </a:lnTo>
                    <a:lnTo>
                      <a:pt x="34" y="181"/>
                    </a:lnTo>
                    <a:lnTo>
                      <a:pt x="43" y="181"/>
                    </a:lnTo>
                    <a:lnTo>
                      <a:pt x="51" y="180"/>
                    </a:lnTo>
                    <a:lnTo>
                      <a:pt x="44" y="171"/>
                    </a:lnTo>
                    <a:lnTo>
                      <a:pt x="37" y="162"/>
                    </a:lnTo>
                    <a:lnTo>
                      <a:pt x="46" y="158"/>
                    </a:lnTo>
                    <a:lnTo>
                      <a:pt x="41" y="144"/>
                    </a:lnTo>
                    <a:lnTo>
                      <a:pt x="37" y="134"/>
                    </a:lnTo>
                    <a:lnTo>
                      <a:pt x="33" y="125"/>
                    </a:lnTo>
                    <a:lnTo>
                      <a:pt x="43" y="127"/>
                    </a:lnTo>
                    <a:lnTo>
                      <a:pt x="52" y="130"/>
                    </a:lnTo>
                    <a:lnTo>
                      <a:pt x="55" y="115"/>
                    </a:lnTo>
                    <a:lnTo>
                      <a:pt x="53" y="100"/>
                    </a:lnTo>
                    <a:lnTo>
                      <a:pt x="51" y="85"/>
                    </a:lnTo>
                    <a:lnTo>
                      <a:pt x="43" y="68"/>
                    </a:lnTo>
                    <a:lnTo>
                      <a:pt x="59" y="78"/>
                    </a:lnTo>
                    <a:lnTo>
                      <a:pt x="66" y="83"/>
                    </a:lnTo>
                    <a:lnTo>
                      <a:pt x="74" y="90"/>
                    </a:lnTo>
                    <a:lnTo>
                      <a:pt x="83" y="90"/>
                    </a:lnTo>
                    <a:lnTo>
                      <a:pt x="83" y="78"/>
                    </a:lnTo>
                    <a:lnTo>
                      <a:pt x="85" y="67"/>
                    </a:lnTo>
                    <a:lnTo>
                      <a:pt x="91" y="53"/>
                    </a:lnTo>
                    <a:lnTo>
                      <a:pt x="95" y="63"/>
                    </a:lnTo>
                    <a:lnTo>
                      <a:pt x="98" y="68"/>
                    </a:lnTo>
                    <a:lnTo>
                      <a:pt x="105" y="74"/>
                    </a:lnTo>
                    <a:lnTo>
                      <a:pt x="110" y="64"/>
                    </a:lnTo>
                    <a:lnTo>
                      <a:pt x="115" y="54"/>
                    </a:lnTo>
                    <a:lnTo>
                      <a:pt x="126" y="44"/>
                    </a:lnTo>
                    <a:lnTo>
                      <a:pt x="135" y="33"/>
                    </a:lnTo>
                    <a:lnTo>
                      <a:pt x="146" y="24"/>
                    </a:lnTo>
                    <a:lnTo>
                      <a:pt x="159" y="20"/>
                    </a:lnTo>
                    <a:lnTo>
                      <a:pt x="177" y="15"/>
                    </a:lnTo>
                    <a:lnTo>
                      <a:pt x="203" y="7"/>
                    </a:lnTo>
                    <a:lnTo>
                      <a:pt x="220" y="3"/>
                    </a:lnTo>
                    <a:lnTo>
                      <a:pt x="235" y="1"/>
                    </a:lnTo>
                    <a:lnTo>
                      <a:pt x="246" y="0"/>
                    </a:lnTo>
                    <a:lnTo>
                      <a:pt x="263" y="0"/>
                    </a:lnTo>
                    <a:lnTo>
                      <a:pt x="294" y="1"/>
                    </a:lnTo>
                    <a:lnTo>
                      <a:pt x="283" y="7"/>
                    </a:lnTo>
                    <a:lnTo>
                      <a:pt x="276" y="15"/>
                    </a:lnTo>
                    <a:lnTo>
                      <a:pt x="274" y="20"/>
                    </a:lnTo>
                    <a:lnTo>
                      <a:pt x="285" y="24"/>
                    </a:lnTo>
                    <a:lnTo>
                      <a:pt x="299" y="25"/>
                    </a:lnTo>
                    <a:lnTo>
                      <a:pt x="312" y="24"/>
                    </a:lnTo>
                    <a:lnTo>
                      <a:pt x="325" y="23"/>
                    </a:lnTo>
                    <a:lnTo>
                      <a:pt x="335" y="20"/>
                    </a:lnTo>
                    <a:lnTo>
                      <a:pt x="354" y="21"/>
                    </a:lnTo>
                    <a:lnTo>
                      <a:pt x="342" y="27"/>
                    </a:lnTo>
                    <a:lnTo>
                      <a:pt x="332" y="37"/>
                    </a:lnTo>
                    <a:lnTo>
                      <a:pt x="342" y="38"/>
                    </a:lnTo>
                    <a:lnTo>
                      <a:pt x="351" y="37"/>
                    </a:lnTo>
                    <a:lnTo>
                      <a:pt x="364" y="38"/>
                    </a:lnTo>
                    <a:lnTo>
                      <a:pt x="386" y="47"/>
                    </a:lnTo>
                    <a:lnTo>
                      <a:pt x="373" y="50"/>
                    </a:lnTo>
                    <a:lnTo>
                      <a:pt x="362" y="53"/>
                    </a:lnTo>
                    <a:lnTo>
                      <a:pt x="355" y="57"/>
                    </a:lnTo>
                    <a:lnTo>
                      <a:pt x="370" y="60"/>
                    </a:lnTo>
                    <a:lnTo>
                      <a:pt x="381" y="63"/>
                    </a:lnTo>
                    <a:lnTo>
                      <a:pt x="389" y="64"/>
                    </a:lnTo>
                    <a:lnTo>
                      <a:pt x="400" y="70"/>
                    </a:lnTo>
                    <a:lnTo>
                      <a:pt x="414" y="78"/>
                    </a:lnTo>
                    <a:lnTo>
                      <a:pt x="434" y="87"/>
                    </a:lnTo>
                    <a:lnTo>
                      <a:pt x="422" y="91"/>
                    </a:lnTo>
                    <a:lnTo>
                      <a:pt x="413" y="97"/>
                    </a:lnTo>
                    <a:lnTo>
                      <a:pt x="406" y="103"/>
                    </a:lnTo>
                    <a:lnTo>
                      <a:pt x="405" y="110"/>
                    </a:lnTo>
                    <a:lnTo>
                      <a:pt x="414" y="111"/>
                    </a:lnTo>
                    <a:lnTo>
                      <a:pt x="423" y="115"/>
                    </a:lnTo>
                    <a:lnTo>
                      <a:pt x="432" y="121"/>
                    </a:lnTo>
                    <a:lnTo>
                      <a:pt x="445" y="125"/>
                    </a:lnTo>
                    <a:lnTo>
                      <a:pt x="455" y="124"/>
                    </a:lnTo>
                    <a:lnTo>
                      <a:pt x="448" y="135"/>
                    </a:lnTo>
                    <a:lnTo>
                      <a:pt x="445" y="152"/>
                    </a:lnTo>
                    <a:lnTo>
                      <a:pt x="450" y="167"/>
                    </a:lnTo>
                    <a:lnTo>
                      <a:pt x="453" y="180"/>
                    </a:lnTo>
                    <a:lnTo>
                      <a:pt x="455" y="191"/>
                    </a:lnTo>
                    <a:lnTo>
                      <a:pt x="448" y="212"/>
                    </a:lnTo>
                    <a:lnTo>
                      <a:pt x="475" y="211"/>
                    </a:lnTo>
                    <a:lnTo>
                      <a:pt x="451" y="231"/>
                    </a:lnTo>
                    <a:lnTo>
                      <a:pt x="443" y="244"/>
                    </a:lnTo>
                    <a:lnTo>
                      <a:pt x="440" y="267"/>
                    </a:lnTo>
                    <a:lnTo>
                      <a:pt x="451" y="277"/>
                    </a:lnTo>
                    <a:lnTo>
                      <a:pt x="446" y="291"/>
                    </a:lnTo>
                    <a:lnTo>
                      <a:pt x="443" y="310"/>
                    </a:lnTo>
                    <a:lnTo>
                      <a:pt x="451" y="325"/>
                    </a:lnTo>
                    <a:lnTo>
                      <a:pt x="440" y="348"/>
                    </a:lnTo>
                    <a:lnTo>
                      <a:pt x="435" y="362"/>
                    </a:lnTo>
                    <a:lnTo>
                      <a:pt x="430" y="408"/>
                    </a:lnTo>
                    <a:lnTo>
                      <a:pt x="421" y="301"/>
                    </a:lnTo>
                    <a:lnTo>
                      <a:pt x="410" y="261"/>
                    </a:lnTo>
                    <a:lnTo>
                      <a:pt x="389" y="201"/>
                    </a:lnTo>
                    <a:lnTo>
                      <a:pt x="371" y="181"/>
                    </a:lnTo>
                    <a:lnTo>
                      <a:pt x="343" y="171"/>
                    </a:lnTo>
                    <a:lnTo>
                      <a:pt x="312" y="168"/>
                    </a:lnTo>
                    <a:lnTo>
                      <a:pt x="280" y="158"/>
                    </a:lnTo>
                    <a:lnTo>
                      <a:pt x="252" y="150"/>
                    </a:lnTo>
                    <a:lnTo>
                      <a:pt x="219" y="140"/>
                    </a:lnTo>
                    <a:lnTo>
                      <a:pt x="189" y="137"/>
                    </a:lnTo>
                    <a:lnTo>
                      <a:pt x="132" y="134"/>
                    </a:lnTo>
                    <a:lnTo>
                      <a:pt x="126" y="142"/>
                    </a:lnTo>
                    <a:lnTo>
                      <a:pt x="116" y="151"/>
                    </a:lnTo>
                    <a:lnTo>
                      <a:pt x="107" y="158"/>
                    </a:lnTo>
                    <a:lnTo>
                      <a:pt x="101" y="158"/>
                    </a:lnTo>
                    <a:lnTo>
                      <a:pt x="93" y="162"/>
                    </a:lnTo>
                    <a:lnTo>
                      <a:pt x="85" y="181"/>
                    </a:lnTo>
                    <a:lnTo>
                      <a:pt x="76" y="200"/>
                    </a:lnTo>
                    <a:lnTo>
                      <a:pt x="74" y="225"/>
                    </a:lnTo>
                    <a:lnTo>
                      <a:pt x="67" y="242"/>
                    </a:lnTo>
                    <a:lnTo>
                      <a:pt x="60" y="262"/>
                    </a:lnTo>
                    <a:lnTo>
                      <a:pt x="52" y="277"/>
                    </a:lnTo>
                    <a:lnTo>
                      <a:pt x="46" y="292"/>
                    </a:lnTo>
                    <a:lnTo>
                      <a:pt x="41" y="311"/>
                    </a:lnTo>
                    <a:lnTo>
                      <a:pt x="38" y="332"/>
                    </a:lnTo>
                    <a:lnTo>
                      <a:pt x="29" y="411"/>
                    </a:lnTo>
                    <a:close/>
                  </a:path>
                </a:pathLst>
              </a:custGeom>
              <a:solidFill>
                <a:srgbClr val="201000"/>
              </a:solidFill>
              <a:ln w="7938" cap="flat" cmpd="sng">
                <a:solidFill>
                  <a:srgbClr val="000000"/>
                </a:solidFill>
                <a:prstDash val="solid"/>
                <a:headEnd type="none" w="med" len="med"/>
                <a:tailEnd type="none" w="med" len="med"/>
              </a:ln>
            </p:spPr>
            <p:txBody>
              <a:bodyPr/>
              <a:p>
                <a:endParaRPr lang="id-ID" altLang="en-US"/>
              </a:p>
            </p:txBody>
          </p:sp>
          <p:grpSp>
            <p:nvGrpSpPr>
              <p:cNvPr id="252967" name="Grup 252966"/>
              <p:cNvGrpSpPr/>
              <p:nvPr/>
            </p:nvGrpSpPr>
            <p:grpSpPr>
              <a:xfrm>
                <a:off x="2711" y="1821"/>
                <a:ext cx="101" cy="13"/>
                <a:chOff x="2711" y="1821"/>
                <a:chExt cx="101" cy="13"/>
              </a:xfrm>
            </p:grpSpPr>
            <p:grpSp>
              <p:nvGrpSpPr>
                <p:cNvPr id="252968" name="Grup 252967"/>
                <p:cNvGrpSpPr/>
                <p:nvPr/>
              </p:nvGrpSpPr>
              <p:grpSpPr>
                <a:xfrm>
                  <a:off x="2711" y="1821"/>
                  <a:ext cx="17" cy="13"/>
                  <a:chOff x="2711" y="1821"/>
                  <a:chExt cx="17" cy="13"/>
                </a:xfrm>
              </p:grpSpPr>
              <p:sp>
                <p:nvSpPr>
                  <p:cNvPr id="252969" name="Oval 252968"/>
                  <p:cNvSpPr/>
                  <p:nvPr/>
                </p:nvSpPr>
                <p:spPr>
                  <a:xfrm>
                    <a:off x="2711" y="1821"/>
                    <a:ext cx="17" cy="13"/>
                  </a:xfrm>
                  <a:prstGeom prst="ellipse">
                    <a:avLst/>
                  </a:prstGeom>
                  <a:solidFill>
                    <a:srgbClr val="4040FF"/>
                  </a:solidFill>
                  <a:ln w="7938" cap="flat" cmpd="sng">
                    <a:solidFill>
                      <a:srgbClr val="000080"/>
                    </a:solidFill>
                    <a:prstDash val="solid"/>
                    <a:headEnd type="none" w="med" len="med"/>
                    <a:tailEnd type="none" w="med" len="med"/>
                  </a:ln>
                </p:spPr>
                <p:txBody>
                  <a:bodyPr/>
                  <a:p>
                    <a:endParaRPr lang="id-ID" altLang="en-US"/>
                  </a:p>
                </p:txBody>
              </p:sp>
              <p:sp>
                <p:nvSpPr>
                  <p:cNvPr id="252970" name="Oval 252969"/>
                  <p:cNvSpPr/>
                  <p:nvPr/>
                </p:nvSpPr>
                <p:spPr>
                  <a:xfrm>
                    <a:off x="2716" y="1823"/>
                    <a:ext cx="8" cy="7"/>
                  </a:xfrm>
                  <a:prstGeom prst="ellipse">
                    <a:avLst/>
                  </a:prstGeom>
                  <a:solidFill>
                    <a:srgbClr val="FFFFFF"/>
                  </a:solidFill>
                  <a:ln w="9525">
                    <a:noFill/>
                  </a:ln>
                </p:spPr>
                <p:txBody>
                  <a:bodyPr/>
                  <a:p>
                    <a:endParaRPr lang="id-ID" altLang="en-US"/>
                  </a:p>
                </p:txBody>
              </p:sp>
            </p:grpSp>
            <p:grpSp>
              <p:nvGrpSpPr>
                <p:cNvPr id="252971" name="Grup 252970"/>
                <p:cNvGrpSpPr/>
                <p:nvPr/>
              </p:nvGrpSpPr>
              <p:grpSpPr>
                <a:xfrm>
                  <a:off x="2795" y="1821"/>
                  <a:ext cx="17" cy="13"/>
                  <a:chOff x="2795" y="1821"/>
                  <a:chExt cx="17" cy="13"/>
                </a:xfrm>
              </p:grpSpPr>
              <p:sp>
                <p:nvSpPr>
                  <p:cNvPr id="252972" name="Oval 252971"/>
                  <p:cNvSpPr/>
                  <p:nvPr/>
                </p:nvSpPr>
                <p:spPr>
                  <a:xfrm>
                    <a:off x="2795" y="1821"/>
                    <a:ext cx="17" cy="13"/>
                  </a:xfrm>
                  <a:prstGeom prst="ellipse">
                    <a:avLst/>
                  </a:prstGeom>
                  <a:solidFill>
                    <a:srgbClr val="4040FF"/>
                  </a:solidFill>
                  <a:ln w="7938" cap="flat" cmpd="sng">
                    <a:solidFill>
                      <a:srgbClr val="000080"/>
                    </a:solidFill>
                    <a:prstDash val="solid"/>
                    <a:headEnd type="none" w="med" len="med"/>
                    <a:tailEnd type="none" w="med" len="med"/>
                  </a:ln>
                </p:spPr>
                <p:txBody>
                  <a:bodyPr/>
                  <a:p>
                    <a:endParaRPr lang="id-ID" altLang="en-US"/>
                  </a:p>
                </p:txBody>
              </p:sp>
              <p:sp>
                <p:nvSpPr>
                  <p:cNvPr id="252973" name="Oval 252972"/>
                  <p:cNvSpPr/>
                  <p:nvPr/>
                </p:nvSpPr>
                <p:spPr>
                  <a:xfrm>
                    <a:off x="2799" y="1823"/>
                    <a:ext cx="7" cy="8"/>
                  </a:xfrm>
                  <a:prstGeom prst="ellipse">
                    <a:avLst/>
                  </a:prstGeom>
                  <a:solidFill>
                    <a:srgbClr val="FFFFFF"/>
                  </a:solidFill>
                  <a:ln w="9525">
                    <a:noFill/>
                  </a:ln>
                </p:spPr>
                <p:txBody>
                  <a:bodyPr/>
                  <a:p>
                    <a:endParaRPr lang="id-ID" altLang="en-US"/>
                  </a:p>
                </p:txBody>
              </p:sp>
            </p:grpSp>
          </p:grpSp>
          <p:sp>
            <p:nvSpPr>
              <p:cNvPr id="252974" name="Bentuk Bebas 252973"/>
              <p:cNvSpPr/>
              <p:nvPr/>
            </p:nvSpPr>
            <p:spPr>
              <a:xfrm>
                <a:off x="2740" y="1867"/>
                <a:ext cx="46" cy="19"/>
              </a:xfrm>
              <a:custGeom>
                <a:avLst/>
                <a:gdLst>
                  <a:gd name="txL" fmla="*/ 0 w 43200"/>
                  <a:gd name="txT" fmla="*/ 0 h 21600"/>
                  <a:gd name="txR" fmla="*/ 43200 w 43200"/>
                  <a:gd name="txB" fmla="*/ 21600 h 21600"/>
                </a:gdLst>
                <a:ahLst/>
                <a:cxnLst>
                  <a:cxn ang="0">
                    <a:pos x="43200" y="0"/>
                  </a:cxn>
                  <a:cxn ang="270">
                    <a:pos x="0" y="0"/>
                  </a:cxn>
                  <a:cxn ang="270">
                    <a:pos x="21600" y="0"/>
                  </a:cxn>
                </a:cxnLst>
                <a:rect l="txL" t="txT" r="txR" b="txB"/>
                <a:pathLst>
                  <a:path w="43200" h="21600" fill="none">
                    <a:moveTo>
                      <a:pt x="43200" y="0"/>
                    </a:moveTo>
                    <a:arcTo wR="21600" hR="21600" stAng="0" swAng="10800000"/>
                  </a:path>
                  <a:path w="43200" h="21600" stroke="0">
                    <a:moveTo>
                      <a:pt x="43200" y="0"/>
                    </a:moveTo>
                    <a:arcTo wR="21600" hR="21600" stAng="0" swAng="10800000"/>
                    <a:lnTo>
                      <a:pt x="21600" y="0"/>
                    </a:lnTo>
                    <a:close/>
                  </a:path>
                </a:pathLst>
              </a:custGeom>
              <a:noFill/>
              <a:ln w="7938" cap="flat" cmpd="sng">
                <a:solidFill>
                  <a:srgbClr val="000000"/>
                </a:solidFill>
                <a:prstDash val="solid"/>
                <a:headEnd type="none" w="med" len="med"/>
                <a:tailEnd type="none" w="med" len="med"/>
              </a:ln>
            </p:spPr>
            <p:txBody>
              <a:bodyPr/>
              <a:p>
                <a:endParaRPr lang="id-ID" altLang="en-US"/>
              </a:p>
            </p:txBody>
          </p:sp>
          <p:grpSp>
            <p:nvGrpSpPr>
              <p:cNvPr id="252975" name="Grup 252974"/>
              <p:cNvGrpSpPr/>
              <p:nvPr/>
            </p:nvGrpSpPr>
            <p:grpSpPr>
              <a:xfrm>
                <a:off x="2694" y="1775"/>
                <a:ext cx="143" cy="34"/>
                <a:chOff x="2694" y="1775"/>
                <a:chExt cx="143" cy="34"/>
              </a:xfrm>
            </p:grpSpPr>
            <p:sp>
              <p:nvSpPr>
                <p:cNvPr id="252976" name="Bentuk Bebas 252975"/>
                <p:cNvSpPr/>
                <p:nvPr/>
              </p:nvSpPr>
              <p:spPr>
                <a:xfrm>
                  <a:off x="2694" y="1775"/>
                  <a:ext cx="44" cy="31"/>
                </a:xfrm>
                <a:custGeom>
                  <a:avLst/>
                  <a:gdLst/>
                  <a:ahLst/>
                  <a:cxnLst/>
                  <a:pathLst>
                    <a:path w="88" h="94">
                      <a:moveTo>
                        <a:pt x="76" y="7"/>
                      </a:moveTo>
                      <a:lnTo>
                        <a:pt x="67" y="12"/>
                      </a:lnTo>
                      <a:lnTo>
                        <a:pt x="58" y="17"/>
                      </a:lnTo>
                      <a:lnTo>
                        <a:pt x="51" y="23"/>
                      </a:lnTo>
                      <a:lnTo>
                        <a:pt x="46" y="29"/>
                      </a:lnTo>
                      <a:lnTo>
                        <a:pt x="40" y="40"/>
                      </a:lnTo>
                      <a:lnTo>
                        <a:pt x="34" y="53"/>
                      </a:lnTo>
                      <a:lnTo>
                        <a:pt x="30" y="63"/>
                      </a:lnTo>
                      <a:lnTo>
                        <a:pt x="25" y="70"/>
                      </a:lnTo>
                      <a:lnTo>
                        <a:pt x="20" y="79"/>
                      </a:lnTo>
                      <a:lnTo>
                        <a:pt x="0" y="94"/>
                      </a:lnTo>
                      <a:lnTo>
                        <a:pt x="13" y="90"/>
                      </a:lnTo>
                      <a:lnTo>
                        <a:pt x="21" y="87"/>
                      </a:lnTo>
                      <a:lnTo>
                        <a:pt x="29" y="82"/>
                      </a:lnTo>
                      <a:lnTo>
                        <a:pt x="38" y="72"/>
                      </a:lnTo>
                      <a:lnTo>
                        <a:pt x="42" y="64"/>
                      </a:lnTo>
                      <a:lnTo>
                        <a:pt x="49" y="53"/>
                      </a:lnTo>
                      <a:lnTo>
                        <a:pt x="52" y="43"/>
                      </a:lnTo>
                      <a:lnTo>
                        <a:pt x="57" y="35"/>
                      </a:lnTo>
                      <a:lnTo>
                        <a:pt x="62" y="25"/>
                      </a:lnTo>
                      <a:lnTo>
                        <a:pt x="68" y="20"/>
                      </a:lnTo>
                      <a:lnTo>
                        <a:pt x="77" y="15"/>
                      </a:lnTo>
                      <a:lnTo>
                        <a:pt x="84" y="10"/>
                      </a:lnTo>
                      <a:lnTo>
                        <a:pt x="88" y="0"/>
                      </a:lnTo>
                      <a:lnTo>
                        <a:pt x="76" y="7"/>
                      </a:lnTo>
                      <a:close/>
                    </a:path>
                  </a:pathLst>
                </a:custGeom>
                <a:solidFill>
                  <a:srgbClr val="201000"/>
                </a:solidFill>
                <a:ln w="9525">
                  <a:noFill/>
                </a:ln>
              </p:spPr>
              <p:txBody>
                <a:bodyPr/>
                <a:p>
                  <a:endParaRPr lang="id-ID" altLang="en-US"/>
                </a:p>
              </p:txBody>
            </p:sp>
            <p:sp>
              <p:nvSpPr>
                <p:cNvPr id="252977" name="Bentuk Bebas 252976"/>
                <p:cNvSpPr/>
                <p:nvPr/>
              </p:nvSpPr>
              <p:spPr>
                <a:xfrm>
                  <a:off x="2793" y="1777"/>
                  <a:ext cx="44" cy="32"/>
                </a:xfrm>
                <a:custGeom>
                  <a:avLst/>
                  <a:gdLst/>
                  <a:ahLst/>
                  <a:cxnLst/>
                  <a:pathLst>
                    <a:path w="88" h="95">
                      <a:moveTo>
                        <a:pt x="12" y="8"/>
                      </a:moveTo>
                      <a:lnTo>
                        <a:pt x="22" y="12"/>
                      </a:lnTo>
                      <a:lnTo>
                        <a:pt x="30" y="16"/>
                      </a:lnTo>
                      <a:lnTo>
                        <a:pt x="37" y="22"/>
                      </a:lnTo>
                      <a:lnTo>
                        <a:pt x="43" y="29"/>
                      </a:lnTo>
                      <a:lnTo>
                        <a:pt x="48" y="40"/>
                      </a:lnTo>
                      <a:lnTo>
                        <a:pt x="54" y="53"/>
                      </a:lnTo>
                      <a:lnTo>
                        <a:pt x="58" y="63"/>
                      </a:lnTo>
                      <a:lnTo>
                        <a:pt x="63" y="70"/>
                      </a:lnTo>
                      <a:lnTo>
                        <a:pt x="69" y="79"/>
                      </a:lnTo>
                      <a:lnTo>
                        <a:pt x="88" y="95"/>
                      </a:lnTo>
                      <a:lnTo>
                        <a:pt x="75" y="90"/>
                      </a:lnTo>
                      <a:lnTo>
                        <a:pt x="67" y="86"/>
                      </a:lnTo>
                      <a:lnTo>
                        <a:pt x="59" y="80"/>
                      </a:lnTo>
                      <a:lnTo>
                        <a:pt x="50" y="72"/>
                      </a:lnTo>
                      <a:lnTo>
                        <a:pt x="46" y="65"/>
                      </a:lnTo>
                      <a:lnTo>
                        <a:pt x="39" y="52"/>
                      </a:lnTo>
                      <a:lnTo>
                        <a:pt x="36" y="43"/>
                      </a:lnTo>
                      <a:lnTo>
                        <a:pt x="31" y="35"/>
                      </a:lnTo>
                      <a:lnTo>
                        <a:pt x="26" y="25"/>
                      </a:lnTo>
                      <a:lnTo>
                        <a:pt x="20" y="20"/>
                      </a:lnTo>
                      <a:lnTo>
                        <a:pt x="11" y="15"/>
                      </a:lnTo>
                      <a:lnTo>
                        <a:pt x="4" y="10"/>
                      </a:lnTo>
                      <a:lnTo>
                        <a:pt x="0" y="0"/>
                      </a:lnTo>
                      <a:lnTo>
                        <a:pt x="12" y="8"/>
                      </a:lnTo>
                      <a:close/>
                    </a:path>
                  </a:pathLst>
                </a:custGeom>
                <a:solidFill>
                  <a:srgbClr val="201000"/>
                </a:solidFill>
                <a:ln w="9525">
                  <a:noFill/>
                </a:ln>
              </p:spPr>
              <p:txBody>
                <a:bodyPr/>
                <a:p>
                  <a:endParaRPr lang="id-ID" altLang="en-US"/>
                </a:p>
              </p:txBody>
            </p:sp>
          </p:grpSp>
          <p:grpSp>
            <p:nvGrpSpPr>
              <p:cNvPr id="252978" name="Grup 252977"/>
              <p:cNvGrpSpPr/>
              <p:nvPr/>
            </p:nvGrpSpPr>
            <p:grpSpPr>
              <a:xfrm>
                <a:off x="2663" y="1804"/>
                <a:ext cx="209" cy="49"/>
                <a:chOff x="2663" y="1804"/>
                <a:chExt cx="209" cy="49"/>
              </a:xfrm>
            </p:grpSpPr>
            <p:grpSp>
              <p:nvGrpSpPr>
                <p:cNvPr id="252979" name="Grup 252978"/>
                <p:cNvGrpSpPr/>
                <p:nvPr/>
              </p:nvGrpSpPr>
              <p:grpSpPr>
                <a:xfrm>
                  <a:off x="2691" y="1804"/>
                  <a:ext cx="145" cy="49"/>
                  <a:chOff x="2691" y="1804"/>
                  <a:chExt cx="145" cy="49"/>
                </a:xfrm>
              </p:grpSpPr>
              <p:sp>
                <p:nvSpPr>
                  <p:cNvPr id="252980" name="Oval 252979"/>
                  <p:cNvSpPr/>
                  <p:nvPr/>
                </p:nvSpPr>
                <p:spPr>
                  <a:xfrm>
                    <a:off x="2777" y="1804"/>
                    <a:ext cx="59" cy="49"/>
                  </a:xfrm>
                  <a:prstGeom prst="ellipse">
                    <a:avLst/>
                  </a:prstGeom>
                  <a:noFill/>
                  <a:ln w="7938" cap="flat" cmpd="sng">
                    <a:solidFill>
                      <a:srgbClr val="000000"/>
                    </a:solidFill>
                    <a:prstDash val="solid"/>
                    <a:headEnd type="none" w="med" len="med"/>
                    <a:tailEnd type="none" w="med" len="med"/>
                  </a:ln>
                </p:spPr>
                <p:txBody>
                  <a:bodyPr/>
                  <a:p>
                    <a:endParaRPr lang="id-ID" altLang="en-US"/>
                  </a:p>
                </p:txBody>
              </p:sp>
              <p:sp>
                <p:nvSpPr>
                  <p:cNvPr id="252981" name="Oval 252980"/>
                  <p:cNvSpPr/>
                  <p:nvPr/>
                </p:nvSpPr>
                <p:spPr>
                  <a:xfrm>
                    <a:off x="2691" y="1804"/>
                    <a:ext cx="59" cy="49"/>
                  </a:xfrm>
                  <a:prstGeom prst="ellipse">
                    <a:avLst/>
                  </a:prstGeom>
                  <a:noFill/>
                  <a:ln w="7938" cap="flat" cmpd="sng">
                    <a:solidFill>
                      <a:srgbClr val="000000"/>
                    </a:solidFill>
                    <a:prstDash val="solid"/>
                    <a:headEnd type="none" w="med" len="med"/>
                    <a:tailEnd type="none" w="med" len="med"/>
                  </a:ln>
                </p:spPr>
                <p:txBody>
                  <a:bodyPr/>
                  <a:p>
                    <a:endParaRPr lang="id-ID" altLang="en-US"/>
                  </a:p>
                </p:txBody>
              </p:sp>
            </p:grpSp>
            <p:sp>
              <p:nvSpPr>
                <p:cNvPr id="252982" name="Bentuk Bebas 252981"/>
                <p:cNvSpPr/>
                <p:nvPr/>
              </p:nvSpPr>
              <p:spPr>
                <a:xfrm>
                  <a:off x="2750" y="1818"/>
                  <a:ext cx="26" cy="14"/>
                </a:xfrm>
                <a:custGeom>
                  <a:avLst/>
                  <a:gdLst>
                    <a:gd name="txL" fmla="*/ 0 w 32408"/>
                    <a:gd name="txT" fmla="*/ 0 h 21600"/>
                    <a:gd name="txR" fmla="*/ 32408 w 32408"/>
                    <a:gd name="txB" fmla="*/ 21600 h 21600"/>
                  </a:gdLst>
                  <a:ahLst/>
                  <a:cxnLst>
                    <a:cxn ang="180">
                      <a:pos x="0" y="9114"/>
                    </a:cxn>
                    <a:cxn ang="0">
                      <a:pos x="32407" y="5849"/>
                    </a:cxn>
                    <a:cxn ang="90">
                      <a:pos x="17626" y="21600"/>
                    </a:cxn>
                  </a:cxnLst>
                  <a:rect l="txL" t="txT" r="txR" b="txB"/>
                  <a:pathLst>
                    <a:path w="32408" h="21600" fill="none">
                      <a:moveTo>
                        <a:pt x="0" y="9114"/>
                      </a:moveTo>
                      <a:arcTo wR="21600" hR="21600" stAng="-8681208" swAng="5872028"/>
                    </a:path>
                    <a:path w="32408" h="21600" stroke="0">
                      <a:moveTo>
                        <a:pt x="0" y="9114"/>
                      </a:moveTo>
                      <a:arcTo wR="21600" hR="21600" stAng="-8681208" swAng="5872028"/>
                      <a:lnTo>
                        <a:pt x="17626" y="21600"/>
                      </a:lnTo>
                      <a:close/>
                    </a:path>
                  </a:pathLst>
                </a:custGeom>
                <a:noFill/>
                <a:ln w="7938" cap="flat" cmpd="sng">
                  <a:solidFill>
                    <a:srgbClr val="000000"/>
                  </a:solidFill>
                  <a:prstDash val="solid"/>
                  <a:headEnd type="none" w="med" len="med"/>
                  <a:tailEnd type="none" w="med" len="med"/>
                </a:ln>
              </p:spPr>
              <p:txBody>
                <a:bodyPr/>
                <a:p>
                  <a:endParaRPr lang="id-ID" altLang="en-US"/>
                </a:p>
              </p:txBody>
            </p:sp>
            <p:sp>
              <p:nvSpPr>
                <p:cNvPr id="252983" name="Konektor Garis Lurus 252982"/>
                <p:cNvSpPr/>
                <p:nvPr/>
              </p:nvSpPr>
              <p:spPr>
                <a:xfrm>
                  <a:off x="2663" y="1816"/>
                  <a:ext cx="33" cy="4"/>
                </a:xfrm>
                <a:prstGeom prst="line">
                  <a:avLst/>
                </a:prstGeom>
                <a:ln w="7938" cap="flat" cmpd="sng">
                  <a:solidFill>
                    <a:srgbClr val="000000"/>
                  </a:solidFill>
                  <a:prstDash val="solid"/>
                  <a:headEnd type="none" w="med" len="med"/>
                  <a:tailEnd type="none" w="med" len="med"/>
                </a:ln>
              </p:spPr>
            </p:sp>
            <p:sp>
              <p:nvSpPr>
                <p:cNvPr id="252984" name="Konektor Garis Lurus 252983"/>
                <p:cNvSpPr/>
                <p:nvPr/>
              </p:nvSpPr>
              <p:spPr>
                <a:xfrm flipV="1">
                  <a:off x="2836" y="1809"/>
                  <a:ext cx="36" cy="11"/>
                </a:xfrm>
                <a:prstGeom prst="line">
                  <a:avLst/>
                </a:prstGeom>
                <a:ln w="7938" cap="flat" cmpd="sng">
                  <a:solidFill>
                    <a:srgbClr val="000000"/>
                  </a:solidFill>
                  <a:prstDash val="solid"/>
                  <a:headEnd type="none" w="med" len="med"/>
                  <a:tailEnd type="none" w="med" len="med"/>
                </a:ln>
              </p:spPr>
            </p:sp>
          </p:grpSp>
          <p:sp>
            <p:nvSpPr>
              <p:cNvPr id="252985" name="Bentuk Bebas 252984"/>
              <p:cNvSpPr/>
              <p:nvPr/>
            </p:nvSpPr>
            <p:spPr>
              <a:xfrm>
                <a:off x="2759" y="1930"/>
                <a:ext cx="12" cy="2"/>
              </a:xfrm>
              <a:custGeom>
                <a:avLst/>
                <a:gdLst/>
                <a:ahLst/>
                <a:cxnLst/>
                <a:pathLst>
                  <a:path w="24" h="4">
                    <a:moveTo>
                      <a:pt x="0" y="2"/>
                    </a:moveTo>
                    <a:lnTo>
                      <a:pt x="9" y="0"/>
                    </a:lnTo>
                    <a:lnTo>
                      <a:pt x="17" y="2"/>
                    </a:lnTo>
                    <a:lnTo>
                      <a:pt x="24" y="4"/>
                    </a:lnTo>
                  </a:path>
                </a:pathLst>
              </a:custGeom>
              <a:noFill/>
              <a:ln w="7938" cap="flat" cmpd="sng">
                <a:solidFill>
                  <a:srgbClr val="000000"/>
                </a:solidFill>
                <a:prstDash val="solid"/>
                <a:headEnd type="none" w="med" len="med"/>
                <a:tailEnd type="none" w="med" len="med"/>
              </a:ln>
            </p:spPr>
            <p:txBody>
              <a:bodyPr/>
              <a:p>
                <a:endParaRPr lang="id-ID" altLang="en-US"/>
              </a:p>
            </p:txBody>
          </p:sp>
        </p:grpSp>
        <p:grpSp>
          <p:nvGrpSpPr>
            <p:cNvPr id="252986" name="Grup 252985"/>
            <p:cNvGrpSpPr/>
            <p:nvPr/>
          </p:nvGrpSpPr>
          <p:grpSpPr>
            <a:xfrm>
              <a:off x="2093" y="1949"/>
              <a:ext cx="1347" cy="1237"/>
              <a:chOff x="2093" y="1949"/>
              <a:chExt cx="1347" cy="1237"/>
            </a:xfrm>
          </p:grpSpPr>
          <p:sp>
            <p:nvSpPr>
              <p:cNvPr id="252987" name="Bentuk Bebas 252986"/>
              <p:cNvSpPr/>
              <p:nvPr/>
            </p:nvSpPr>
            <p:spPr>
              <a:xfrm>
                <a:off x="2593" y="1957"/>
                <a:ext cx="353" cy="478"/>
              </a:xfrm>
              <a:custGeom>
                <a:avLst/>
                <a:gdLst/>
                <a:ahLst/>
                <a:cxnLst/>
                <a:pathLst>
                  <a:path w="705" h="1434">
                    <a:moveTo>
                      <a:pt x="209" y="21"/>
                    </a:moveTo>
                    <a:lnTo>
                      <a:pt x="142" y="12"/>
                    </a:lnTo>
                    <a:lnTo>
                      <a:pt x="95" y="4"/>
                    </a:lnTo>
                    <a:lnTo>
                      <a:pt x="68" y="0"/>
                    </a:lnTo>
                    <a:lnTo>
                      <a:pt x="68" y="222"/>
                    </a:lnTo>
                    <a:lnTo>
                      <a:pt x="57" y="419"/>
                    </a:lnTo>
                    <a:lnTo>
                      <a:pt x="51" y="466"/>
                    </a:lnTo>
                    <a:lnTo>
                      <a:pt x="30" y="753"/>
                    </a:lnTo>
                    <a:lnTo>
                      <a:pt x="0" y="923"/>
                    </a:lnTo>
                    <a:lnTo>
                      <a:pt x="24" y="1206"/>
                    </a:lnTo>
                    <a:lnTo>
                      <a:pt x="44" y="1357"/>
                    </a:lnTo>
                    <a:lnTo>
                      <a:pt x="68" y="1396"/>
                    </a:lnTo>
                    <a:lnTo>
                      <a:pt x="115" y="1400"/>
                    </a:lnTo>
                    <a:lnTo>
                      <a:pt x="247" y="1417"/>
                    </a:lnTo>
                    <a:lnTo>
                      <a:pt x="345" y="1434"/>
                    </a:lnTo>
                    <a:lnTo>
                      <a:pt x="489" y="1417"/>
                    </a:lnTo>
                    <a:lnTo>
                      <a:pt x="631" y="1391"/>
                    </a:lnTo>
                    <a:lnTo>
                      <a:pt x="685" y="1374"/>
                    </a:lnTo>
                    <a:lnTo>
                      <a:pt x="681" y="1206"/>
                    </a:lnTo>
                    <a:lnTo>
                      <a:pt x="705" y="897"/>
                    </a:lnTo>
                    <a:lnTo>
                      <a:pt x="698" y="668"/>
                    </a:lnTo>
                    <a:lnTo>
                      <a:pt x="671" y="428"/>
                    </a:lnTo>
                    <a:lnTo>
                      <a:pt x="624" y="209"/>
                    </a:lnTo>
                    <a:lnTo>
                      <a:pt x="607" y="47"/>
                    </a:lnTo>
                    <a:lnTo>
                      <a:pt x="600" y="4"/>
                    </a:lnTo>
                    <a:lnTo>
                      <a:pt x="485" y="42"/>
                    </a:lnTo>
                    <a:lnTo>
                      <a:pt x="421" y="77"/>
                    </a:lnTo>
                    <a:lnTo>
                      <a:pt x="324" y="85"/>
                    </a:lnTo>
                    <a:lnTo>
                      <a:pt x="250" y="68"/>
                    </a:lnTo>
                    <a:lnTo>
                      <a:pt x="209" y="21"/>
                    </a:lnTo>
                    <a:close/>
                  </a:path>
                </a:pathLst>
              </a:custGeom>
              <a:solidFill>
                <a:srgbClr val="E0E0E0"/>
              </a:solidFill>
              <a:ln w="7938" cap="flat" cmpd="sng">
                <a:solidFill>
                  <a:srgbClr val="000000"/>
                </a:solidFill>
                <a:prstDash val="solid"/>
                <a:headEnd type="none" w="med" len="med"/>
                <a:tailEnd type="none" w="med" len="med"/>
              </a:ln>
            </p:spPr>
            <p:txBody>
              <a:bodyPr/>
              <a:p>
                <a:endParaRPr lang="id-ID" altLang="en-US"/>
              </a:p>
            </p:txBody>
          </p:sp>
          <p:grpSp>
            <p:nvGrpSpPr>
              <p:cNvPr id="252988" name="Grup 252987"/>
              <p:cNvGrpSpPr/>
              <p:nvPr/>
            </p:nvGrpSpPr>
            <p:grpSpPr>
              <a:xfrm>
                <a:off x="2460" y="2417"/>
                <a:ext cx="682" cy="769"/>
                <a:chOff x="2460" y="2417"/>
                <a:chExt cx="682" cy="769"/>
              </a:xfrm>
            </p:grpSpPr>
            <p:grpSp>
              <p:nvGrpSpPr>
                <p:cNvPr id="252989" name="Grup 252988"/>
                <p:cNvGrpSpPr/>
                <p:nvPr/>
              </p:nvGrpSpPr>
              <p:grpSpPr>
                <a:xfrm>
                  <a:off x="2460" y="3034"/>
                  <a:ext cx="682" cy="152"/>
                  <a:chOff x="2460" y="3034"/>
                  <a:chExt cx="682" cy="152"/>
                </a:xfrm>
              </p:grpSpPr>
              <p:sp>
                <p:nvSpPr>
                  <p:cNvPr id="252990" name="Bentuk Bebas 252989"/>
                  <p:cNvSpPr/>
                  <p:nvPr/>
                </p:nvSpPr>
                <p:spPr>
                  <a:xfrm>
                    <a:off x="2898" y="3060"/>
                    <a:ext cx="244" cy="126"/>
                  </a:xfrm>
                  <a:custGeom>
                    <a:avLst/>
                    <a:gdLst/>
                    <a:ahLst/>
                    <a:cxnLst/>
                    <a:pathLst>
                      <a:path w="488" h="379">
                        <a:moveTo>
                          <a:pt x="1" y="47"/>
                        </a:moveTo>
                        <a:lnTo>
                          <a:pt x="0" y="94"/>
                        </a:lnTo>
                        <a:lnTo>
                          <a:pt x="1" y="127"/>
                        </a:lnTo>
                        <a:lnTo>
                          <a:pt x="4" y="157"/>
                        </a:lnTo>
                        <a:lnTo>
                          <a:pt x="15" y="200"/>
                        </a:lnTo>
                        <a:lnTo>
                          <a:pt x="67" y="236"/>
                        </a:lnTo>
                        <a:lnTo>
                          <a:pt x="94" y="234"/>
                        </a:lnTo>
                        <a:lnTo>
                          <a:pt x="99" y="264"/>
                        </a:lnTo>
                        <a:lnTo>
                          <a:pt x="115" y="281"/>
                        </a:lnTo>
                        <a:lnTo>
                          <a:pt x="139" y="301"/>
                        </a:lnTo>
                        <a:lnTo>
                          <a:pt x="175" y="323"/>
                        </a:lnTo>
                        <a:lnTo>
                          <a:pt x="273" y="357"/>
                        </a:lnTo>
                        <a:lnTo>
                          <a:pt x="320" y="371"/>
                        </a:lnTo>
                        <a:lnTo>
                          <a:pt x="374" y="379"/>
                        </a:lnTo>
                        <a:lnTo>
                          <a:pt x="423" y="374"/>
                        </a:lnTo>
                        <a:lnTo>
                          <a:pt x="449" y="364"/>
                        </a:lnTo>
                        <a:lnTo>
                          <a:pt x="471" y="344"/>
                        </a:lnTo>
                        <a:lnTo>
                          <a:pt x="483" y="319"/>
                        </a:lnTo>
                        <a:lnTo>
                          <a:pt x="487" y="289"/>
                        </a:lnTo>
                        <a:lnTo>
                          <a:pt x="488" y="273"/>
                        </a:lnTo>
                        <a:lnTo>
                          <a:pt x="487" y="257"/>
                        </a:lnTo>
                        <a:lnTo>
                          <a:pt x="482" y="244"/>
                        </a:lnTo>
                        <a:lnTo>
                          <a:pt x="474" y="230"/>
                        </a:lnTo>
                        <a:lnTo>
                          <a:pt x="417" y="192"/>
                        </a:lnTo>
                        <a:lnTo>
                          <a:pt x="366" y="149"/>
                        </a:lnTo>
                        <a:lnTo>
                          <a:pt x="263" y="0"/>
                        </a:lnTo>
                        <a:lnTo>
                          <a:pt x="1" y="47"/>
                        </a:lnTo>
                        <a:close/>
                      </a:path>
                    </a:pathLst>
                  </a:custGeom>
                  <a:solidFill>
                    <a:srgbClr val="000000"/>
                  </a:solidFill>
                  <a:ln w="9525">
                    <a:noFill/>
                  </a:ln>
                </p:spPr>
                <p:txBody>
                  <a:bodyPr/>
                  <a:p>
                    <a:endParaRPr lang="id-ID" altLang="en-US"/>
                  </a:p>
                </p:txBody>
              </p:sp>
              <p:sp>
                <p:nvSpPr>
                  <p:cNvPr id="252991" name="Bentuk Bebas 252990"/>
                  <p:cNvSpPr/>
                  <p:nvPr/>
                </p:nvSpPr>
                <p:spPr>
                  <a:xfrm>
                    <a:off x="2460" y="3034"/>
                    <a:ext cx="286" cy="100"/>
                  </a:xfrm>
                  <a:custGeom>
                    <a:avLst/>
                    <a:gdLst/>
                    <a:ahLst/>
                    <a:cxnLst/>
                    <a:pathLst>
                      <a:path w="571" h="300">
                        <a:moveTo>
                          <a:pt x="282" y="0"/>
                        </a:moveTo>
                        <a:lnTo>
                          <a:pt x="225" y="60"/>
                        </a:lnTo>
                        <a:lnTo>
                          <a:pt x="165" y="104"/>
                        </a:lnTo>
                        <a:lnTo>
                          <a:pt x="113" y="125"/>
                        </a:lnTo>
                        <a:lnTo>
                          <a:pt x="25" y="161"/>
                        </a:lnTo>
                        <a:lnTo>
                          <a:pt x="11" y="171"/>
                        </a:lnTo>
                        <a:lnTo>
                          <a:pt x="5" y="182"/>
                        </a:lnTo>
                        <a:lnTo>
                          <a:pt x="0" y="200"/>
                        </a:lnTo>
                        <a:lnTo>
                          <a:pt x="0" y="220"/>
                        </a:lnTo>
                        <a:lnTo>
                          <a:pt x="5" y="248"/>
                        </a:lnTo>
                        <a:lnTo>
                          <a:pt x="10" y="270"/>
                        </a:lnTo>
                        <a:lnTo>
                          <a:pt x="25" y="281"/>
                        </a:lnTo>
                        <a:lnTo>
                          <a:pt x="49" y="291"/>
                        </a:lnTo>
                        <a:lnTo>
                          <a:pt x="86" y="295"/>
                        </a:lnTo>
                        <a:lnTo>
                          <a:pt x="128" y="298"/>
                        </a:lnTo>
                        <a:lnTo>
                          <a:pt x="166" y="300"/>
                        </a:lnTo>
                        <a:lnTo>
                          <a:pt x="208" y="298"/>
                        </a:lnTo>
                        <a:lnTo>
                          <a:pt x="246" y="295"/>
                        </a:lnTo>
                        <a:lnTo>
                          <a:pt x="283" y="287"/>
                        </a:lnTo>
                        <a:lnTo>
                          <a:pt x="313" y="275"/>
                        </a:lnTo>
                        <a:lnTo>
                          <a:pt x="341" y="261"/>
                        </a:lnTo>
                        <a:lnTo>
                          <a:pt x="380" y="250"/>
                        </a:lnTo>
                        <a:lnTo>
                          <a:pt x="383" y="267"/>
                        </a:lnTo>
                        <a:lnTo>
                          <a:pt x="410" y="268"/>
                        </a:lnTo>
                        <a:lnTo>
                          <a:pt x="436" y="268"/>
                        </a:lnTo>
                        <a:lnTo>
                          <a:pt x="463" y="267"/>
                        </a:lnTo>
                        <a:lnTo>
                          <a:pt x="485" y="264"/>
                        </a:lnTo>
                        <a:lnTo>
                          <a:pt x="507" y="260"/>
                        </a:lnTo>
                        <a:lnTo>
                          <a:pt x="535" y="250"/>
                        </a:lnTo>
                        <a:lnTo>
                          <a:pt x="560" y="235"/>
                        </a:lnTo>
                        <a:lnTo>
                          <a:pt x="560" y="200"/>
                        </a:lnTo>
                        <a:lnTo>
                          <a:pt x="564" y="187"/>
                        </a:lnTo>
                        <a:lnTo>
                          <a:pt x="567" y="175"/>
                        </a:lnTo>
                        <a:lnTo>
                          <a:pt x="568" y="105"/>
                        </a:lnTo>
                        <a:lnTo>
                          <a:pt x="571" y="35"/>
                        </a:lnTo>
                        <a:lnTo>
                          <a:pt x="443" y="51"/>
                        </a:lnTo>
                        <a:lnTo>
                          <a:pt x="282" y="0"/>
                        </a:lnTo>
                        <a:close/>
                      </a:path>
                    </a:pathLst>
                  </a:custGeom>
                  <a:solidFill>
                    <a:srgbClr val="000000"/>
                  </a:solidFill>
                  <a:ln w="9525">
                    <a:noFill/>
                  </a:ln>
                </p:spPr>
                <p:txBody>
                  <a:bodyPr/>
                  <a:p>
                    <a:endParaRPr lang="id-ID" altLang="en-US"/>
                  </a:p>
                </p:txBody>
              </p:sp>
            </p:grpSp>
            <p:sp>
              <p:nvSpPr>
                <p:cNvPr id="252992" name="Bentuk Bebas 252991"/>
                <p:cNvSpPr/>
                <p:nvPr/>
              </p:nvSpPr>
              <p:spPr>
                <a:xfrm>
                  <a:off x="2601" y="2417"/>
                  <a:ext cx="445" cy="673"/>
                </a:xfrm>
                <a:custGeom>
                  <a:avLst/>
                  <a:gdLst/>
                  <a:ahLst/>
                  <a:cxnLst/>
                  <a:pathLst>
                    <a:path w="890" h="2017">
                      <a:moveTo>
                        <a:pt x="33" y="0"/>
                      </a:moveTo>
                      <a:lnTo>
                        <a:pt x="6" y="607"/>
                      </a:lnTo>
                      <a:lnTo>
                        <a:pt x="13" y="1094"/>
                      </a:lnTo>
                      <a:lnTo>
                        <a:pt x="27" y="1282"/>
                      </a:lnTo>
                      <a:lnTo>
                        <a:pt x="47" y="1488"/>
                      </a:lnTo>
                      <a:lnTo>
                        <a:pt x="33" y="1685"/>
                      </a:lnTo>
                      <a:lnTo>
                        <a:pt x="0" y="1847"/>
                      </a:lnTo>
                      <a:lnTo>
                        <a:pt x="18" y="1873"/>
                      </a:lnTo>
                      <a:lnTo>
                        <a:pt x="35" y="1890"/>
                      </a:lnTo>
                      <a:lnTo>
                        <a:pt x="62" y="1906"/>
                      </a:lnTo>
                      <a:lnTo>
                        <a:pt x="87" y="1920"/>
                      </a:lnTo>
                      <a:lnTo>
                        <a:pt x="120" y="1934"/>
                      </a:lnTo>
                      <a:lnTo>
                        <a:pt x="155" y="1944"/>
                      </a:lnTo>
                      <a:lnTo>
                        <a:pt x="181" y="1952"/>
                      </a:lnTo>
                      <a:lnTo>
                        <a:pt x="214" y="1957"/>
                      </a:lnTo>
                      <a:lnTo>
                        <a:pt x="254" y="1967"/>
                      </a:lnTo>
                      <a:lnTo>
                        <a:pt x="298" y="1980"/>
                      </a:lnTo>
                      <a:lnTo>
                        <a:pt x="315" y="1984"/>
                      </a:lnTo>
                      <a:lnTo>
                        <a:pt x="322" y="1959"/>
                      </a:lnTo>
                      <a:lnTo>
                        <a:pt x="334" y="1910"/>
                      </a:lnTo>
                      <a:lnTo>
                        <a:pt x="344" y="1873"/>
                      </a:lnTo>
                      <a:lnTo>
                        <a:pt x="353" y="1823"/>
                      </a:lnTo>
                      <a:lnTo>
                        <a:pt x="357" y="1462"/>
                      </a:lnTo>
                      <a:lnTo>
                        <a:pt x="357" y="1136"/>
                      </a:lnTo>
                      <a:lnTo>
                        <a:pt x="336" y="770"/>
                      </a:lnTo>
                      <a:lnTo>
                        <a:pt x="343" y="538"/>
                      </a:lnTo>
                      <a:lnTo>
                        <a:pt x="350" y="466"/>
                      </a:lnTo>
                      <a:lnTo>
                        <a:pt x="417" y="812"/>
                      </a:lnTo>
                      <a:lnTo>
                        <a:pt x="478" y="1188"/>
                      </a:lnTo>
                      <a:lnTo>
                        <a:pt x="519" y="1402"/>
                      </a:lnTo>
                      <a:lnTo>
                        <a:pt x="546" y="1779"/>
                      </a:lnTo>
                      <a:lnTo>
                        <a:pt x="584" y="1993"/>
                      </a:lnTo>
                      <a:lnTo>
                        <a:pt x="622" y="1996"/>
                      </a:lnTo>
                      <a:lnTo>
                        <a:pt x="661" y="2000"/>
                      </a:lnTo>
                      <a:lnTo>
                        <a:pt x="699" y="2007"/>
                      </a:lnTo>
                      <a:lnTo>
                        <a:pt x="750" y="2014"/>
                      </a:lnTo>
                      <a:lnTo>
                        <a:pt x="785" y="2017"/>
                      </a:lnTo>
                      <a:lnTo>
                        <a:pt x="820" y="2009"/>
                      </a:lnTo>
                      <a:lnTo>
                        <a:pt x="853" y="1992"/>
                      </a:lnTo>
                      <a:lnTo>
                        <a:pt x="866" y="1979"/>
                      </a:lnTo>
                      <a:lnTo>
                        <a:pt x="879" y="1967"/>
                      </a:lnTo>
                      <a:lnTo>
                        <a:pt x="890" y="1953"/>
                      </a:lnTo>
                      <a:lnTo>
                        <a:pt x="871" y="1697"/>
                      </a:lnTo>
                      <a:lnTo>
                        <a:pt x="822" y="1343"/>
                      </a:lnTo>
                      <a:lnTo>
                        <a:pt x="795" y="1071"/>
                      </a:lnTo>
                      <a:lnTo>
                        <a:pt x="701" y="454"/>
                      </a:lnTo>
                      <a:lnTo>
                        <a:pt x="661" y="0"/>
                      </a:lnTo>
                      <a:lnTo>
                        <a:pt x="499" y="37"/>
                      </a:lnTo>
                      <a:lnTo>
                        <a:pt x="345" y="49"/>
                      </a:lnTo>
                      <a:lnTo>
                        <a:pt x="166" y="37"/>
                      </a:lnTo>
                      <a:lnTo>
                        <a:pt x="33" y="0"/>
                      </a:lnTo>
                      <a:close/>
                    </a:path>
                  </a:pathLst>
                </a:custGeom>
                <a:solidFill>
                  <a:srgbClr val="808080"/>
                </a:solidFill>
                <a:ln w="7938" cap="flat" cmpd="sng">
                  <a:solidFill>
                    <a:srgbClr val="000000"/>
                  </a:solidFill>
                  <a:prstDash val="solid"/>
                  <a:headEnd type="none" w="med" len="med"/>
                  <a:tailEnd type="none" w="med" len="med"/>
                </a:ln>
              </p:spPr>
              <p:txBody>
                <a:bodyPr/>
                <a:p>
                  <a:endParaRPr lang="id-ID" altLang="en-US"/>
                </a:p>
              </p:txBody>
            </p:sp>
          </p:grpSp>
          <p:grpSp>
            <p:nvGrpSpPr>
              <p:cNvPr id="252993" name="Grup 252992"/>
              <p:cNvGrpSpPr/>
              <p:nvPr/>
            </p:nvGrpSpPr>
            <p:grpSpPr>
              <a:xfrm>
                <a:off x="2297" y="1949"/>
                <a:ext cx="436" cy="573"/>
                <a:chOff x="2297" y="1949"/>
                <a:chExt cx="436" cy="573"/>
              </a:xfrm>
            </p:grpSpPr>
            <p:grpSp>
              <p:nvGrpSpPr>
                <p:cNvPr id="252994" name="Grup 252993"/>
                <p:cNvGrpSpPr/>
                <p:nvPr/>
              </p:nvGrpSpPr>
              <p:grpSpPr>
                <a:xfrm>
                  <a:off x="2297" y="1949"/>
                  <a:ext cx="436" cy="573"/>
                  <a:chOff x="2297" y="1949"/>
                  <a:chExt cx="436" cy="573"/>
                </a:xfrm>
              </p:grpSpPr>
              <p:sp>
                <p:nvSpPr>
                  <p:cNvPr id="252995" name="Bentuk Bebas 252994"/>
                  <p:cNvSpPr/>
                  <p:nvPr/>
                </p:nvSpPr>
                <p:spPr>
                  <a:xfrm>
                    <a:off x="2297" y="1949"/>
                    <a:ext cx="436" cy="573"/>
                  </a:xfrm>
                  <a:custGeom>
                    <a:avLst/>
                    <a:gdLst/>
                    <a:ahLst/>
                    <a:cxnLst/>
                    <a:pathLst>
                      <a:path w="872" h="1717">
                        <a:moveTo>
                          <a:pt x="361" y="642"/>
                        </a:moveTo>
                        <a:lnTo>
                          <a:pt x="335" y="641"/>
                        </a:lnTo>
                        <a:lnTo>
                          <a:pt x="299" y="633"/>
                        </a:lnTo>
                        <a:lnTo>
                          <a:pt x="238" y="602"/>
                        </a:lnTo>
                        <a:lnTo>
                          <a:pt x="104" y="542"/>
                        </a:lnTo>
                        <a:lnTo>
                          <a:pt x="84" y="546"/>
                        </a:lnTo>
                        <a:lnTo>
                          <a:pt x="65" y="556"/>
                        </a:lnTo>
                        <a:lnTo>
                          <a:pt x="44" y="572"/>
                        </a:lnTo>
                        <a:lnTo>
                          <a:pt x="31" y="589"/>
                        </a:lnTo>
                        <a:lnTo>
                          <a:pt x="18" y="615"/>
                        </a:lnTo>
                        <a:lnTo>
                          <a:pt x="11" y="643"/>
                        </a:lnTo>
                        <a:lnTo>
                          <a:pt x="4" y="682"/>
                        </a:lnTo>
                        <a:lnTo>
                          <a:pt x="2" y="713"/>
                        </a:lnTo>
                        <a:lnTo>
                          <a:pt x="0" y="746"/>
                        </a:lnTo>
                        <a:lnTo>
                          <a:pt x="2" y="785"/>
                        </a:lnTo>
                        <a:lnTo>
                          <a:pt x="5" y="820"/>
                        </a:lnTo>
                        <a:lnTo>
                          <a:pt x="11" y="850"/>
                        </a:lnTo>
                        <a:lnTo>
                          <a:pt x="118" y="892"/>
                        </a:lnTo>
                        <a:lnTo>
                          <a:pt x="163" y="919"/>
                        </a:lnTo>
                        <a:lnTo>
                          <a:pt x="192" y="940"/>
                        </a:lnTo>
                        <a:lnTo>
                          <a:pt x="217" y="957"/>
                        </a:lnTo>
                        <a:lnTo>
                          <a:pt x="238" y="969"/>
                        </a:lnTo>
                        <a:lnTo>
                          <a:pt x="270" y="980"/>
                        </a:lnTo>
                        <a:lnTo>
                          <a:pt x="333" y="1003"/>
                        </a:lnTo>
                        <a:lnTo>
                          <a:pt x="439" y="1033"/>
                        </a:lnTo>
                        <a:lnTo>
                          <a:pt x="516" y="1050"/>
                        </a:lnTo>
                        <a:lnTo>
                          <a:pt x="535" y="1043"/>
                        </a:lnTo>
                        <a:lnTo>
                          <a:pt x="548" y="1026"/>
                        </a:lnTo>
                        <a:lnTo>
                          <a:pt x="557" y="999"/>
                        </a:lnTo>
                        <a:lnTo>
                          <a:pt x="582" y="930"/>
                        </a:lnTo>
                        <a:lnTo>
                          <a:pt x="587" y="973"/>
                        </a:lnTo>
                        <a:lnTo>
                          <a:pt x="593" y="1083"/>
                        </a:lnTo>
                        <a:lnTo>
                          <a:pt x="589" y="1169"/>
                        </a:lnTo>
                        <a:lnTo>
                          <a:pt x="582" y="1213"/>
                        </a:lnTo>
                        <a:lnTo>
                          <a:pt x="580" y="1260"/>
                        </a:lnTo>
                        <a:lnTo>
                          <a:pt x="580" y="1306"/>
                        </a:lnTo>
                        <a:lnTo>
                          <a:pt x="576" y="1361"/>
                        </a:lnTo>
                        <a:lnTo>
                          <a:pt x="567" y="1413"/>
                        </a:lnTo>
                        <a:lnTo>
                          <a:pt x="542" y="1564"/>
                        </a:lnTo>
                        <a:lnTo>
                          <a:pt x="559" y="1590"/>
                        </a:lnTo>
                        <a:lnTo>
                          <a:pt x="583" y="1610"/>
                        </a:lnTo>
                        <a:lnTo>
                          <a:pt x="618" y="1627"/>
                        </a:lnTo>
                        <a:lnTo>
                          <a:pt x="654" y="1637"/>
                        </a:lnTo>
                        <a:lnTo>
                          <a:pt x="683" y="1650"/>
                        </a:lnTo>
                        <a:lnTo>
                          <a:pt x="716" y="1664"/>
                        </a:lnTo>
                        <a:lnTo>
                          <a:pt x="745" y="1678"/>
                        </a:lnTo>
                        <a:lnTo>
                          <a:pt x="778" y="1691"/>
                        </a:lnTo>
                        <a:lnTo>
                          <a:pt x="819" y="1707"/>
                        </a:lnTo>
                        <a:lnTo>
                          <a:pt x="872" y="1717"/>
                        </a:lnTo>
                        <a:lnTo>
                          <a:pt x="847" y="1517"/>
                        </a:lnTo>
                        <a:lnTo>
                          <a:pt x="838" y="1453"/>
                        </a:lnTo>
                        <a:lnTo>
                          <a:pt x="834" y="1414"/>
                        </a:lnTo>
                        <a:lnTo>
                          <a:pt x="833" y="1371"/>
                        </a:lnTo>
                        <a:lnTo>
                          <a:pt x="829" y="1280"/>
                        </a:lnTo>
                        <a:lnTo>
                          <a:pt x="832" y="1153"/>
                        </a:lnTo>
                        <a:lnTo>
                          <a:pt x="849" y="829"/>
                        </a:lnTo>
                        <a:lnTo>
                          <a:pt x="838" y="324"/>
                        </a:lnTo>
                        <a:lnTo>
                          <a:pt x="799" y="47"/>
                        </a:lnTo>
                        <a:lnTo>
                          <a:pt x="696" y="24"/>
                        </a:lnTo>
                        <a:lnTo>
                          <a:pt x="660" y="14"/>
                        </a:lnTo>
                        <a:lnTo>
                          <a:pt x="636" y="4"/>
                        </a:lnTo>
                        <a:lnTo>
                          <a:pt x="620" y="0"/>
                        </a:lnTo>
                        <a:lnTo>
                          <a:pt x="601" y="0"/>
                        </a:lnTo>
                        <a:lnTo>
                          <a:pt x="585" y="3"/>
                        </a:lnTo>
                        <a:lnTo>
                          <a:pt x="569" y="8"/>
                        </a:lnTo>
                        <a:lnTo>
                          <a:pt x="552" y="18"/>
                        </a:lnTo>
                        <a:lnTo>
                          <a:pt x="535" y="35"/>
                        </a:lnTo>
                        <a:lnTo>
                          <a:pt x="520" y="58"/>
                        </a:lnTo>
                        <a:lnTo>
                          <a:pt x="511" y="80"/>
                        </a:lnTo>
                        <a:lnTo>
                          <a:pt x="505" y="110"/>
                        </a:lnTo>
                        <a:lnTo>
                          <a:pt x="505" y="150"/>
                        </a:lnTo>
                        <a:lnTo>
                          <a:pt x="499" y="202"/>
                        </a:lnTo>
                        <a:lnTo>
                          <a:pt x="481" y="317"/>
                        </a:lnTo>
                        <a:lnTo>
                          <a:pt x="427" y="599"/>
                        </a:lnTo>
                        <a:lnTo>
                          <a:pt x="419" y="638"/>
                        </a:lnTo>
                        <a:lnTo>
                          <a:pt x="395" y="642"/>
                        </a:lnTo>
                        <a:lnTo>
                          <a:pt x="361" y="642"/>
                        </a:lnTo>
                        <a:close/>
                      </a:path>
                    </a:pathLst>
                  </a:custGeom>
                  <a:solidFill>
                    <a:srgbClr val="808080"/>
                  </a:solidFill>
                  <a:ln w="7938" cap="flat" cmpd="sng">
                    <a:solidFill>
                      <a:srgbClr val="000000"/>
                    </a:solidFill>
                    <a:prstDash val="solid"/>
                    <a:headEnd type="none" w="med" len="med"/>
                    <a:tailEnd type="none" w="med" len="med"/>
                  </a:ln>
                </p:spPr>
                <p:txBody>
                  <a:bodyPr/>
                  <a:p>
                    <a:endParaRPr lang="id-ID" altLang="en-US"/>
                  </a:p>
                </p:txBody>
              </p:sp>
              <p:sp>
                <p:nvSpPr>
                  <p:cNvPr id="252996" name="Bentuk Bebas 252995"/>
                  <p:cNvSpPr/>
                  <p:nvPr/>
                </p:nvSpPr>
                <p:spPr>
                  <a:xfrm>
                    <a:off x="2591" y="2102"/>
                    <a:ext cx="47" cy="154"/>
                  </a:xfrm>
                  <a:custGeom>
                    <a:avLst/>
                    <a:gdLst/>
                    <a:ahLst/>
                    <a:cxnLst/>
                    <a:pathLst>
                      <a:path w="95" h="461">
                        <a:moveTo>
                          <a:pt x="0" y="461"/>
                        </a:moveTo>
                        <a:lnTo>
                          <a:pt x="34" y="309"/>
                        </a:lnTo>
                        <a:lnTo>
                          <a:pt x="68" y="154"/>
                        </a:lnTo>
                        <a:lnTo>
                          <a:pt x="61" y="26"/>
                        </a:lnTo>
                        <a:lnTo>
                          <a:pt x="95" y="0"/>
                        </a:lnTo>
                      </a:path>
                    </a:pathLst>
                  </a:custGeom>
                  <a:noFill/>
                  <a:ln w="7938" cap="flat" cmpd="sng">
                    <a:solidFill>
                      <a:srgbClr val="000000"/>
                    </a:solidFill>
                    <a:prstDash val="solid"/>
                    <a:headEnd type="none" w="med" len="med"/>
                    <a:tailEnd type="none" w="med" len="med"/>
                  </a:ln>
                </p:spPr>
                <p:txBody>
                  <a:bodyPr/>
                  <a:p>
                    <a:endParaRPr lang="id-ID" altLang="en-US"/>
                  </a:p>
                </p:txBody>
              </p:sp>
            </p:grpSp>
            <p:sp>
              <p:nvSpPr>
                <p:cNvPr id="252997" name="Bentuk Bebas 252996"/>
                <p:cNvSpPr/>
                <p:nvPr/>
              </p:nvSpPr>
              <p:spPr>
                <a:xfrm>
                  <a:off x="2507" y="2162"/>
                  <a:ext cx="40" cy="32"/>
                </a:xfrm>
                <a:custGeom>
                  <a:avLst/>
                  <a:gdLst/>
                  <a:ahLst/>
                  <a:cxnLst/>
                  <a:pathLst>
                    <a:path w="79" h="94">
                      <a:moveTo>
                        <a:pt x="0" y="3"/>
                      </a:moveTo>
                      <a:lnTo>
                        <a:pt x="37" y="0"/>
                      </a:lnTo>
                      <a:lnTo>
                        <a:pt x="57" y="12"/>
                      </a:lnTo>
                      <a:lnTo>
                        <a:pt x="72" y="34"/>
                      </a:lnTo>
                      <a:lnTo>
                        <a:pt x="79" y="69"/>
                      </a:lnTo>
                      <a:lnTo>
                        <a:pt x="77" y="94"/>
                      </a:lnTo>
                    </a:path>
                  </a:pathLst>
                </a:custGeom>
                <a:noFill/>
                <a:ln w="7938" cap="flat" cmpd="sng">
                  <a:solidFill>
                    <a:srgbClr val="000000"/>
                  </a:solidFill>
                  <a:prstDash val="solid"/>
                  <a:headEnd type="none" w="med" len="med"/>
                  <a:tailEnd type="none" w="med" len="med"/>
                </a:ln>
              </p:spPr>
              <p:txBody>
                <a:bodyPr/>
                <a:p>
                  <a:endParaRPr lang="id-ID" altLang="en-US"/>
                </a:p>
              </p:txBody>
            </p:sp>
            <p:sp>
              <p:nvSpPr>
                <p:cNvPr id="252998" name="Bentuk Bebas 252997"/>
                <p:cNvSpPr/>
                <p:nvPr/>
              </p:nvSpPr>
              <p:spPr>
                <a:xfrm>
                  <a:off x="2640" y="1965"/>
                  <a:ext cx="91" cy="445"/>
                </a:xfrm>
                <a:custGeom>
                  <a:avLst/>
                  <a:gdLst/>
                  <a:ahLst/>
                  <a:cxnLst/>
                  <a:pathLst>
                    <a:path w="183" h="1333">
                      <a:moveTo>
                        <a:pt x="112" y="0"/>
                      </a:moveTo>
                      <a:lnTo>
                        <a:pt x="84" y="89"/>
                      </a:lnTo>
                      <a:lnTo>
                        <a:pt x="72" y="122"/>
                      </a:lnTo>
                      <a:lnTo>
                        <a:pt x="61" y="150"/>
                      </a:lnTo>
                      <a:lnTo>
                        <a:pt x="41" y="187"/>
                      </a:lnTo>
                      <a:lnTo>
                        <a:pt x="25" y="210"/>
                      </a:lnTo>
                      <a:lnTo>
                        <a:pt x="0" y="244"/>
                      </a:lnTo>
                      <a:lnTo>
                        <a:pt x="85" y="249"/>
                      </a:lnTo>
                      <a:lnTo>
                        <a:pt x="27" y="347"/>
                      </a:lnTo>
                      <a:lnTo>
                        <a:pt x="59" y="447"/>
                      </a:lnTo>
                      <a:lnTo>
                        <a:pt x="71" y="490"/>
                      </a:lnTo>
                      <a:lnTo>
                        <a:pt x="81" y="535"/>
                      </a:lnTo>
                      <a:lnTo>
                        <a:pt x="90" y="593"/>
                      </a:lnTo>
                      <a:lnTo>
                        <a:pt x="107" y="727"/>
                      </a:lnTo>
                      <a:lnTo>
                        <a:pt x="115" y="801"/>
                      </a:lnTo>
                      <a:lnTo>
                        <a:pt x="120" y="878"/>
                      </a:lnTo>
                      <a:lnTo>
                        <a:pt x="122" y="937"/>
                      </a:lnTo>
                      <a:lnTo>
                        <a:pt x="122" y="1099"/>
                      </a:lnTo>
                      <a:lnTo>
                        <a:pt x="124" y="1144"/>
                      </a:lnTo>
                      <a:lnTo>
                        <a:pt x="130" y="1202"/>
                      </a:lnTo>
                      <a:lnTo>
                        <a:pt x="145" y="1333"/>
                      </a:lnTo>
                      <a:lnTo>
                        <a:pt x="163" y="1018"/>
                      </a:lnTo>
                      <a:lnTo>
                        <a:pt x="168" y="937"/>
                      </a:lnTo>
                      <a:lnTo>
                        <a:pt x="176" y="821"/>
                      </a:lnTo>
                      <a:lnTo>
                        <a:pt x="179" y="760"/>
                      </a:lnTo>
                      <a:lnTo>
                        <a:pt x="182" y="700"/>
                      </a:lnTo>
                      <a:lnTo>
                        <a:pt x="182" y="621"/>
                      </a:lnTo>
                      <a:lnTo>
                        <a:pt x="183" y="533"/>
                      </a:lnTo>
                      <a:lnTo>
                        <a:pt x="183" y="446"/>
                      </a:lnTo>
                      <a:lnTo>
                        <a:pt x="182" y="393"/>
                      </a:lnTo>
                      <a:lnTo>
                        <a:pt x="177" y="303"/>
                      </a:lnTo>
                      <a:lnTo>
                        <a:pt x="175" y="256"/>
                      </a:lnTo>
                      <a:lnTo>
                        <a:pt x="169" y="201"/>
                      </a:lnTo>
                      <a:lnTo>
                        <a:pt x="164" y="170"/>
                      </a:lnTo>
                      <a:lnTo>
                        <a:pt x="157" y="136"/>
                      </a:lnTo>
                      <a:lnTo>
                        <a:pt x="150" y="109"/>
                      </a:lnTo>
                      <a:lnTo>
                        <a:pt x="143" y="82"/>
                      </a:lnTo>
                      <a:lnTo>
                        <a:pt x="112" y="0"/>
                      </a:lnTo>
                      <a:close/>
                    </a:path>
                  </a:pathLst>
                </a:custGeom>
                <a:solidFill>
                  <a:srgbClr val="808080"/>
                </a:solidFill>
                <a:ln w="7938" cap="flat" cmpd="sng">
                  <a:solidFill>
                    <a:srgbClr val="000000"/>
                  </a:solidFill>
                  <a:prstDash val="solid"/>
                  <a:headEnd type="none" w="med" len="med"/>
                  <a:tailEnd type="none" w="med" len="med"/>
                </a:ln>
              </p:spPr>
              <p:txBody>
                <a:bodyPr/>
                <a:p>
                  <a:endParaRPr lang="id-ID" altLang="en-US"/>
                </a:p>
              </p:txBody>
            </p:sp>
          </p:grpSp>
          <p:sp>
            <p:nvSpPr>
              <p:cNvPr id="252999" name="Bentuk Bebas 252998"/>
              <p:cNvSpPr/>
              <p:nvPr/>
            </p:nvSpPr>
            <p:spPr>
              <a:xfrm>
                <a:off x="2732" y="2003"/>
                <a:ext cx="71" cy="446"/>
              </a:xfrm>
              <a:custGeom>
                <a:avLst/>
                <a:gdLst/>
                <a:ahLst/>
                <a:cxnLst/>
                <a:pathLst>
                  <a:path w="142" h="1339">
                    <a:moveTo>
                      <a:pt x="45" y="0"/>
                    </a:moveTo>
                    <a:lnTo>
                      <a:pt x="21" y="193"/>
                    </a:lnTo>
                    <a:lnTo>
                      <a:pt x="5" y="445"/>
                    </a:lnTo>
                    <a:lnTo>
                      <a:pt x="8" y="958"/>
                    </a:lnTo>
                    <a:lnTo>
                      <a:pt x="0" y="1198"/>
                    </a:lnTo>
                    <a:lnTo>
                      <a:pt x="68" y="1339"/>
                    </a:lnTo>
                    <a:lnTo>
                      <a:pt x="137" y="1198"/>
                    </a:lnTo>
                    <a:lnTo>
                      <a:pt x="135" y="958"/>
                    </a:lnTo>
                    <a:lnTo>
                      <a:pt x="142" y="441"/>
                    </a:lnTo>
                    <a:lnTo>
                      <a:pt x="115" y="171"/>
                    </a:lnTo>
                    <a:lnTo>
                      <a:pt x="81" y="0"/>
                    </a:lnTo>
                    <a:lnTo>
                      <a:pt x="45" y="0"/>
                    </a:lnTo>
                    <a:close/>
                  </a:path>
                </a:pathLst>
              </a:custGeom>
              <a:solidFill>
                <a:srgbClr val="E00000"/>
              </a:solidFill>
              <a:ln w="7938" cap="flat" cmpd="sng">
                <a:solidFill>
                  <a:srgbClr val="000000"/>
                </a:solidFill>
                <a:prstDash val="solid"/>
                <a:headEnd type="none" w="med" len="med"/>
                <a:tailEnd type="none" w="med" len="med"/>
              </a:ln>
            </p:spPr>
            <p:txBody>
              <a:bodyPr/>
              <a:p>
                <a:endParaRPr lang="id-ID" altLang="en-US"/>
              </a:p>
            </p:txBody>
          </p:sp>
          <p:sp>
            <p:nvSpPr>
              <p:cNvPr id="253000" name="Bentuk Bebas 252999"/>
              <p:cNvSpPr/>
              <p:nvPr/>
            </p:nvSpPr>
            <p:spPr>
              <a:xfrm>
                <a:off x="2744" y="1974"/>
                <a:ext cx="40" cy="31"/>
              </a:xfrm>
              <a:custGeom>
                <a:avLst/>
                <a:gdLst>
                  <a:gd name="txL" fmla="*/ 0 w 43200"/>
                  <a:gd name="txT" fmla="*/ 0 h 32029"/>
                  <a:gd name="txR" fmla="*/ 43200 w 43200"/>
                  <a:gd name="txB" fmla="*/ 32029 h 32029"/>
                </a:gdLst>
                <a:ahLst/>
                <a:cxnLst>
                  <a:cxn ang="0">
                    <a:pos x="40515" y="0"/>
                  </a:cxn>
                  <a:cxn ang="180">
                    <a:pos x="1295" y="3062"/>
                  </a:cxn>
                  <a:cxn ang="0">
                    <a:pos x="21600" y="10429"/>
                  </a:cxn>
                </a:cxnLst>
                <a:rect l="txL" t="txT" r="txR" b="txB"/>
                <a:pathLst>
                  <a:path w="43200" h="32029" fill="none">
                    <a:moveTo>
                      <a:pt x="40515" y="0"/>
                    </a:moveTo>
                    <a:arcTo wR="21600" hR="21600" stAng="-1732239" swAng="13728737"/>
                  </a:path>
                  <a:path w="43200" h="32029" stroke="0">
                    <a:moveTo>
                      <a:pt x="40515" y="0"/>
                    </a:moveTo>
                    <a:arcTo wR="21600" hR="21600" stAng="-1732239" swAng="13728737"/>
                    <a:lnTo>
                      <a:pt x="21600" y="10429"/>
                    </a:lnTo>
                    <a:close/>
                  </a:path>
                </a:pathLst>
              </a:custGeom>
              <a:solidFill>
                <a:srgbClr val="E00000"/>
              </a:solidFill>
              <a:ln w="7938" cap="flat" cmpd="sng">
                <a:solidFill>
                  <a:srgbClr val="000000"/>
                </a:solidFill>
                <a:prstDash val="solid"/>
                <a:headEnd type="none" w="med" len="med"/>
                <a:tailEnd type="none" w="med" len="med"/>
              </a:ln>
            </p:spPr>
            <p:txBody>
              <a:bodyPr/>
              <a:p>
                <a:endParaRPr lang="id-ID" altLang="en-US"/>
              </a:p>
            </p:txBody>
          </p:sp>
          <p:sp>
            <p:nvSpPr>
              <p:cNvPr id="253001" name="Bentuk Bebas 253000"/>
              <p:cNvSpPr/>
              <p:nvPr/>
            </p:nvSpPr>
            <p:spPr>
              <a:xfrm>
                <a:off x="2696" y="1952"/>
                <a:ext cx="137" cy="69"/>
              </a:xfrm>
              <a:custGeom>
                <a:avLst/>
                <a:gdLst/>
                <a:ahLst/>
                <a:cxnLst/>
                <a:pathLst>
                  <a:path w="274" h="206">
                    <a:moveTo>
                      <a:pt x="26" y="0"/>
                    </a:moveTo>
                    <a:lnTo>
                      <a:pt x="136" y="89"/>
                    </a:lnTo>
                    <a:lnTo>
                      <a:pt x="253" y="0"/>
                    </a:lnTo>
                    <a:lnTo>
                      <a:pt x="274" y="43"/>
                    </a:lnTo>
                    <a:lnTo>
                      <a:pt x="197" y="206"/>
                    </a:lnTo>
                    <a:lnTo>
                      <a:pt x="136" y="94"/>
                    </a:lnTo>
                    <a:lnTo>
                      <a:pt x="78" y="204"/>
                    </a:lnTo>
                    <a:lnTo>
                      <a:pt x="0" y="42"/>
                    </a:lnTo>
                    <a:lnTo>
                      <a:pt x="26" y="0"/>
                    </a:lnTo>
                    <a:close/>
                  </a:path>
                </a:pathLst>
              </a:custGeom>
              <a:solidFill>
                <a:srgbClr val="FFFFFF"/>
              </a:solidFill>
              <a:ln w="7938" cap="flat" cmpd="sng">
                <a:solidFill>
                  <a:srgbClr val="000000"/>
                </a:solidFill>
                <a:prstDash val="solid"/>
                <a:headEnd type="none" w="med" len="med"/>
                <a:tailEnd type="none" w="med" len="med"/>
              </a:ln>
            </p:spPr>
            <p:txBody>
              <a:bodyPr/>
              <a:p>
                <a:endParaRPr lang="id-ID" altLang="en-US"/>
              </a:p>
            </p:txBody>
          </p:sp>
          <p:sp>
            <p:nvSpPr>
              <p:cNvPr id="253002" name="Bentuk Bebas 253001"/>
              <p:cNvSpPr/>
              <p:nvPr/>
            </p:nvSpPr>
            <p:spPr>
              <a:xfrm>
                <a:off x="2306" y="2139"/>
                <a:ext cx="39" cy="90"/>
              </a:xfrm>
              <a:custGeom>
                <a:avLst/>
                <a:gdLst/>
                <a:ahLst/>
                <a:cxnLst/>
                <a:pathLst>
                  <a:path w="78" h="272">
                    <a:moveTo>
                      <a:pt x="65" y="0"/>
                    </a:moveTo>
                    <a:lnTo>
                      <a:pt x="71" y="27"/>
                    </a:lnTo>
                    <a:lnTo>
                      <a:pt x="75" y="51"/>
                    </a:lnTo>
                    <a:lnTo>
                      <a:pt x="78" y="84"/>
                    </a:lnTo>
                    <a:lnTo>
                      <a:pt x="78" y="105"/>
                    </a:lnTo>
                    <a:lnTo>
                      <a:pt x="78" y="131"/>
                    </a:lnTo>
                    <a:lnTo>
                      <a:pt x="73" y="164"/>
                    </a:lnTo>
                    <a:lnTo>
                      <a:pt x="65" y="200"/>
                    </a:lnTo>
                    <a:lnTo>
                      <a:pt x="57" y="224"/>
                    </a:lnTo>
                    <a:lnTo>
                      <a:pt x="48" y="247"/>
                    </a:lnTo>
                    <a:lnTo>
                      <a:pt x="35" y="262"/>
                    </a:lnTo>
                    <a:lnTo>
                      <a:pt x="21" y="271"/>
                    </a:lnTo>
                    <a:lnTo>
                      <a:pt x="8" y="272"/>
                    </a:lnTo>
                    <a:lnTo>
                      <a:pt x="4" y="255"/>
                    </a:lnTo>
                    <a:lnTo>
                      <a:pt x="3" y="241"/>
                    </a:lnTo>
                    <a:lnTo>
                      <a:pt x="0" y="217"/>
                    </a:lnTo>
                    <a:lnTo>
                      <a:pt x="0" y="195"/>
                    </a:lnTo>
                    <a:lnTo>
                      <a:pt x="5" y="138"/>
                    </a:lnTo>
                    <a:lnTo>
                      <a:pt x="35" y="15"/>
                    </a:lnTo>
                    <a:lnTo>
                      <a:pt x="51" y="3"/>
                    </a:lnTo>
                    <a:lnTo>
                      <a:pt x="65" y="0"/>
                    </a:lnTo>
                    <a:close/>
                  </a:path>
                </a:pathLst>
              </a:custGeom>
              <a:solidFill>
                <a:srgbClr val="202020"/>
              </a:solidFill>
              <a:ln w="7938" cap="flat" cmpd="sng">
                <a:solidFill>
                  <a:srgbClr val="000000"/>
                </a:solidFill>
                <a:prstDash val="solid"/>
                <a:headEnd type="none" w="med" len="med"/>
                <a:tailEnd type="none" w="med" len="med"/>
              </a:ln>
            </p:spPr>
            <p:txBody>
              <a:bodyPr/>
              <a:p>
                <a:endParaRPr lang="id-ID" altLang="en-US"/>
              </a:p>
            </p:txBody>
          </p:sp>
          <p:grpSp>
            <p:nvGrpSpPr>
              <p:cNvPr id="253003" name="Grup 253002"/>
              <p:cNvGrpSpPr/>
              <p:nvPr/>
            </p:nvGrpSpPr>
            <p:grpSpPr>
              <a:xfrm>
                <a:off x="2801" y="1952"/>
                <a:ext cx="436" cy="572"/>
                <a:chOff x="2801" y="1952"/>
                <a:chExt cx="436" cy="572"/>
              </a:xfrm>
            </p:grpSpPr>
            <p:grpSp>
              <p:nvGrpSpPr>
                <p:cNvPr id="253004" name="Grup 253003"/>
                <p:cNvGrpSpPr/>
                <p:nvPr/>
              </p:nvGrpSpPr>
              <p:grpSpPr>
                <a:xfrm>
                  <a:off x="2801" y="1952"/>
                  <a:ext cx="436" cy="572"/>
                  <a:chOff x="2801" y="1952"/>
                  <a:chExt cx="436" cy="572"/>
                </a:xfrm>
              </p:grpSpPr>
              <p:grpSp>
                <p:nvGrpSpPr>
                  <p:cNvPr id="253005" name="Grup 253004"/>
                  <p:cNvGrpSpPr/>
                  <p:nvPr/>
                </p:nvGrpSpPr>
                <p:grpSpPr>
                  <a:xfrm>
                    <a:off x="2801" y="1952"/>
                    <a:ext cx="436" cy="572"/>
                    <a:chOff x="2801" y="1952"/>
                    <a:chExt cx="436" cy="572"/>
                  </a:xfrm>
                </p:grpSpPr>
                <p:sp>
                  <p:nvSpPr>
                    <p:cNvPr id="253006" name="Bentuk Bebas 253005"/>
                    <p:cNvSpPr/>
                    <p:nvPr/>
                  </p:nvSpPr>
                  <p:spPr>
                    <a:xfrm>
                      <a:off x="2801" y="1952"/>
                      <a:ext cx="436" cy="572"/>
                    </a:xfrm>
                    <a:custGeom>
                      <a:avLst/>
                      <a:gdLst/>
                      <a:ahLst/>
                      <a:cxnLst/>
                      <a:pathLst>
                        <a:path w="872" h="1717">
                          <a:moveTo>
                            <a:pt x="512" y="643"/>
                          </a:moveTo>
                          <a:lnTo>
                            <a:pt x="538" y="641"/>
                          </a:lnTo>
                          <a:lnTo>
                            <a:pt x="574" y="634"/>
                          </a:lnTo>
                          <a:lnTo>
                            <a:pt x="635" y="603"/>
                          </a:lnTo>
                          <a:lnTo>
                            <a:pt x="769" y="543"/>
                          </a:lnTo>
                          <a:lnTo>
                            <a:pt x="789" y="547"/>
                          </a:lnTo>
                          <a:lnTo>
                            <a:pt x="808" y="557"/>
                          </a:lnTo>
                          <a:lnTo>
                            <a:pt x="828" y="573"/>
                          </a:lnTo>
                          <a:lnTo>
                            <a:pt x="842" y="590"/>
                          </a:lnTo>
                          <a:lnTo>
                            <a:pt x="854" y="615"/>
                          </a:lnTo>
                          <a:lnTo>
                            <a:pt x="862" y="644"/>
                          </a:lnTo>
                          <a:lnTo>
                            <a:pt x="869" y="683"/>
                          </a:lnTo>
                          <a:lnTo>
                            <a:pt x="871" y="714"/>
                          </a:lnTo>
                          <a:lnTo>
                            <a:pt x="872" y="747"/>
                          </a:lnTo>
                          <a:lnTo>
                            <a:pt x="871" y="785"/>
                          </a:lnTo>
                          <a:lnTo>
                            <a:pt x="868" y="821"/>
                          </a:lnTo>
                          <a:lnTo>
                            <a:pt x="862" y="851"/>
                          </a:lnTo>
                          <a:lnTo>
                            <a:pt x="755" y="892"/>
                          </a:lnTo>
                          <a:lnTo>
                            <a:pt x="710" y="920"/>
                          </a:lnTo>
                          <a:lnTo>
                            <a:pt x="681" y="941"/>
                          </a:lnTo>
                          <a:lnTo>
                            <a:pt x="656" y="958"/>
                          </a:lnTo>
                          <a:lnTo>
                            <a:pt x="635" y="969"/>
                          </a:lnTo>
                          <a:lnTo>
                            <a:pt x="603" y="981"/>
                          </a:lnTo>
                          <a:lnTo>
                            <a:pt x="540" y="1004"/>
                          </a:lnTo>
                          <a:lnTo>
                            <a:pt x="434" y="1034"/>
                          </a:lnTo>
                          <a:lnTo>
                            <a:pt x="356" y="1051"/>
                          </a:lnTo>
                          <a:lnTo>
                            <a:pt x="337" y="1044"/>
                          </a:lnTo>
                          <a:lnTo>
                            <a:pt x="325" y="1027"/>
                          </a:lnTo>
                          <a:lnTo>
                            <a:pt x="316" y="999"/>
                          </a:lnTo>
                          <a:lnTo>
                            <a:pt x="291" y="931"/>
                          </a:lnTo>
                          <a:lnTo>
                            <a:pt x="285" y="974"/>
                          </a:lnTo>
                          <a:lnTo>
                            <a:pt x="280" y="1084"/>
                          </a:lnTo>
                          <a:lnTo>
                            <a:pt x="283" y="1169"/>
                          </a:lnTo>
                          <a:lnTo>
                            <a:pt x="291" y="1214"/>
                          </a:lnTo>
                          <a:lnTo>
                            <a:pt x="292" y="1261"/>
                          </a:lnTo>
                          <a:lnTo>
                            <a:pt x="292" y="1306"/>
                          </a:lnTo>
                          <a:lnTo>
                            <a:pt x="297" y="1362"/>
                          </a:lnTo>
                          <a:lnTo>
                            <a:pt x="306" y="1413"/>
                          </a:lnTo>
                          <a:lnTo>
                            <a:pt x="330" y="1565"/>
                          </a:lnTo>
                          <a:lnTo>
                            <a:pt x="314" y="1590"/>
                          </a:lnTo>
                          <a:lnTo>
                            <a:pt x="290" y="1610"/>
                          </a:lnTo>
                          <a:lnTo>
                            <a:pt x="255" y="1628"/>
                          </a:lnTo>
                          <a:lnTo>
                            <a:pt x="219" y="1637"/>
                          </a:lnTo>
                          <a:lnTo>
                            <a:pt x="190" y="1650"/>
                          </a:lnTo>
                          <a:lnTo>
                            <a:pt x="157" y="1665"/>
                          </a:lnTo>
                          <a:lnTo>
                            <a:pt x="128" y="1679"/>
                          </a:lnTo>
                          <a:lnTo>
                            <a:pt x="95" y="1692"/>
                          </a:lnTo>
                          <a:lnTo>
                            <a:pt x="53" y="1707"/>
                          </a:lnTo>
                          <a:lnTo>
                            <a:pt x="0" y="1717"/>
                          </a:lnTo>
                          <a:lnTo>
                            <a:pt x="25" y="1518"/>
                          </a:lnTo>
                          <a:lnTo>
                            <a:pt x="34" y="1453"/>
                          </a:lnTo>
                          <a:lnTo>
                            <a:pt x="39" y="1415"/>
                          </a:lnTo>
                          <a:lnTo>
                            <a:pt x="40" y="1372"/>
                          </a:lnTo>
                          <a:lnTo>
                            <a:pt x="43" y="1281"/>
                          </a:lnTo>
                          <a:lnTo>
                            <a:pt x="41" y="1154"/>
                          </a:lnTo>
                          <a:lnTo>
                            <a:pt x="24" y="828"/>
                          </a:lnTo>
                          <a:lnTo>
                            <a:pt x="34" y="324"/>
                          </a:lnTo>
                          <a:lnTo>
                            <a:pt x="74" y="47"/>
                          </a:lnTo>
                          <a:lnTo>
                            <a:pt x="176" y="25"/>
                          </a:lnTo>
                          <a:lnTo>
                            <a:pt x="212" y="13"/>
                          </a:lnTo>
                          <a:lnTo>
                            <a:pt x="237" y="5"/>
                          </a:lnTo>
                          <a:lnTo>
                            <a:pt x="253" y="0"/>
                          </a:lnTo>
                          <a:lnTo>
                            <a:pt x="272" y="0"/>
                          </a:lnTo>
                          <a:lnTo>
                            <a:pt x="288" y="3"/>
                          </a:lnTo>
                          <a:lnTo>
                            <a:pt x="303" y="7"/>
                          </a:lnTo>
                          <a:lnTo>
                            <a:pt x="320" y="19"/>
                          </a:lnTo>
                          <a:lnTo>
                            <a:pt x="337" y="36"/>
                          </a:lnTo>
                          <a:lnTo>
                            <a:pt x="353" y="59"/>
                          </a:lnTo>
                          <a:lnTo>
                            <a:pt x="362" y="80"/>
                          </a:lnTo>
                          <a:lnTo>
                            <a:pt x="368" y="110"/>
                          </a:lnTo>
                          <a:lnTo>
                            <a:pt x="368" y="150"/>
                          </a:lnTo>
                          <a:lnTo>
                            <a:pt x="373" y="203"/>
                          </a:lnTo>
                          <a:lnTo>
                            <a:pt x="391" y="317"/>
                          </a:lnTo>
                          <a:lnTo>
                            <a:pt x="445" y="600"/>
                          </a:lnTo>
                          <a:lnTo>
                            <a:pt x="453" y="638"/>
                          </a:lnTo>
                          <a:lnTo>
                            <a:pt x="478" y="643"/>
                          </a:lnTo>
                          <a:lnTo>
                            <a:pt x="512" y="643"/>
                          </a:lnTo>
                          <a:close/>
                        </a:path>
                      </a:pathLst>
                    </a:custGeom>
                    <a:solidFill>
                      <a:srgbClr val="808080"/>
                    </a:solidFill>
                    <a:ln w="7938" cap="flat" cmpd="sng">
                      <a:solidFill>
                        <a:srgbClr val="000000"/>
                      </a:solidFill>
                      <a:prstDash val="solid"/>
                      <a:headEnd type="none" w="med" len="med"/>
                      <a:tailEnd type="none" w="med" len="med"/>
                    </a:ln>
                  </p:spPr>
                  <p:txBody>
                    <a:bodyPr/>
                    <a:p>
                      <a:endParaRPr lang="id-ID" altLang="en-US"/>
                    </a:p>
                  </p:txBody>
                </p:sp>
                <p:sp>
                  <p:nvSpPr>
                    <p:cNvPr id="253007" name="Bentuk Bebas 253006"/>
                    <p:cNvSpPr/>
                    <p:nvPr/>
                  </p:nvSpPr>
                  <p:spPr>
                    <a:xfrm>
                      <a:off x="2895" y="2105"/>
                      <a:ext cx="48" cy="154"/>
                    </a:xfrm>
                    <a:custGeom>
                      <a:avLst/>
                      <a:gdLst/>
                      <a:ahLst/>
                      <a:cxnLst/>
                      <a:pathLst>
                        <a:path w="94" h="461">
                          <a:moveTo>
                            <a:pt x="94" y="461"/>
                          </a:moveTo>
                          <a:lnTo>
                            <a:pt x="60" y="308"/>
                          </a:lnTo>
                          <a:lnTo>
                            <a:pt x="27" y="154"/>
                          </a:lnTo>
                          <a:lnTo>
                            <a:pt x="33" y="26"/>
                          </a:lnTo>
                          <a:lnTo>
                            <a:pt x="0" y="0"/>
                          </a:lnTo>
                        </a:path>
                      </a:pathLst>
                    </a:custGeom>
                    <a:noFill/>
                    <a:ln w="7938" cap="flat" cmpd="sng">
                      <a:solidFill>
                        <a:srgbClr val="000000"/>
                      </a:solidFill>
                      <a:prstDash val="solid"/>
                      <a:headEnd type="none" w="med" len="med"/>
                      <a:tailEnd type="none" w="med" len="med"/>
                    </a:ln>
                  </p:spPr>
                  <p:txBody>
                    <a:bodyPr/>
                    <a:p>
                      <a:endParaRPr lang="id-ID" altLang="en-US"/>
                    </a:p>
                  </p:txBody>
                </p:sp>
              </p:grpSp>
              <p:sp>
                <p:nvSpPr>
                  <p:cNvPr id="253008" name="Bentuk Bebas 253007"/>
                  <p:cNvSpPr/>
                  <p:nvPr/>
                </p:nvSpPr>
                <p:spPr>
                  <a:xfrm>
                    <a:off x="2987" y="2165"/>
                    <a:ext cx="39" cy="32"/>
                  </a:xfrm>
                  <a:custGeom>
                    <a:avLst/>
                    <a:gdLst/>
                    <a:ahLst/>
                    <a:cxnLst/>
                    <a:pathLst>
                      <a:path w="79" h="94">
                        <a:moveTo>
                          <a:pt x="79" y="3"/>
                        </a:moveTo>
                        <a:lnTo>
                          <a:pt x="42" y="0"/>
                        </a:lnTo>
                        <a:lnTo>
                          <a:pt x="22" y="11"/>
                        </a:lnTo>
                        <a:lnTo>
                          <a:pt x="7" y="34"/>
                        </a:lnTo>
                        <a:lnTo>
                          <a:pt x="0" y="68"/>
                        </a:lnTo>
                        <a:lnTo>
                          <a:pt x="1" y="94"/>
                        </a:lnTo>
                      </a:path>
                    </a:pathLst>
                  </a:custGeom>
                  <a:noFill/>
                  <a:ln w="7938" cap="flat" cmpd="sng">
                    <a:solidFill>
                      <a:srgbClr val="000000"/>
                    </a:solidFill>
                    <a:prstDash val="solid"/>
                    <a:headEnd type="none" w="med" len="med"/>
                    <a:tailEnd type="none" w="med" len="med"/>
                  </a:ln>
                </p:spPr>
                <p:txBody>
                  <a:bodyPr/>
                  <a:p>
                    <a:endParaRPr lang="id-ID" altLang="en-US"/>
                  </a:p>
                </p:txBody>
              </p:sp>
            </p:grpSp>
            <p:sp>
              <p:nvSpPr>
                <p:cNvPr id="253009" name="Bentuk Bebas 253008"/>
                <p:cNvSpPr/>
                <p:nvPr/>
              </p:nvSpPr>
              <p:spPr>
                <a:xfrm>
                  <a:off x="2802" y="1968"/>
                  <a:ext cx="92" cy="445"/>
                </a:xfrm>
                <a:custGeom>
                  <a:avLst/>
                  <a:gdLst/>
                  <a:ahLst/>
                  <a:cxnLst/>
                  <a:pathLst>
                    <a:path w="182" h="1333">
                      <a:moveTo>
                        <a:pt x="71" y="0"/>
                      </a:moveTo>
                      <a:lnTo>
                        <a:pt x="99" y="88"/>
                      </a:lnTo>
                      <a:lnTo>
                        <a:pt x="110" y="121"/>
                      </a:lnTo>
                      <a:lnTo>
                        <a:pt x="121" y="150"/>
                      </a:lnTo>
                      <a:lnTo>
                        <a:pt x="142" y="187"/>
                      </a:lnTo>
                      <a:lnTo>
                        <a:pt x="158" y="210"/>
                      </a:lnTo>
                      <a:lnTo>
                        <a:pt x="182" y="244"/>
                      </a:lnTo>
                      <a:lnTo>
                        <a:pt x="98" y="248"/>
                      </a:lnTo>
                      <a:lnTo>
                        <a:pt x="155" y="347"/>
                      </a:lnTo>
                      <a:lnTo>
                        <a:pt x="124" y="447"/>
                      </a:lnTo>
                      <a:lnTo>
                        <a:pt x="111" y="489"/>
                      </a:lnTo>
                      <a:lnTo>
                        <a:pt x="101" y="535"/>
                      </a:lnTo>
                      <a:lnTo>
                        <a:pt x="92" y="592"/>
                      </a:lnTo>
                      <a:lnTo>
                        <a:pt x="75" y="726"/>
                      </a:lnTo>
                      <a:lnTo>
                        <a:pt x="67" y="801"/>
                      </a:lnTo>
                      <a:lnTo>
                        <a:pt x="63" y="878"/>
                      </a:lnTo>
                      <a:lnTo>
                        <a:pt x="61" y="936"/>
                      </a:lnTo>
                      <a:lnTo>
                        <a:pt x="61" y="1099"/>
                      </a:lnTo>
                      <a:lnTo>
                        <a:pt x="58" y="1143"/>
                      </a:lnTo>
                      <a:lnTo>
                        <a:pt x="53" y="1202"/>
                      </a:lnTo>
                      <a:lnTo>
                        <a:pt x="38" y="1333"/>
                      </a:lnTo>
                      <a:lnTo>
                        <a:pt x="20" y="1018"/>
                      </a:lnTo>
                      <a:lnTo>
                        <a:pt x="14" y="936"/>
                      </a:lnTo>
                      <a:lnTo>
                        <a:pt x="7" y="821"/>
                      </a:lnTo>
                      <a:lnTo>
                        <a:pt x="3" y="759"/>
                      </a:lnTo>
                      <a:lnTo>
                        <a:pt x="1" y="699"/>
                      </a:lnTo>
                      <a:lnTo>
                        <a:pt x="1" y="621"/>
                      </a:lnTo>
                      <a:lnTo>
                        <a:pt x="0" y="532"/>
                      </a:lnTo>
                      <a:lnTo>
                        <a:pt x="0" y="445"/>
                      </a:lnTo>
                      <a:lnTo>
                        <a:pt x="1" y="392"/>
                      </a:lnTo>
                      <a:lnTo>
                        <a:pt x="5" y="302"/>
                      </a:lnTo>
                      <a:lnTo>
                        <a:pt x="8" y="255"/>
                      </a:lnTo>
                      <a:lnTo>
                        <a:pt x="13" y="201"/>
                      </a:lnTo>
                      <a:lnTo>
                        <a:pt x="19" y="170"/>
                      </a:lnTo>
                      <a:lnTo>
                        <a:pt x="26" y="135"/>
                      </a:lnTo>
                      <a:lnTo>
                        <a:pt x="32" y="108"/>
                      </a:lnTo>
                      <a:lnTo>
                        <a:pt x="39" y="81"/>
                      </a:lnTo>
                      <a:lnTo>
                        <a:pt x="71" y="0"/>
                      </a:lnTo>
                      <a:close/>
                    </a:path>
                  </a:pathLst>
                </a:custGeom>
                <a:solidFill>
                  <a:srgbClr val="808080"/>
                </a:solidFill>
                <a:ln w="7938" cap="flat" cmpd="sng">
                  <a:solidFill>
                    <a:srgbClr val="000000"/>
                  </a:solidFill>
                  <a:prstDash val="solid"/>
                  <a:headEnd type="none" w="med" len="med"/>
                  <a:tailEnd type="none" w="med" len="med"/>
                </a:ln>
              </p:spPr>
              <p:txBody>
                <a:bodyPr/>
                <a:p>
                  <a:endParaRPr lang="id-ID" altLang="en-US"/>
                </a:p>
              </p:txBody>
            </p:sp>
          </p:grpSp>
          <p:grpSp>
            <p:nvGrpSpPr>
              <p:cNvPr id="253010" name="Grup 253009"/>
              <p:cNvGrpSpPr/>
              <p:nvPr/>
            </p:nvGrpSpPr>
            <p:grpSpPr>
              <a:xfrm>
                <a:off x="2093" y="2104"/>
                <a:ext cx="252" cy="162"/>
                <a:chOff x="2093" y="2104"/>
                <a:chExt cx="252" cy="162"/>
              </a:xfrm>
            </p:grpSpPr>
            <p:grpSp>
              <p:nvGrpSpPr>
                <p:cNvPr id="253011" name="Grup 253010"/>
                <p:cNvGrpSpPr/>
                <p:nvPr/>
              </p:nvGrpSpPr>
              <p:grpSpPr>
                <a:xfrm>
                  <a:off x="2093" y="2104"/>
                  <a:ext cx="252" cy="162"/>
                  <a:chOff x="2093" y="2104"/>
                  <a:chExt cx="252" cy="162"/>
                </a:xfrm>
              </p:grpSpPr>
              <p:sp>
                <p:nvSpPr>
                  <p:cNvPr id="253012" name="Bentuk Bebas 253011"/>
                  <p:cNvSpPr/>
                  <p:nvPr/>
                </p:nvSpPr>
                <p:spPr>
                  <a:xfrm>
                    <a:off x="2225" y="2110"/>
                    <a:ext cx="120" cy="106"/>
                  </a:xfrm>
                  <a:custGeom>
                    <a:avLst/>
                    <a:gdLst/>
                    <a:ahLst/>
                    <a:cxnLst/>
                    <a:pathLst>
                      <a:path w="240" h="317">
                        <a:moveTo>
                          <a:pt x="0" y="0"/>
                        </a:moveTo>
                        <a:lnTo>
                          <a:pt x="229" y="99"/>
                        </a:lnTo>
                        <a:lnTo>
                          <a:pt x="237" y="154"/>
                        </a:lnTo>
                        <a:lnTo>
                          <a:pt x="240" y="206"/>
                        </a:lnTo>
                        <a:lnTo>
                          <a:pt x="230" y="266"/>
                        </a:lnTo>
                        <a:lnTo>
                          <a:pt x="210" y="317"/>
                        </a:lnTo>
                        <a:lnTo>
                          <a:pt x="129" y="244"/>
                        </a:lnTo>
                        <a:lnTo>
                          <a:pt x="38" y="223"/>
                        </a:lnTo>
                        <a:lnTo>
                          <a:pt x="0" y="0"/>
                        </a:lnTo>
                        <a:close/>
                      </a:path>
                    </a:pathLst>
                  </a:custGeom>
                  <a:solidFill>
                    <a:srgbClr val="FFC080"/>
                  </a:solidFill>
                  <a:ln w="7938" cap="flat" cmpd="sng">
                    <a:solidFill>
                      <a:srgbClr val="000000"/>
                    </a:solidFill>
                    <a:prstDash val="solid"/>
                    <a:headEnd type="none" w="med" len="med"/>
                    <a:tailEnd type="none" w="med" len="med"/>
                  </a:ln>
                </p:spPr>
                <p:txBody>
                  <a:bodyPr/>
                  <a:p>
                    <a:endParaRPr lang="id-ID" altLang="en-US"/>
                  </a:p>
                </p:txBody>
              </p:sp>
              <p:sp>
                <p:nvSpPr>
                  <p:cNvPr id="253013" name="Bentuk Bebas 253012"/>
                  <p:cNvSpPr/>
                  <p:nvPr/>
                </p:nvSpPr>
                <p:spPr>
                  <a:xfrm>
                    <a:off x="2093" y="2104"/>
                    <a:ext cx="196" cy="162"/>
                  </a:xfrm>
                  <a:custGeom>
                    <a:avLst/>
                    <a:gdLst/>
                    <a:ahLst/>
                    <a:cxnLst/>
                    <a:pathLst>
                      <a:path w="391" h="485">
                        <a:moveTo>
                          <a:pt x="372" y="92"/>
                        </a:moveTo>
                        <a:lnTo>
                          <a:pt x="360" y="77"/>
                        </a:lnTo>
                        <a:lnTo>
                          <a:pt x="346" y="64"/>
                        </a:lnTo>
                        <a:lnTo>
                          <a:pt x="329" y="57"/>
                        </a:lnTo>
                        <a:lnTo>
                          <a:pt x="306" y="51"/>
                        </a:lnTo>
                        <a:lnTo>
                          <a:pt x="296" y="42"/>
                        </a:lnTo>
                        <a:lnTo>
                          <a:pt x="280" y="28"/>
                        </a:lnTo>
                        <a:lnTo>
                          <a:pt x="259" y="11"/>
                        </a:lnTo>
                        <a:lnTo>
                          <a:pt x="236" y="1"/>
                        </a:lnTo>
                        <a:lnTo>
                          <a:pt x="224" y="0"/>
                        </a:lnTo>
                        <a:lnTo>
                          <a:pt x="212" y="2"/>
                        </a:lnTo>
                        <a:lnTo>
                          <a:pt x="195" y="11"/>
                        </a:lnTo>
                        <a:lnTo>
                          <a:pt x="180" y="20"/>
                        </a:lnTo>
                        <a:lnTo>
                          <a:pt x="167" y="25"/>
                        </a:lnTo>
                        <a:lnTo>
                          <a:pt x="147" y="30"/>
                        </a:lnTo>
                        <a:lnTo>
                          <a:pt x="117" y="30"/>
                        </a:lnTo>
                        <a:lnTo>
                          <a:pt x="97" y="28"/>
                        </a:lnTo>
                        <a:lnTo>
                          <a:pt x="75" y="22"/>
                        </a:lnTo>
                        <a:lnTo>
                          <a:pt x="55" y="17"/>
                        </a:lnTo>
                        <a:lnTo>
                          <a:pt x="43" y="17"/>
                        </a:lnTo>
                        <a:lnTo>
                          <a:pt x="28" y="21"/>
                        </a:lnTo>
                        <a:lnTo>
                          <a:pt x="15" y="30"/>
                        </a:lnTo>
                        <a:lnTo>
                          <a:pt x="11" y="38"/>
                        </a:lnTo>
                        <a:lnTo>
                          <a:pt x="11" y="48"/>
                        </a:lnTo>
                        <a:lnTo>
                          <a:pt x="12" y="62"/>
                        </a:lnTo>
                        <a:lnTo>
                          <a:pt x="21" y="71"/>
                        </a:lnTo>
                        <a:lnTo>
                          <a:pt x="56" y="74"/>
                        </a:lnTo>
                        <a:lnTo>
                          <a:pt x="84" y="87"/>
                        </a:lnTo>
                        <a:lnTo>
                          <a:pt x="131" y="98"/>
                        </a:lnTo>
                        <a:lnTo>
                          <a:pt x="138" y="102"/>
                        </a:lnTo>
                        <a:lnTo>
                          <a:pt x="146" y="118"/>
                        </a:lnTo>
                        <a:lnTo>
                          <a:pt x="146" y="132"/>
                        </a:lnTo>
                        <a:lnTo>
                          <a:pt x="134" y="175"/>
                        </a:lnTo>
                        <a:lnTo>
                          <a:pt x="117" y="211"/>
                        </a:lnTo>
                        <a:lnTo>
                          <a:pt x="94" y="244"/>
                        </a:lnTo>
                        <a:lnTo>
                          <a:pt x="60" y="279"/>
                        </a:lnTo>
                        <a:lnTo>
                          <a:pt x="35" y="305"/>
                        </a:lnTo>
                        <a:lnTo>
                          <a:pt x="25" y="312"/>
                        </a:lnTo>
                        <a:lnTo>
                          <a:pt x="15" y="321"/>
                        </a:lnTo>
                        <a:lnTo>
                          <a:pt x="6" y="331"/>
                        </a:lnTo>
                        <a:lnTo>
                          <a:pt x="0" y="342"/>
                        </a:lnTo>
                        <a:lnTo>
                          <a:pt x="0" y="354"/>
                        </a:lnTo>
                        <a:lnTo>
                          <a:pt x="3" y="366"/>
                        </a:lnTo>
                        <a:lnTo>
                          <a:pt x="9" y="372"/>
                        </a:lnTo>
                        <a:lnTo>
                          <a:pt x="20" y="375"/>
                        </a:lnTo>
                        <a:lnTo>
                          <a:pt x="34" y="374"/>
                        </a:lnTo>
                        <a:lnTo>
                          <a:pt x="46" y="366"/>
                        </a:lnTo>
                        <a:lnTo>
                          <a:pt x="70" y="342"/>
                        </a:lnTo>
                        <a:lnTo>
                          <a:pt x="113" y="309"/>
                        </a:lnTo>
                        <a:lnTo>
                          <a:pt x="146" y="269"/>
                        </a:lnTo>
                        <a:lnTo>
                          <a:pt x="151" y="264"/>
                        </a:lnTo>
                        <a:lnTo>
                          <a:pt x="156" y="265"/>
                        </a:lnTo>
                        <a:lnTo>
                          <a:pt x="154" y="277"/>
                        </a:lnTo>
                        <a:lnTo>
                          <a:pt x="120" y="319"/>
                        </a:lnTo>
                        <a:lnTo>
                          <a:pt x="109" y="334"/>
                        </a:lnTo>
                        <a:lnTo>
                          <a:pt x="97" y="351"/>
                        </a:lnTo>
                        <a:lnTo>
                          <a:pt x="71" y="374"/>
                        </a:lnTo>
                        <a:lnTo>
                          <a:pt x="57" y="389"/>
                        </a:lnTo>
                        <a:lnTo>
                          <a:pt x="53" y="402"/>
                        </a:lnTo>
                        <a:lnTo>
                          <a:pt x="54" y="416"/>
                        </a:lnTo>
                        <a:lnTo>
                          <a:pt x="60" y="426"/>
                        </a:lnTo>
                        <a:lnTo>
                          <a:pt x="67" y="434"/>
                        </a:lnTo>
                        <a:lnTo>
                          <a:pt x="80" y="436"/>
                        </a:lnTo>
                        <a:lnTo>
                          <a:pt x="93" y="434"/>
                        </a:lnTo>
                        <a:lnTo>
                          <a:pt x="104" y="426"/>
                        </a:lnTo>
                        <a:lnTo>
                          <a:pt x="135" y="392"/>
                        </a:lnTo>
                        <a:lnTo>
                          <a:pt x="155" y="365"/>
                        </a:lnTo>
                        <a:lnTo>
                          <a:pt x="207" y="289"/>
                        </a:lnTo>
                        <a:lnTo>
                          <a:pt x="189" y="321"/>
                        </a:lnTo>
                        <a:lnTo>
                          <a:pt x="181" y="346"/>
                        </a:lnTo>
                        <a:lnTo>
                          <a:pt x="177" y="359"/>
                        </a:lnTo>
                        <a:lnTo>
                          <a:pt x="168" y="384"/>
                        </a:lnTo>
                        <a:lnTo>
                          <a:pt x="145" y="422"/>
                        </a:lnTo>
                        <a:lnTo>
                          <a:pt x="137" y="435"/>
                        </a:lnTo>
                        <a:lnTo>
                          <a:pt x="133" y="448"/>
                        </a:lnTo>
                        <a:lnTo>
                          <a:pt x="132" y="459"/>
                        </a:lnTo>
                        <a:lnTo>
                          <a:pt x="134" y="469"/>
                        </a:lnTo>
                        <a:lnTo>
                          <a:pt x="141" y="479"/>
                        </a:lnTo>
                        <a:lnTo>
                          <a:pt x="150" y="485"/>
                        </a:lnTo>
                        <a:lnTo>
                          <a:pt x="163" y="483"/>
                        </a:lnTo>
                        <a:lnTo>
                          <a:pt x="173" y="479"/>
                        </a:lnTo>
                        <a:lnTo>
                          <a:pt x="215" y="405"/>
                        </a:lnTo>
                        <a:lnTo>
                          <a:pt x="239" y="345"/>
                        </a:lnTo>
                        <a:lnTo>
                          <a:pt x="258" y="298"/>
                        </a:lnTo>
                        <a:lnTo>
                          <a:pt x="261" y="291"/>
                        </a:lnTo>
                        <a:lnTo>
                          <a:pt x="268" y="291"/>
                        </a:lnTo>
                        <a:lnTo>
                          <a:pt x="270" y="296"/>
                        </a:lnTo>
                        <a:lnTo>
                          <a:pt x="267" y="331"/>
                        </a:lnTo>
                        <a:lnTo>
                          <a:pt x="265" y="358"/>
                        </a:lnTo>
                        <a:lnTo>
                          <a:pt x="266" y="394"/>
                        </a:lnTo>
                        <a:lnTo>
                          <a:pt x="266" y="441"/>
                        </a:lnTo>
                        <a:lnTo>
                          <a:pt x="267" y="449"/>
                        </a:lnTo>
                        <a:lnTo>
                          <a:pt x="271" y="458"/>
                        </a:lnTo>
                        <a:lnTo>
                          <a:pt x="279" y="466"/>
                        </a:lnTo>
                        <a:lnTo>
                          <a:pt x="289" y="469"/>
                        </a:lnTo>
                        <a:lnTo>
                          <a:pt x="299" y="468"/>
                        </a:lnTo>
                        <a:lnTo>
                          <a:pt x="306" y="462"/>
                        </a:lnTo>
                        <a:lnTo>
                          <a:pt x="311" y="451"/>
                        </a:lnTo>
                        <a:lnTo>
                          <a:pt x="312" y="424"/>
                        </a:lnTo>
                        <a:lnTo>
                          <a:pt x="310" y="388"/>
                        </a:lnTo>
                        <a:lnTo>
                          <a:pt x="310" y="358"/>
                        </a:lnTo>
                        <a:lnTo>
                          <a:pt x="314" y="309"/>
                        </a:lnTo>
                        <a:lnTo>
                          <a:pt x="317" y="291"/>
                        </a:lnTo>
                        <a:lnTo>
                          <a:pt x="323" y="275"/>
                        </a:lnTo>
                        <a:lnTo>
                          <a:pt x="363" y="207"/>
                        </a:lnTo>
                        <a:lnTo>
                          <a:pt x="390" y="157"/>
                        </a:lnTo>
                        <a:lnTo>
                          <a:pt x="391" y="137"/>
                        </a:lnTo>
                        <a:lnTo>
                          <a:pt x="384" y="112"/>
                        </a:lnTo>
                        <a:lnTo>
                          <a:pt x="372" y="92"/>
                        </a:lnTo>
                        <a:close/>
                      </a:path>
                    </a:pathLst>
                  </a:custGeom>
                  <a:solidFill>
                    <a:srgbClr val="FFC080"/>
                  </a:solidFill>
                  <a:ln w="7938" cap="flat" cmpd="sng">
                    <a:solidFill>
                      <a:srgbClr val="000000"/>
                    </a:solidFill>
                    <a:prstDash val="solid"/>
                    <a:headEnd type="none" w="med" len="med"/>
                    <a:tailEnd type="none" w="med" len="med"/>
                  </a:ln>
                </p:spPr>
                <p:txBody>
                  <a:bodyPr/>
                  <a:p>
                    <a:endParaRPr lang="id-ID" altLang="en-US"/>
                  </a:p>
                </p:txBody>
              </p:sp>
            </p:grpSp>
            <p:sp>
              <p:nvSpPr>
                <p:cNvPr id="253014" name="Bentuk Bebas 253013"/>
                <p:cNvSpPr/>
                <p:nvPr/>
              </p:nvSpPr>
              <p:spPr>
                <a:xfrm>
                  <a:off x="2207" y="2129"/>
                  <a:ext cx="21" cy="29"/>
                </a:xfrm>
                <a:custGeom>
                  <a:avLst/>
                  <a:gdLst>
                    <a:gd name="txL" fmla="*/ 0 w 27531"/>
                    <a:gd name="txT" fmla="*/ 0 h 25797"/>
                    <a:gd name="txR" fmla="*/ 27531 w 27531"/>
                    <a:gd name="txB" fmla="*/ 25797 h 25797"/>
                  </a:gdLst>
                  <a:ahLst/>
                  <a:cxnLst>
                    <a:cxn ang="0">
                      <a:pos x="27119" y="0"/>
                    </a:cxn>
                    <a:cxn ang="90">
                      <a:pos x="0" y="24966"/>
                    </a:cxn>
                    <a:cxn ang="270">
                      <a:pos x="5931" y="4197"/>
                    </a:cxn>
                  </a:cxnLst>
                  <a:rect l="txL" t="txT" r="txR" b="txB"/>
                  <a:pathLst>
                    <a:path w="27531" h="25797" fill="none">
                      <a:moveTo>
                        <a:pt x="27119" y="0"/>
                      </a:moveTo>
                      <a:arcTo wR="21600" hR="21600" stAng="-672260" swAng="7028524"/>
                    </a:path>
                    <a:path w="27531" h="25797" stroke="0">
                      <a:moveTo>
                        <a:pt x="27119" y="0"/>
                      </a:moveTo>
                      <a:arcTo wR="21600" hR="21600" stAng="-672260" swAng="7028524"/>
                      <a:lnTo>
                        <a:pt x="5931" y="4197"/>
                      </a:lnTo>
                      <a:close/>
                    </a:path>
                  </a:pathLst>
                </a:custGeom>
                <a:noFill/>
                <a:ln w="7938" cap="flat" cmpd="sng">
                  <a:solidFill>
                    <a:srgbClr val="000000"/>
                  </a:solidFill>
                  <a:prstDash val="solid"/>
                  <a:headEnd type="none" w="med" len="med"/>
                  <a:tailEnd type="none" w="med" len="med"/>
                </a:ln>
              </p:spPr>
              <p:txBody>
                <a:bodyPr/>
                <a:p>
                  <a:endParaRPr lang="id-ID" altLang="en-US"/>
                </a:p>
              </p:txBody>
            </p:sp>
          </p:grpSp>
          <p:grpSp>
            <p:nvGrpSpPr>
              <p:cNvPr id="253015" name="Grup 253014"/>
              <p:cNvGrpSpPr/>
              <p:nvPr/>
            </p:nvGrpSpPr>
            <p:grpSpPr>
              <a:xfrm>
                <a:off x="3188" y="2107"/>
                <a:ext cx="252" cy="161"/>
                <a:chOff x="3188" y="2107"/>
                <a:chExt cx="252" cy="161"/>
              </a:xfrm>
            </p:grpSpPr>
            <p:grpSp>
              <p:nvGrpSpPr>
                <p:cNvPr id="253016" name="Grup 253015"/>
                <p:cNvGrpSpPr/>
                <p:nvPr/>
              </p:nvGrpSpPr>
              <p:grpSpPr>
                <a:xfrm>
                  <a:off x="3188" y="2107"/>
                  <a:ext cx="252" cy="161"/>
                  <a:chOff x="3188" y="2107"/>
                  <a:chExt cx="252" cy="161"/>
                </a:xfrm>
              </p:grpSpPr>
              <p:sp>
                <p:nvSpPr>
                  <p:cNvPr id="253017" name="Bentuk Bebas 253016"/>
                  <p:cNvSpPr/>
                  <p:nvPr/>
                </p:nvSpPr>
                <p:spPr>
                  <a:xfrm>
                    <a:off x="3189" y="2141"/>
                    <a:ext cx="39" cy="91"/>
                  </a:xfrm>
                  <a:custGeom>
                    <a:avLst/>
                    <a:gdLst/>
                    <a:ahLst/>
                    <a:cxnLst/>
                    <a:pathLst>
                      <a:path w="78" h="273">
                        <a:moveTo>
                          <a:pt x="14" y="0"/>
                        </a:moveTo>
                        <a:lnTo>
                          <a:pt x="7" y="27"/>
                        </a:lnTo>
                        <a:lnTo>
                          <a:pt x="4" y="52"/>
                        </a:lnTo>
                        <a:lnTo>
                          <a:pt x="0" y="85"/>
                        </a:lnTo>
                        <a:lnTo>
                          <a:pt x="0" y="106"/>
                        </a:lnTo>
                        <a:lnTo>
                          <a:pt x="0" y="132"/>
                        </a:lnTo>
                        <a:lnTo>
                          <a:pt x="6" y="165"/>
                        </a:lnTo>
                        <a:lnTo>
                          <a:pt x="14" y="200"/>
                        </a:lnTo>
                        <a:lnTo>
                          <a:pt x="22" y="224"/>
                        </a:lnTo>
                        <a:lnTo>
                          <a:pt x="31" y="247"/>
                        </a:lnTo>
                        <a:lnTo>
                          <a:pt x="43" y="262"/>
                        </a:lnTo>
                        <a:lnTo>
                          <a:pt x="58" y="272"/>
                        </a:lnTo>
                        <a:lnTo>
                          <a:pt x="70" y="273"/>
                        </a:lnTo>
                        <a:lnTo>
                          <a:pt x="75" y="256"/>
                        </a:lnTo>
                        <a:lnTo>
                          <a:pt x="76" y="242"/>
                        </a:lnTo>
                        <a:lnTo>
                          <a:pt x="78" y="217"/>
                        </a:lnTo>
                        <a:lnTo>
                          <a:pt x="78" y="196"/>
                        </a:lnTo>
                        <a:lnTo>
                          <a:pt x="74" y="139"/>
                        </a:lnTo>
                        <a:lnTo>
                          <a:pt x="43" y="16"/>
                        </a:lnTo>
                        <a:lnTo>
                          <a:pt x="27" y="3"/>
                        </a:lnTo>
                        <a:lnTo>
                          <a:pt x="14" y="0"/>
                        </a:lnTo>
                        <a:close/>
                      </a:path>
                    </a:pathLst>
                  </a:custGeom>
                  <a:solidFill>
                    <a:srgbClr val="202020"/>
                  </a:solidFill>
                  <a:ln w="7938" cap="flat" cmpd="sng">
                    <a:solidFill>
                      <a:srgbClr val="000000"/>
                    </a:solidFill>
                    <a:prstDash val="solid"/>
                    <a:headEnd type="none" w="med" len="med"/>
                    <a:tailEnd type="none" w="med" len="med"/>
                  </a:ln>
                </p:spPr>
                <p:txBody>
                  <a:bodyPr/>
                  <a:p>
                    <a:endParaRPr lang="id-ID" altLang="en-US"/>
                  </a:p>
                </p:txBody>
              </p:sp>
              <p:grpSp>
                <p:nvGrpSpPr>
                  <p:cNvPr id="253018" name="Grup 253017"/>
                  <p:cNvGrpSpPr/>
                  <p:nvPr/>
                </p:nvGrpSpPr>
                <p:grpSpPr>
                  <a:xfrm>
                    <a:off x="3188" y="2107"/>
                    <a:ext cx="252" cy="161"/>
                    <a:chOff x="3188" y="2107"/>
                    <a:chExt cx="252" cy="161"/>
                  </a:xfrm>
                </p:grpSpPr>
                <p:sp>
                  <p:nvSpPr>
                    <p:cNvPr id="253019" name="Bentuk Bebas 253018"/>
                    <p:cNvSpPr/>
                    <p:nvPr/>
                  </p:nvSpPr>
                  <p:spPr>
                    <a:xfrm>
                      <a:off x="3188" y="2113"/>
                      <a:ext cx="120" cy="106"/>
                    </a:xfrm>
                    <a:custGeom>
                      <a:avLst/>
                      <a:gdLst/>
                      <a:ahLst/>
                      <a:cxnLst/>
                      <a:pathLst>
                        <a:path w="240" h="317">
                          <a:moveTo>
                            <a:pt x="240" y="0"/>
                          </a:moveTo>
                          <a:lnTo>
                            <a:pt x="12" y="98"/>
                          </a:lnTo>
                          <a:lnTo>
                            <a:pt x="4" y="154"/>
                          </a:lnTo>
                          <a:lnTo>
                            <a:pt x="0" y="205"/>
                          </a:lnTo>
                          <a:lnTo>
                            <a:pt x="10" y="265"/>
                          </a:lnTo>
                          <a:lnTo>
                            <a:pt x="31" y="317"/>
                          </a:lnTo>
                          <a:lnTo>
                            <a:pt x="112" y="244"/>
                          </a:lnTo>
                          <a:lnTo>
                            <a:pt x="203" y="222"/>
                          </a:lnTo>
                          <a:lnTo>
                            <a:pt x="240" y="0"/>
                          </a:lnTo>
                          <a:close/>
                        </a:path>
                      </a:pathLst>
                    </a:custGeom>
                    <a:solidFill>
                      <a:srgbClr val="FFC080"/>
                    </a:solidFill>
                    <a:ln w="7938" cap="flat" cmpd="sng">
                      <a:solidFill>
                        <a:srgbClr val="000000"/>
                      </a:solidFill>
                      <a:prstDash val="solid"/>
                      <a:headEnd type="none" w="med" len="med"/>
                      <a:tailEnd type="none" w="med" len="med"/>
                    </a:ln>
                  </p:spPr>
                  <p:txBody>
                    <a:bodyPr/>
                    <a:p>
                      <a:endParaRPr lang="id-ID" altLang="en-US"/>
                    </a:p>
                  </p:txBody>
                </p:sp>
                <p:sp>
                  <p:nvSpPr>
                    <p:cNvPr id="253020" name="Bentuk Bebas 253019"/>
                    <p:cNvSpPr/>
                    <p:nvPr/>
                  </p:nvSpPr>
                  <p:spPr>
                    <a:xfrm>
                      <a:off x="3244" y="2107"/>
                      <a:ext cx="196" cy="161"/>
                    </a:xfrm>
                    <a:custGeom>
                      <a:avLst/>
                      <a:gdLst/>
                      <a:ahLst/>
                      <a:cxnLst/>
                      <a:pathLst>
                        <a:path w="391" h="485">
                          <a:moveTo>
                            <a:pt x="19" y="93"/>
                          </a:moveTo>
                          <a:lnTo>
                            <a:pt x="30" y="77"/>
                          </a:lnTo>
                          <a:lnTo>
                            <a:pt x="45" y="64"/>
                          </a:lnTo>
                          <a:lnTo>
                            <a:pt x="62" y="57"/>
                          </a:lnTo>
                          <a:lnTo>
                            <a:pt x="84" y="52"/>
                          </a:lnTo>
                          <a:lnTo>
                            <a:pt x="95" y="43"/>
                          </a:lnTo>
                          <a:lnTo>
                            <a:pt x="110" y="29"/>
                          </a:lnTo>
                          <a:lnTo>
                            <a:pt x="132" y="12"/>
                          </a:lnTo>
                          <a:lnTo>
                            <a:pt x="154" y="2"/>
                          </a:lnTo>
                          <a:lnTo>
                            <a:pt x="167" y="0"/>
                          </a:lnTo>
                          <a:lnTo>
                            <a:pt x="179" y="3"/>
                          </a:lnTo>
                          <a:lnTo>
                            <a:pt x="196" y="12"/>
                          </a:lnTo>
                          <a:lnTo>
                            <a:pt x="211" y="20"/>
                          </a:lnTo>
                          <a:lnTo>
                            <a:pt x="224" y="26"/>
                          </a:lnTo>
                          <a:lnTo>
                            <a:pt x="243" y="30"/>
                          </a:lnTo>
                          <a:lnTo>
                            <a:pt x="274" y="30"/>
                          </a:lnTo>
                          <a:lnTo>
                            <a:pt x="294" y="29"/>
                          </a:lnTo>
                          <a:lnTo>
                            <a:pt x="315" y="23"/>
                          </a:lnTo>
                          <a:lnTo>
                            <a:pt x="336" y="17"/>
                          </a:lnTo>
                          <a:lnTo>
                            <a:pt x="348" y="17"/>
                          </a:lnTo>
                          <a:lnTo>
                            <a:pt x="363" y="22"/>
                          </a:lnTo>
                          <a:lnTo>
                            <a:pt x="376" y="30"/>
                          </a:lnTo>
                          <a:lnTo>
                            <a:pt x="379" y="39"/>
                          </a:lnTo>
                          <a:lnTo>
                            <a:pt x="379" y="49"/>
                          </a:lnTo>
                          <a:lnTo>
                            <a:pt x="378" y="63"/>
                          </a:lnTo>
                          <a:lnTo>
                            <a:pt x="369" y="72"/>
                          </a:lnTo>
                          <a:lnTo>
                            <a:pt x="334" y="74"/>
                          </a:lnTo>
                          <a:lnTo>
                            <a:pt x="306" y="87"/>
                          </a:lnTo>
                          <a:lnTo>
                            <a:pt x="260" y="99"/>
                          </a:lnTo>
                          <a:lnTo>
                            <a:pt x="252" y="103"/>
                          </a:lnTo>
                          <a:lnTo>
                            <a:pt x="244" y="119"/>
                          </a:lnTo>
                          <a:lnTo>
                            <a:pt x="244" y="133"/>
                          </a:lnTo>
                          <a:lnTo>
                            <a:pt x="257" y="176"/>
                          </a:lnTo>
                          <a:lnTo>
                            <a:pt x="274" y="211"/>
                          </a:lnTo>
                          <a:lnTo>
                            <a:pt x="296" y="244"/>
                          </a:lnTo>
                          <a:lnTo>
                            <a:pt x="331" y="280"/>
                          </a:lnTo>
                          <a:lnTo>
                            <a:pt x="356" y="306"/>
                          </a:lnTo>
                          <a:lnTo>
                            <a:pt x="366" y="313"/>
                          </a:lnTo>
                          <a:lnTo>
                            <a:pt x="376" y="321"/>
                          </a:lnTo>
                          <a:lnTo>
                            <a:pt x="385" y="331"/>
                          </a:lnTo>
                          <a:lnTo>
                            <a:pt x="391" y="343"/>
                          </a:lnTo>
                          <a:lnTo>
                            <a:pt x="391" y="354"/>
                          </a:lnTo>
                          <a:lnTo>
                            <a:pt x="387" y="366"/>
                          </a:lnTo>
                          <a:lnTo>
                            <a:pt x="382" y="371"/>
                          </a:lnTo>
                          <a:lnTo>
                            <a:pt x="370" y="376"/>
                          </a:lnTo>
                          <a:lnTo>
                            <a:pt x="357" y="374"/>
                          </a:lnTo>
                          <a:lnTo>
                            <a:pt x="345" y="366"/>
                          </a:lnTo>
                          <a:lnTo>
                            <a:pt x="321" y="343"/>
                          </a:lnTo>
                          <a:lnTo>
                            <a:pt x="278" y="310"/>
                          </a:lnTo>
                          <a:lnTo>
                            <a:pt x="244" y="270"/>
                          </a:lnTo>
                          <a:lnTo>
                            <a:pt x="240" y="264"/>
                          </a:lnTo>
                          <a:lnTo>
                            <a:pt x="234" y="266"/>
                          </a:lnTo>
                          <a:lnTo>
                            <a:pt x="236" y="277"/>
                          </a:lnTo>
                          <a:lnTo>
                            <a:pt x="270" y="320"/>
                          </a:lnTo>
                          <a:lnTo>
                            <a:pt x="281" y="334"/>
                          </a:lnTo>
                          <a:lnTo>
                            <a:pt x="294" y="351"/>
                          </a:lnTo>
                          <a:lnTo>
                            <a:pt x="320" y="374"/>
                          </a:lnTo>
                          <a:lnTo>
                            <a:pt x="333" y="390"/>
                          </a:lnTo>
                          <a:lnTo>
                            <a:pt x="338" y="403"/>
                          </a:lnTo>
                          <a:lnTo>
                            <a:pt x="337" y="417"/>
                          </a:lnTo>
                          <a:lnTo>
                            <a:pt x="331" y="427"/>
                          </a:lnTo>
                          <a:lnTo>
                            <a:pt x="323" y="434"/>
                          </a:lnTo>
                          <a:lnTo>
                            <a:pt x="311" y="437"/>
                          </a:lnTo>
                          <a:lnTo>
                            <a:pt x="297" y="434"/>
                          </a:lnTo>
                          <a:lnTo>
                            <a:pt x="287" y="427"/>
                          </a:lnTo>
                          <a:lnTo>
                            <a:pt x="256" y="393"/>
                          </a:lnTo>
                          <a:lnTo>
                            <a:pt x="235" y="364"/>
                          </a:lnTo>
                          <a:lnTo>
                            <a:pt x="184" y="290"/>
                          </a:lnTo>
                          <a:lnTo>
                            <a:pt x="202" y="321"/>
                          </a:lnTo>
                          <a:lnTo>
                            <a:pt x="209" y="347"/>
                          </a:lnTo>
                          <a:lnTo>
                            <a:pt x="214" y="360"/>
                          </a:lnTo>
                          <a:lnTo>
                            <a:pt x="223" y="384"/>
                          </a:lnTo>
                          <a:lnTo>
                            <a:pt x="245" y="423"/>
                          </a:lnTo>
                          <a:lnTo>
                            <a:pt x="253" y="436"/>
                          </a:lnTo>
                          <a:lnTo>
                            <a:pt x="258" y="448"/>
                          </a:lnTo>
                          <a:lnTo>
                            <a:pt x="259" y="460"/>
                          </a:lnTo>
                          <a:lnTo>
                            <a:pt x="257" y="470"/>
                          </a:lnTo>
                          <a:lnTo>
                            <a:pt x="250" y="480"/>
                          </a:lnTo>
                          <a:lnTo>
                            <a:pt x="241" y="485"/>
                          </a:lnTo>
                          <a:lnTo>
                            <a:pt x="227" y="484"/>
                          </a:lnTo>
                          <a:lnTo>
                            <a:pt x="217" y="480"/>
                          </a:lnTo>
                          <a:lnTo>
                            <a:pt x="176" y="406"/>
                          </a:lnTo>
                          <a:lnTo>
                            <a:pt x="152" y="346"/>
                          </a:lnTo>
                          <a:lnTo>
                            <a:pt x="133" y="298"/>
                          </a:lnTo>
                          <a:lnTo>
                            <a:pt x="129" y="291"/>
                          </a:lnTo>
                          <a:lnTo>
                            <a:pt x="123" y="291"/>
                          </a:lnTo>
                          <a:lnTo>
                            <a:pt x="120" y="297"/>
                          </a:lnTo>
                          <a:lnTo>
                            <a:pt x="124" y="331"/>
                          </a:lnTo>
                          <a:lnTo>
                            <a:pt x="126" y="358"/>
                          </a:lnTo>
                          <a:lnTo>
                            <a:pt x="125" y="394"/>
                          </a:lnTo>
                          <a:lnTo>
                            <a:pt x="125" y="441"/>
                          </a:lnTo>
                          <a:lnTo>
                            <a:pt x="124" y="450"/>
                          </a:lnTo>
                          <a:lnTo>
                            <a:pt x="119" y="458"/>
                          </a:lnTo>
                          <a:lnTo>
                            <a:pt x="111" y="467"/>
                          </a:lnTo>
                          <a:lnTo>
                            <a:pt x="101" y="470"/>
                          </a:lnTo>
                          <a:lnTo>
                            <a:pt x="91" y="468"/>
                          </a:lnTo>
                          <a:lnTo>
                            <a:pt x="84" y="463"/>
                          </a:lnTo>
                          <a:lnTo>
                            <a:pt x="80" y="451"/>
                          </a:lnTo>
                          <a:lnTo>
                            <a:pt x="79" y="424"/>
                          </a:lnTo>
                          <a:lnTo>
                            <a:pt x="81" y="388"/>
                          </a:lnTo>
                          <a:lnTo>
                            <a:pt x="81" y="358"/>
                          </a:lnTo>
                          <a:lnTo>
                            <a:pt x="77" y="310"/>
                          </a:lnTo>
                          <a:lnTo>
                            <a:pt x="73" y="291"/>
                          </a:lnTo>
                          <a:lnTo>
                            <a:pt x="67" y="276"/>
                          </a:lnTo>
                          <a:lnTo>
                            <a:pt x="28" y="207"/>
                          </a:lnTo>
                          <a:lnTo>
                            <a:pt x="1" y="157"/>
                          </a:lnTo>
                          <a:lnTo>
                            <a:pt x="0" y="137"/>
                          </a:lnTo>
                          <a:lnTo>
                            <a:pt x="7" y="113"/>
                          </a:lnTo>
                          <a:lnTo>
                            <a:pt x="19" y="93"/>
                          </a:lnTo>
                          <a:close/>
                        </a:path>
                      </a:pathLst>
                    </a:custGeom>
                    <a:solidFill>
                      <a:srgbClr val="FFC080"/>
                    </a:solidFill>
                    <a:ln w="7938" cap="flat" cmpd="sng">
                      <a:solidFill>
                        <a:srgbClr val="000000"/>
                      </a:solidFill>
                      <a:prstDash val="solid"/>
                      <a:headEnd type="none" w="med" len="med"/>
                      <a:tailEnd type="none" w="med" len="med"/>
                    </a:ln>
                  </p:spPr>
                  <p:txBody>
                    <a:bodyPr/>
                    <a:p>
                      <a:endParaRPr lang="id-ID" altLang="en-US"/>
                    </a:p>
                  </p:txBody>
                </p:sp>
              </p:grpSp>
            </p:grpSp>
            <p:sp>
              <p:nvSpPr>
                <p:cNvPr id="253021" name="Bentuk Bebas 253020"/>
                <p:cNvSpPr/>
                <p:nvPr/>
              </p:nvSpPr>
              <p:spPr>
                <a:xfrm>
                  <a:off x="3302" y="2130"/>
                  <a:ext cx="20" cy="29"/>
                </a:xfrm>
                <a:custGeom>
                  <a:avLst/>
                  <a:gdLst>
                    <a:gd name="txL" fmla="*/ 0 w 26648"/>
                    <a:gd name="txT" fmla="*/ 0 h 25381"/>
                    <a:gd name="txR" fmla="*/ 26648 w 26648"/>
                    <a:gd name="txB" fmla="*/ 25381 h 25381"/>
                  </a:gdLst>
                  <a:ahLst/>
                  <a:cxnLst>
                    <a:cxn ang="0">
                      <a:pos x="26648" y="24782"/>
                    </a:cxn>
                    <a:cxn ang="270">
                      <a:pos x="333" y="0"/>
                    </a:cxn>
                    <a:cxn ang="0">
                      <a:pos x="21600" y="3781"/>
                    </a:cxn>
                  </a:cxnLst>
                  <a:rect l="txL" t="txT" r="txR" b="txB"/>
                  <a:pathLst>
                    <a:path w="26648" h="25381" fill="none">
                      <a:moveTo>
                        <a:pt x="26648" y="24782"/>
                      </a:moveTo>
                      <a:arcTo wR="21600" hR="21600" stAng="-17010945" swAng="6815812"/>
                    </a:path>
                    <a:path w="26648" h="25381" stroke="0">
                      <a:moveTo>
                        <a:pt x="26648" y="24782"/>
                      </a:moveTo>
                      <a:arcTo wR="21600" hR="21600" stAng="-17010945" swAng="6815812"/>
                      <a:lnTo>
                        <a:pt x="21600" y="3781"/>
                      </a:lnTo>
                      <a:close/>
                    </a:path>
                  </a:pathLst>
                </a:custGeom>
                <a:noFill/>
                <a:ln w="7938" cap="flat" cmpd="sng">
                  <a:solidFill>
                    <a:srgbClr val="000000"/>
                  </a:solidFill>
                  <a:prstDash val="solid"/>
                  <a:headEnd type="none" w="med" len="med"/>
                  <a:tailEnd type="none" w="med" len="med"/>
                </a:ln>
              </p:spPr>
              <p:txBody>
                <a:bodyPr/>
                <a:p>
                  <a:endParaRPr lang="id-ID" altLang="en-US"/>
                </a:p>
              </p:txBody>
            </p:sp>
          </p:grpSp>
        </p:grpSp>
        <p:grpSp>
          <p:nvGrpSpPr>
            <p:cNvPr id="253022" name="Grup 253021"/>
            <p:cNvGrpSpPr/>
            <p:nvPr/>
          </p:nvGrpSpPr>
          <p:grpSpPr>
            <a:xfrm>
              <a:off x="2516" y="1547"/>
              <a:ext cx="494" cy="319"/>
              <a:chOff x="2516" y="1547"/>
              <a:chExt cx="494" cy="319"/>
            </a:xfrm>
          </p:grpSpPr>
          <p:sp>
            <p:nvSpPr>
              <p:cNvPr id="253023" name="Konektor Garis Lurus 253022"/>
              <p:cNvSpPr/>
              <p:nvPr/>
            </p:nvSpPr>
            <p:spPr>
              <a:xfrm>
                <a:off x="2516" y="1751"/>
                <a:ext cx="53" cy="15"/>
              </a:xfrm>
              <a:prstGeom prst="line">
                <a:avLst/>
              </a:prstGeom>
              <a:ln w="7938" cap="flat" cmpd="sng">
                <a:solidFill>
                  <a:srgbClr val="000000"/>
                </a:solidFill>
                <a:prstDash val="solid"/>
                <a:headEnd type="none" w="med" len="med"/>
                <a:tailEnd type="none" w="med" len="med"/>
              </a:ln>
            </p:spPr>
          </p:sp>
          <p:sp>
            <p:nvSpPr>
              <p:cNvPr id="253024" name="Konektor Garis Lurus 253023"/>
              <p:cNvSpPr/>
              <p:nvPr/>
            </p:nvSpPr>
            <p:spPr>
              <a:xfrm flipV="1">
                <a:off x="2960" y="1773"/>
                <a:ext cx="50" cy="9"/>
              </a:xfrm>
              <a:prstGeom prst="line">
                <a:avLst/>
              </a:prstGeom>
              <a:ln w="7938" cap="flat" cmpd="sng">
                <a:solidFill>
                  <a:srgbClr val="000000"/>
                </a:solidFill>
                <a:prstDash val="solid"/>
                <a:headEnd type="none" w="med" len="med"/>
                <a:tailEnd type="none" w="med" len="med"/>
              </a:ln>
            </p:spPr>
          </p:sp>
          <p:sp>
            <p:nvSpPr>
              <p:cNvPr id="253025" name="Konektor Garis Lurus 253024"/>
              <p:cNvSpPr/>
              <p:nvPr/>
            </p:nvSpPr>
            <p:spPr>
              <a:xfrm>
                <a:off x="2612" y="1579"/>
                <a:ext cx="29" cy="29"/>
              </a:xfrm>
              <a:prstGeom prst="line">
                <a:avLst/>
              </a:prstGeom>
              <a:ln w="7938" cap="flat" cmpd="sng">
                <a:solidFill>
                  <a:srgbClr val="000000"/>
                </a:solidFill>
                <a:prstDash val="solid"/>
                <a:headEnd type="none" w="med" len="med"/>
                <a:tailEnd type="none" w="med" len="med"/>
              </a:ln>
            </p:spPr>
          </p:sp>
          <p:sp>
            <p:nvSpPr>
              <p:cNvPr id="253026" name="Konektor Garis Lurus 253025"/>
              <p:cNvSpPr/>
              <p:nvPr/>
            </p:nvSpPr>
            <p:spPr>
              <a:xfrm flipH="1">
                <a:off x="2893" y="1589"/>
                <a:ext cx="23" cy="23"/>
              </a:xfrm>
              <a:prstGeom prst="line">
                <a:avLst/>
              </a:prstGeom>
              <a:ln w="7938" cap="flat" cmpd="sng">
                <a:solidFill>
                  <a:srgbClr val="000000"/>
                </a:solidFill>
                <a:prstDash val="solid"/>
                <a:headEnd type="none" w="med" len="med"/>
                <a:tailEnd type="none" w="med" len="med"/>
              </a:ln>
            </p:spPr>
          </p:sp>
          <p:sp>
            <p:nvSpPr>
              <p:cNvPr id="253027" name="Konektor Garis Lurus 253026"/>
              <p:cNvSpPr/>
              <p:nvPr/>
            </p:nvSpPr>
            <p:spPr>
              <a:xfrm>
                <a:off x="2767" y="1547"/>
                <a:ext cx="1" cy="41"/>
              </a:xfrm>
              <a:prstGeom prst="line">
                <a:avLst/>
              </a:prstGeom>
              <a:ln w="7938" cap="flat" cmpd="sng">
                <a:solidFill>
                  <a:srgbClr val="000000"/>
                </a:solidFill>
                <a:prstDash val="solid"/>
                <a:headEnd type="none" w="med" len="med"/>
                <a:tailEnd type="none" w="med" len="med"/>
              </a:ln>
            </p:spPr>
          </p:sp>
          <p:sp>
            <p:nvSpPr>
              <p:cNvPr id="253028" name="Konektor Garis Lurus 253027"/>
              <p:cNvSpPr/>
              <p:nvPr/>
            </p:nvSpPr>
            <p:spPr>
              <a:xfrm>
                <a:off x="2543" y="1666"/>
                <a:ext cx="39" cy="11"/>
              </a:xfrm>
              <a:prstGeom prst="line">
                <a:avLst/>
              </a:prstGeom>
              <a:ln w="7938" cap="flat" cmpd="sng">
                <a:solidFill>
                  <a:srgbClr val="000000"/>
                </a:solidFill>
                <a:prstDash val="solid"/>
                <a:headEnd type="none" w="med" len="med"/>
                <a:tailEnd type="none" w="med" len="med"/>
              </a:ln>
            </p:spPr>
          </p:sp>
          <p:sp>
            <p:nvSpPr>
              <p:cNvPr id="253029" name="Konektor Garis Lurus 253028"/>
              <p:cNvSpPr/>
              <p:nvPr/>
            </p:nvSpPr>
            <p:spPr>
              <a:xfrm flipH="1">
                <a:off x="2967" y="1676"/>
                <a:ext cx="38" cy="6"/>
              </a:xfrm>
              <a:prstGeom prst="line">
                <a:avLst/>
              </a:prstGeom>
              <a:ln w="7938" cap="flat" cmpd="sng">
                <a:solidFill>
                  <a:srgbClr val="000000"/>
                </a:solidFill>
                <a:prstDash val="solid"/>
                <a:headEnd type="none" w="med" len="med"/>
                <a:tailEnd type="none" w="med" len="med"/>
              </a:ln>
            </p:spPr>
          </p:sp>
          <p:sp>
            <p:nvSpPr>
              <p:cNvPr id="253030" name="Konektor Garis Lurus 253029"/>
              <p:cNvSpPr/>
              <p:nvPr/>
            </p:nvSpPr>
            <p:spPr>
              <a:xfrm flipH="1">
                <a:off x="2548" y="1856"/>
                <a:ext cx="36" cy="9"/>
              </a:xfrm>
              <a:prstGeom prst="line">
                <a:avLst/>
              </a:prstGeom>
              <a:ln w="7938" cap="flat" cmpd="sng">
                <a:solidFill>
                  <a:srgbClr val="000000"/>
                </a:solidFill>
                <a:prstDash val="solid"/>
                <a:headEnd type="none" w="med" len="med"/>
                <a:tailEnd type="none" w="med" len="med"/>
              </a:ln>
            </p:spPr>
          </p:sp>
          <p:sp>
            <p:nvSpPr>
              <p:cNvPr id="253031" name="Konektor Garis Lurus 253030"/>
              <p:cNvSpPr/>
              <p:nvPr/>
            </p:nvSpPr>
            <p:spPr>
              <a:xfrm>
                <a:off x="2956" y="1855"/>
                <a:ext cx="44" cy="11"/>
              </a:xfrm>
              <a:prstGeom prst="line">
                <a:avLst/>
              </a:prstGeom>
              <a:ln w="7938" cap="flat" cmpd="sng">
                <a:solidFill>
                  <a:srgbClr val="000000"/>
                </a:solidFill>
                <a:prstDash val="solid"/>
                <a:headEnd type="none" w="med" len="med"/>
                <a:tailEnd type="none" w="med" len="med"/>
              </a:ln>
            </p:spPr>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252958"/>
                                        </p:tgtEl>
                                        <p:attrNameLst>
                                          <p:attrName>style.visibility</p:attrName>
                                        </p:attrNameLst>
                                      </p:cBhvr>
                                      <p:to>
                                        <p:strVal val="visible"/>
                                      </p:to>
                                    </p:set>
                                    <p:animEffect transition="in" filter="box(out)">
                                      <p:cBhvr>
                                        <p:cTn id="7" dur="500"/>
                                        <p:tgtEl>
                                          <p:spTgt spid="2529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54994" name="Grup 254993"/>
          <p:cNvGrpSpPr/>
          <p:nvPr/>
        </p:nvGrpSpPr>
        <p:grpSpPr>
          <a:xfrm>
            <a:off x="900113" y="3933825"/>
            <a:ext cx="6300787" cy="2471738"/>
            <a:chOff x="499" y="663"/>
            <a:chExt cx="4944" cy="2693"/>
          </a:xfrm>
        </p:grpSpPr>
        <p:sp>
          <p:nvSpPr>
            <p:cNvPr id="254980" name="Tabung 254979"/>
            <p:cNvSpPr/>
            <p:nvPr/>
          </p:nvSpPr>
          <p:spPr>
            <a:xfrm>
              <a:off x="499" y="663"/>
              <a:ext cx="1928" cy="2359"/>
            </a:xfrm>
            <a:prstGeom prst="can">
              <a:avLst>
                <a:gd name="adj" fmla="val 30588"/>
              </a:avLst>
            </a:prstGeom>
            <a:gradFill rotWithShape="1">
              <a:gsLst>
                <a:gs pos="0">
                  <a:schemeClr val="bg1"/>
                </a:gs>
                <a:gs pos="100000">
                  <a:srgbClr val="CC3300"/>
                </a:gs>
              </a:gsLst>
              <a:path path="shape">
                <a:fillToRect l="50000" t="50000" r="50000" b="50000"/>
              </a:path>
              <a:tileRect/>
            </a:gradFill>
            <a:ln w="12700" cap="sq" cmpd="sng">
              <a:solidFill>
                <a:schemeClr val="tx1"/>
              </a:solidFill>
              <a:prstDash val="solid"/>
              <a:headEnd type="none" w="sm" len="sm"/>
              <a:tailEnd type="none" w="sm" len="sm"/>
            </a:ln>
          </p:spPr>
          <p:txBody>
            <a:bodyPr/>
            <a:p>
              <a:endParaRPr lang="id-ID" altLang="en-US"/>
            </a:p>
          </p:txBody>
        </p:sp>
        <p:sp>
          <p:nvSpPr>
            <p:cNvPr id="254981" name="Kotak Teks 254980"/>
            <p:cNvSpPr txBox="1"/>
            <p:nvPr/>
          </p:nvSpPr>
          <p:spPr>
            <a:xfrm>
              <a:off x="544" y="1753"/>
              <a:ext cx="1814" cy="299"/>
            </a:xfrm>
            <a:prstGeom prst="rect">
              <a:avLst/>
            </a:prstGeom>
            <a:noFill/>
            <a:ln w="12700">
              <a:noFill/>
            </a:ln>
          </p:spPr>
          <p:txBody>
            <a:bodyPr>
              <a:spAutoFit/>
            </a:bodyPr>
            <a:p>
              <a:pPr algn="ctr">
                <a:spcBef>
                  <a:spcPct val="50000"/>
                </a:spcBef>
              </a:pPr>
              <a:r>
                <a:rPr sz="1200"/>
                <a:t>Disk / Storage</a:t>
              </a:r>
              <a:endParaRPr sz="1200"/>
            </a:p>
          </p:txBody>
        </p:sp>
        <p:pic>
          <p:nvPicPr>
            <p:cNvPr id="254982" name="Gambar 254981"/>
            <p:cNvPicPr>
              <a:picLocks noChangeAspect="1"/>
            </p:cNvPicPr>
            <p:nvPr/>
          </p:nvPicPr>
          <p:blipFill>
            <a:blip r:embed="rId1"/>
            <a:stretch>
              <a:fillRect/>
            </a:stretch>
          </p:blipFill>
          <p:spPr>
            <a:xfrm>
              <a:off x="3152" y="1207"/>
              <a:ext cx="499" cy="468"/>
            </a:xfrm>
            <a:prstGeom prst="rect">
              <a:avLst/>
            </a:prstGeom>
            <a:noFill/>
            <a:ln w="9525">
              <a:noFill/>
            </a:ln>
          </p:spPr>
        </p:pic>
        <p:pic>
          <p:nvPicPr>
            <p:cNvPr id="254983" name="Gambar 254982"/>
            <p:cNvPicPr>
              <a:picLocks noChangeAspect="1"/>
            </p:cNvPicPr>
            <p:nvPr/>
          </p:nvPicPr>
          <p:blipFill>
            <a:blip r:embed="rId1"/>
            <a:stretch>
              <a:fillRect/>
            </a:stretch>
          </p:blipFill>
          <p:spPr>
            <a:xfrm>
              <a:off x="4445" y="1207"/>
              <a:ext cx="499" cy="468"/>
            </a:xfrm>
            <a:prstGeom prst="rect">
              <a:avLst/>
            </a:prstGeom>
            <a:noFill/>
            <a:ln w="9525">
              <a:noFill/>
            </a:ln>
          </p:spPr>
        </p:pic>
        <p:pic>
          <p:nvPicPr>
            <p:cNvPr id="254984" name="Gambar 254983"/>
            <p:cNvPicPr>
              <a:picLocks noChangeAspect="1"/>
            </p:cNvPicPr>
            <p:nvPr/>
          </p:nvPicPr>
          <p:blipFill>
            <a:blip r:embed="rId1"/>
            <a:stretch>
              <a:fillRect/>
            </a:stretch>
          </p:blipFill>
          <p:spPr>
            <a:xfrm>
              <a:off x="3288" y="2024"/>
              <a:ext cx="499" cy="468"/>
            </a:xfrm>
            <a:prstGeom prst="rect">
              <a:avLst/>
            </a:prstGeom>
            <a:noFill/>
            <a:ln w="9525">
              <a:noFill/>
            </a:ln>
          </p:spPr>
        </p:pic>
        <p:pic>
          <p:nvPicPr>
            <p:cNvPr id="254985" name="Gambar 254984"/>
            <p:cNvPicPr>
              <a:picLocks noChangeAspect="1"/>
            </p:cNvPicPr>
            <p:nvPr/>
          </p:nvPicPr>
          <p:blipFill>
            <a:blip r:embed="rId1"/>
            <a:stretch>
              <a:fillRect/>
            </a:stretch>
          </p:blipFill>
          <p:spPr>
            <a:xfrm>
              <a:off x="4490" y="1986"/>
              <a:ext cx="499" cy="468"/>
            </a:xfrm>
            <a:prstGeom prst="rect">
              <a:avLst/>
            </a:prstGeom>
            <a:noFill/>
            <a:ln w="9525">
              <a:noFill/>
            </a:ln>
          </p:spPr>
        </p:pic>
        <p:sp>
          <p:nvSpPr>
            <p:cNvPr id="254986" name="Kotak Teks 254985"/>
            <p:cNvSpPr txBox="1"/>
            <p:nvPr/>
          </p:nvSpPr>
          <p:spPr>
            <a:xfrm>
              <a:off x="3084" y="1626"/>
              <a:ext cx="908" cy="249"/>
            </a:xfrm>
            <a:prstGeom prst="rect">
              <a:avLst/>
            </a:prstGeom>
            <a:noFill/>
            <a:ln w="12700">
              <a:noFill/>
            </a:ln>
          </p:spPr>
          <p:txBody>
            <a:bodyPr>
              <a:spAutoFit/>
            </a:bodyPr>
            <a:p>
              <a:pPr>
                <a:spcBef>
                  <a:spcPct val="50000"/>
                </a:spcBef>
              </a:pPr>
              <a:r>
                <a:rPr sz="900"/>
                <a:t>File </a:t>
              </a:r>
              <a:r>
                <a:rPr sz="900" err="1"/>
                <a:t>Mahasiswa</a:t>
              </a:r>
              <a:endParaRPr sz="900"/>
            </a:p>
          </p:txBody>
        </p:sp>
        <p:sp>
          <p:nvSpPr>
            <p:cNvPr id="254987" name="Kotak Teks 254986"/>
            <p:cNvSpPr txBox="1"/>
            <p:nvPr/>
          </p:nvSpPr>
          <p:spPr>
            <a:xfrm>
              <a:off x="4422" y="1663"/>
              <a:ext cx="1021" cy="249"/>
            </a:xfrm>
            <a:prstGeom prst="rect">
              <a:avLst/>
            </a:prstGeom>
            <a:noFill/>
            <a:ln w="12700">
              <a:noFill/>
            </a:ln>
          </p:spPr>
          <p:txBody>
            <a:bodyPr>
              <a:spAutoFit/>
            </a:bodyPr>
            <a:p>
              <a:pPr>
                <a:spcBef>
                  <a:spcPct val="50000"/>
                </a:spcBef>
              </a:pPr>
              <a:r>
                <a:rPr sz="900"/>
                <a:t>File </a:t>
              </a:r>
              <a:r>
                <a:rPr sz="900" err="1"/>
                <a:t>Matakuliah</a:t>
              </a:r>
              <a:endParaRPr sz="900"/>
            </a:p>
          </p:txBody>
        </p:sp>
        <p:sp>
          <p:nvSpPr>
            <p:cNvPr id="254988" name="Kotak Teks 254987"/>
            <p:cNvSpPr txBox="1"/>
            <p:nvPr/>
          </p:nvSpPr>
          <p:spPr>
            <a:xfrm>
              <a:off x="3426" y="2444"/>
              <a:ext cx="793" cy="250"/>
            </a:xfrm>
            <a:prstGeom prst="rect">
              <a:avLst/>
            </a:prstGeom>
            <a:noFill/>
            <a:ln w="12700">
              <a:noFill/>
            </a:ln>
          </p:spPr>
          <p:txBody>
            <a:bodyPr>
              <a:spAutoFit/>
            </a:bodyPr>
            <a:p>
              <a:pPr>
                <a:spcBef>
                  <a:spcPct val="50000"/>
                </a:spcBef>
              </a:pPr>
              <a:r>
                <a:rPr sz="900"/>
                <a:t>File </a:t>
              </a:r>
              <a:r>
                <a:rPr sz="900" err="1"/>
                <a:t>Absen</a:t>
              </a:r>
              <a:endParaRPr sz="900"/>
            </a:p>
          </p:txBody>
        </p:sp>
        <p:sp>
          <p:nvSpPr>
            <p:cNvPr id="254989" name="Kotak Teks 254988"/>
            <p:cNvSpPr txBox="1"/>
            <p:nvPr/>
          </p:nvSpPr>
          <p:spPr>
            <a:xfrm>
              <a:off x="4422" y="2444"/>
              <a:ext cx="657" cy="250"/>
            </a:xfrm>
            <a:prstGeom prst="rect">
              <a:avLst/>
            </a:prstGeom>
            <a:noFill/>
            <a:ln w="12700">
              <a:noFill/>
            </a:ln>
          </p:spPr>
          <p:txBody>
            <a:bodyPr>
              <a:spAutoFit/>
            </a:bodyPr>
            <a:p>
              <a:pPr>
                <a:spcBef>
                  <a:spcPct val="50000"/>
                </a:spcBef>
              </a:pPr>
              <a:r>
                <a:rPr sz="900"/>
                <a:t>File </a:t>
              </a:r>
              <a:r>
                <a:rPr sz="900" err="1"/>
                <a:t>Nilai</a:t>
              </a:r>
              <a:endParaRPr sz="900"/>
            </a:p>
          </p:txBody>
        </p:sp>
        <p:sp>
          <p:nvSpPr>
            <p:cNvPr id="254990" name="Bentuk Bebas 254989"/>
            <p:cNvSpPr/>
            <p:nvPr/>
          </p:nvSpPr>
          <p:spPr>
            <a:xfrm>
              <a:off x="1746" y="981"/>
              <a:ext cx="2790" cy="457"/>
            </a:xfrm>
            <a:custGeom>
              <a:avLst/>
              <a:gdLst/>
              <a:ahLst/>
              <a:cxnLst/>
              <a:pathLst>
                <a:path w="1315" h="457">
                  <a:moveTo>
                    <a:pt x="0" y="457"/>
                  </a:moveTo>
                  <a:cubicBezTo>
                    <a:pt x="434" y="277"/>
                    <a:pt x="869" y="98"/>
                    <a:pt x="1088" y="49"/>
                  </a:cubicBezTo>
                  <a:cubicBezTo>
                    <a:pt x="1307" y="0"/>
                    <a:pt x="1277" y="143"/>
                    <a:pt x="1315" y="162"/>
                  </a:cubicBezTo>
                </a:path>
              </a:pathLst>
            </a:custGeom>
            <a:noFill/>
            <a:ln w="12700" cap="sq" cmpd="sng">
              <a:solidFill>
                <a:schemeClr val="tx1"/>
              </a:solidFill>
              <a:prstDash val="solid"/>
              <a:headEnd type="none" w="sm" len="sm"/>
              <a:tailEnd type="triangle" w="med" len="med"/>
            </a:ln>
          </p:spPr>
          <p:txBody>
            <a:bodyPr/>
            <a:p>
              <a:endParaRPr lang="id-ID" altLang="en-US"/>
            </a:p>
          </p:txBody>
        </p:sp>
        <p:sp>
          <p:nvSpPr>
            <p:cNvPr id="254991" name="Bentuk Bebas 254990"/>
            <p:cNvSpPr/>
            <p:nvPr/>
          </p:nvSpPr>
          <p:spPr>
            <a:xfrm>
              <a:off x="2063" y="1865"/>
              <a:ext cx="2517" cy="159"/>
            </a:xfrm>
            <a:custGeom>
              <a:avLst/>
              <a:gdLst/>
              <a:ahLst/>
              <a:cxnLst/>
              <a:pathLst>
                <a:path w="1859" h="314">
                  <a:moveTo>
                    <a:pt x="0" y="314"/>
                  </a:moveTo>
                  <a:cubicBezTo>
                    <a:pt x="355" y="176"/>
                    <a:pt x="710" y="38"/>
                    <a:pt x="1020" y="19"/>
                  </a:cubicBezTo>
                  <a:cubicBezTo>
                    <a:pt x="1330" y="0"/>
                    <a:pt x="1719" y="170"/>
                    <a:pt x="1859" y="200"/>
                  </a:cubicBezTo>
                </a:path>
              </a:pathLst>
            </a:custGeom>
            <a:noFill/>
            <a:ln w="12700" cap="sq" cmpd="sng">
              <a:solidFill>
                <a:schemeClr val="tx1"/>
              </a:solidFill>
              <a:prstDash val="solid"/>
              <a:headEnd type="none" w="sm" len="sm"/>
              <a:tailEnd type="triangle" w="med" len="med"/>
            </a:ln>
          </p:spPr>
          <p:txBody>
            <a:bodyPr/>
            <a:p>
              <a:endParaRPr lang="id-ID" altLang="en-US"/>
            </a:p>
          </p:txBody>
        </p:sp>
        <p:sp>
          <p:nvSpPr>
            <p:cNvPr id="254992" name="Oval 254991"/>
            <p:cNvSpPr/>
            <p:nvPr/>
          </p:nvSpPr>
          <p:spPr>
            <a:xfrm>
              <a:off x="2630" y="980"/>
              <a:ext cx="2699" cy="1792"/>
            </a:xfrm>
            <a:prstGeom prst="ellipse">
              <a:avLst/>
            </a:prstGeom>
            <a:noFill/>
            <a:ln w="12700" cap="sq" cmpd="sng">
              <a:solidFill>
                <a:schemeClr val="tx1"/>
              </a:solidFill>
              <a:prstDash val="solid"/>
              <a:headEnd type="none" w="sm" len="sm"/>
              <a:tailEnd type="none" w="sm" len="sm"/>
            </a:ln>
          </p:spPr>
          <p:txBody>
            <a:bodyPr/>
            <a:p>
              <a:endParaRPr lang="id-ID" altLang="en-US"/>
            </a:p>
          </p:txBody>
        </p:sp>
        <p:sp>
          <p:nvSpPr>
            <p:cNvPr id="254993" name="Kotak Teks 254992"/>
            <p:cNvSpPr txBox="1"/>
            <p:nvPr/>
          </p:nvSpPr>
          <p:spPr>
            <a:xfrm>
              <a:off x="589" y="3090"/>
              <a:ext cx="1815" cy="266"/>
            </a:xfrm>
            <a:prstGeom prst="rect">
              <a:avLst/>
            </a:prstGeom>
            <a:noFill/>
            <a:ln w="12700">
              <a:noFill/>
            </a:ln>
          </p:spPr>
          <p:txBody>
            <a:bodyPr>
              <a:spAutoFit/>
            </a:bodyPr>
            <a:p>
              <a:pPr algn="ctr">
                <a:spcBef>
                  <a:spcPct val="50000"/>
                </a:spcBef>
              </a:pPr>
              <a:r>
                <a:rPr sz="1000"/>
                <a:t>Basis data </a:t>
              </a:r>
              <a:r>
                <a:rPr sz="1000" err="1"/>
                <a:t>di</a:t>
              </a:r>
              <a:r>
                <a:rPr sz="1000"/>
                <a:t> </a:t>
              </a:r>
              <a:r>
                <a:rPr sz="1000" err="1"/>
                <a:t>sebuah</a:t>
              </a:r>
              <a:r>
                <a:rPr sz="1000"/>
                <a:t> </a:t>
              </a:r>
              <a:r>
                <a:rPr sz="1000" err="1"/>
                <a:t>harddisk</a:t>
              </a:r>
              <a:endParaRPr sz="1000"/>
            </a:p>
          </p:txBody>
        </p:sp>
      </p:grpSp>
      <p:grpSp>
        <p:nvGrpSpPr>
          <p:cNvPr id="255012" name="Grup 255011"/>
          <p:cNvGrpSpPr/>
          <p:nvPr/>
        </p:nvGrpSpPr>
        <p:grpSpPr>
          <a:xfrm>
            <a:off x="1079500" y="1160463"/>
            <a:ext cx="6084888" cy="2725737"/>
            <a:chOff x="589" y="2066"/>
            <a:chExt cx="3878" cy="1944"/>
          </a:xfrm>
        </p:grpSpPr>
        <p:sp>
          <p:nvSpPr>
            <p:cNvPr id="254995" name="Persegi panjang 254994"/>
            <p:cNvSpPr/>
            <p:nvPr/>
          </p:nvSpPr>
          <p:spPr>
            <a:xfrm>
              <a:off x="1383" y="2296"/>
              <a:ext cx="454" cy="1384"/>
            </a:xfrm>
            <a:prstGeom prst="rect">
              <a:avLst/>
            </a:prstGeom>
            <a:gradFill rotWithShape="1">
              <a:gsLst>
                <a:gs pos="0">
                  <a:schemeClr val="bg1"/>
                </a:gs>
                <a:gs pos="100000">
                  <a:srgbClr val="FF0066"/>
                </a:gs>
              </a:gsLst>
              <a:path path="shape">
                <a:fillToRect l="50000" t="50000" r="50000" b="50000"/>
              </a:path>
              <a:tileRect/>
            </a:gradFill>
            <a:ln w="12700" cap="sq" cmpd="sng">
              <a:solidFill>
                <a:schemeClr val="tx1"/>
              </a:solidFill>
              <a:prstDash val="solid"/>
              <a:miter/>
              <a:headEnd type="none" w="sm" len="sm"/>
              <a:tailEnd type="none" w="sm" len="sm"/>
            </a:ln>
          </p:spPr>
          <p:txBody>
            <a:bodyPr/>
            <a:p>
              <a:endParaRPr lang="id-ID" altLang="en-US"/>
            </a:p>
          </p:txBody>
        </p:sp>
        <p:sp>
          <p:nvSpPr>
            <p:cNvPr id="254996" name="Persegi panjang 254995"/>
            <p:cNvSpPr/>
            <p:nvPr/>
          </p:nvSpPr>
          <p:spPr>
            <a:xfrm>
              <a:off x="748" y="2296"/>
              <a:ext cx="454" cy="1384"/>
            </a:xfrm>
            <a:prstGeom prst="rect">
              <a:avLst/>
            </a:prstGeom>
            <a:gradFill rotWithShape="1">
              <a:gsLst>
                <a:gs pos="0">
                  <a:schemeClr val="bg1"/>
                </a:gs>
                <a:gs pos="100000">
                  <a:srgbClr val="FF0066"/>
                </a:gs>
              </a:gsLst>
              <a:path path="shape">
                <a:fillToRect l="50000" t="50000" r="50000" b="50000"/>
              </a:path>
              <a:tileRect/>
            </a:gradFill>
            <a:ln w="12700" cap="sq" cmpd="sng">
              <a:solidFill>
                <a:schemeClr val="tx1"/>
              </a:solidFill>
              <a:prstDash val="solid"/>
              <a:miter/>
              <a:headEnd type="none" w="sm" len="sm"/>
              <a:tailEnd type="none" w="sm" len="sm"/>
            </a:ln>
          </p:spPr>
          <p:txBody>
            <a:bodyPr wrap="none" anchor="ctr" anchorCtr="0"/>
            <a:p>
              <a:pPr algn="ctr"/>
              <a:endParaRPr sz="2000">
                <a:solidFill>
                  <a:schemeClr val="accent2"/>
                </a:solidFill>
              </a:endParaRPr>
            </a:p>
          </p:txBody>
        </p:sp>
        <p:sp>
          <p:nvSpPr>
            <p:cNvPr id="254997" name="Persegi panjang 254996"/>
            <p:cNvSpPr/>
            <p:nvPr/>
          </p:nvSpPr>
          <p:spPr>
            <a:xfrm>
              <a:off x="589" y="2160"/>
              <a:ext cx="1429" cy="1656"/>
            </a:xfrm>
            <a:prstGeom prst="rect">
              <a:avLst/>
            </a:prstGeom>
            <a:noFill/>
            <a:ln w="12700" cap="sq" cmpd="sng">
              <a:solidFill>
                <a:schemeClr val="tx1"/>
              </a:solidFill>
              <a:prstDash val="solid"/>
              <a:miter/>
              <a:headEnd type="none" w="sm" len="sm"/>
              <a:tailEnd type="none" w="sm" len="sm"/>
            </a:ln>
          </p:spPr>
          <p:txBody>
            <a:bodyPr/>
            <a:p>
              <a:endParaRPr lang="id-ID" altLang="en-US"/>
            </a:p>
          </p:txBody>
        </p:sp>
        <p:sp>
          <p:nvSpPr>
            <p:cNvPr id="254998" name="Persegi panjang 254997"/>
            <p:cNvSpPr/>
            <p:nvPr/>
          </p:nvSpPr>
          <p:spPr>
            <a:xfrm>
              <a:off x="644" y="2214"/>
              <a:ext cx="1329" cy="1542"/>
            </a:xfrm>
            <a:prstGeom prst="rect">
              <a:avLst/>
            </a:prstGeom>
            <a:noFill/>
            <a:ln w="12700" cap="sq" cmpd="sng">
              <a:solidFill>
                <a:schemeClr val="tx1"/>
              </a:solidFill>
              <a:prstDash val="solid"/>
              <a:miter/>
              <a:headEnd type="none" w="sm" len="sm"/>
              <a:tailEnd type="none" w="sm" len="sm"/>
            </a:ln>
          </p:spPr>
          <p:txBody>
            <a:bodyPr/>
            <a:p>
              <a:endParaRPr lang="id-ID" altLang="en-US"/>
            </a:p>
          </p:txBody>
        </p:sp>
        <p:sp>
          <p:nvSpPr>
            <p:cNvPr id="254999" name="Persegi panjang 254998"/>
            <p:cNvSpPr/>
            <p:nvPr/>
          </p:nvSpPr>
          <p:spPr>
            <a:xfrm>
              <a:off x="649" y="2659"/>
              <a:ext cx="1315" cy="68"/>
            </a:xfrm>
            <a:prstGeom prst="rect">
              <a:avLst/>
            </a:prstGeom>
            <a:solidFill>
              <a:schemeClr val="accent2"/>
            </a:solidFill>
            <a:ln w="12700" cap="sq" cmpd="sng">
              <a:solidFill>
                <a:schemeClr val="tx1"/>
              </a:solidFill>
              <a:prstDash val="solid"/>
              <a:miter/>
              <a:headEnd type="none" w="sm" len="sm"/>
              <a:tailEnd type="none" w="sm" len="sm"/>
            </a:ln>
          </p:spPr>
          <p:txBody>
            <a:bodyPr/>
            <a:p>
              <a:endParaRPr lang="id-ID" altLang="en-US"/>
            </a:p>
          </p:txBody>
        </p:sp>
        <p:sp>
          <p:nvSpPr>
            <p:cNvPr id="255000" name="Persegi panjang 254999"/>
            <p:cNvSpPr/>
            <p:nvPr/>
          </p:nvSpPr>
          <p:spPr>
            <a:xfrm>
              <a:off x="658" y="3203"/>
              <a:ext cx="1315" cy="68"/>
            </a:xfrm>
            <a:prstGeom prst="rect">
              <a:avLst/>
            </a:prstGeom>
            <a:solidFill>
              <a:schemeClr val="accent2"/>
            </a:solidFill>
            <a:ln w="12700" cap="sq" cmpd="sng">
              <a:solidFill>
                <a:schemeClr val="tx1"/>
              </a:solidFill>
              <a:prstDash val="solid"/>
              <a:miter/>
              <a:headEnd type="none" w="sm" len="sm"/>
              <a:tailEnd type="none" w="sm" len="sm"/>
            </a:ln>
          </p:spPr>
          <p:txBody>
            <a:bodyPr/>
            <a:p>
              <a:endParaRPr lang="id-ID" altLang="en-US"/>
            </a:p>
          </p:txBody>
        </p:sp>
        <p:pic>
          <p:nvPicPr>
            <p:cNvPr id="255001" name="Gambar 255000"/>
            <p:cNvPicPr>
              <a:picLocks noChangeAspect="1"/>
            </p:cNvPicPr>
            <p:nvPr/>
          </p:nvPicPr>
          <p:blipFill>
            <a:blip r:embed="rId1"/>
            <a:stretch>
              <a:fillRect/>
            </a:stretch>
          </p:blipFill>
          <p:spPr>
            <a:xfrm>
              <a:off x="2540" y="2228"/>
              <a:ext cx="499" cy="468"/>
            </a:xfrm>
            <a:prstGeom prst="rect">
              <a:avLst/>
            </a:prstGeom>
            <a:noFill/>
            <a:ln w="9525">
              <a:noFill/>
            </a:ln>
          </p:spPr>
        </p:pic>
        <p:pic>
          <p:nvPicPr>
            <p:cNvPr id="255002" name="Gambar 255001"/>
            <p:cNvPicPr>
              <a:picLocks noChangeAspect="1"/>
            </p:cNvPicPr>
            <p:nvPr/>
          </p:nvPicPr>
          <p:blipFill>
            <a:blip r:embed="rId1"/>
            <a:stretch>
              <a:fillRect/>
            </a:stretch>
          </p:blipFill>
          <p:spPr>
            <a:xfrm>
              <a:off x="3833" y="2228"/>
              <a:ext cx="499" cy="468"/>
            </a:xfrm>
            <a:prstGeom prst="rect">
              <a:avLst/>
            </a:prstGeom>
            <a:noFill/>
            <a:ln w="9525">
              <a:noFill/>
            </a:ln>
          </p:spPr>
        </p:pic>
        <p:pic>
          <p:nvPicPr>
            <p:cNvPr id="255003" name="Gambar 255002"/>
            <p:cNvPicPr>
              <a:picLocks noChangeAspect="1"/>
            </p:cNvPicPr>
            <p:nvPr/>
          </p:nvPicPr>
          <p:blipFill>
            <a:blip r:embed="rId1"/>
            <a:stretch>
              <a:fillRect/>
            </a:stretch>
          </p:blipFill>
          <p:spPr>
            <a:xfrm>
              <a:off x="2676" y="3045"/>
              <a:ext cx="499" cy="468"/>
            </a:xfrm>
            <a:prstGeom prst="rect">
              <a:avLst/>
            </a:prstGeom>
            <a:noFill/>
            <a:ln w="9525">
              <a:noFill/>
            </a:ln>
          </p:spPr>
        </p:pic>
        <p:pic>
          <p:nvPicPr>
            <p:cNvPr id="255004" name="Gambar 255003"/>
            <p:cNvPicPr>
              <a:picLocks noChangeAspect="1"/>
            </p:cNvPicPr>
            <p:nvPr/>
          </p:nvPicPr>
          <p:blipFill>
            <a:blip r:embed="rId1"/>
            <a:stretch>
              <a:fillRect/>
            </a:stretch>
          </p:blipFill>
          <p:spPr>
            <a:xfrm>
              <a:off x="3878" y="3007"/>
              <a:ext cx="499" cy="468"/>
            </a:xfrm>
            <a:prstGeom prst="rect">
              <a:avLst/>
            </a:prstGeom>
            <a:noFill/>
            <a:ln w="9525">
              <a:noFill/>
            </a:ln>
          </p:spPr>
        </p:pic>
        <p:sp>
          <p:nvSpPr>
            <p:cNvPr id="255005" name="Bentuk Bebas 255004"/>
            <p:cNvSpPr/>
            <p:nvPr/>
          </p:nvSpPr>
          <p:spPr>
            <a:xfrm>
              <a:off x="1565" y="2066"/>
              <a:ext cx="2200" cy="457"/>
            </a:xfrm>
            <a:custGeom>
              <a:avLst/>
              <a:gdLst/>
              <a:ahLst/>
              <a:cxnLst/>
              <a:pathLst>
                <a:path w="1315" h="457">
                  <a:moveTo>
                    <a:pt x="0" y="457"/>
                  </a:moveTo>
                  <a:cubicBezTo>
                    <a:pt x="434" y="277"/>
                    <a:pt x="869" y="98"/>
                    <a:pt x="1088" y="49"/>
                  </a:cubicBezTo>
                  <a:cubicBezTo>
                    <a:pt x="1307" y="0"/>
                    <a:pt x="1277" y="143"/>
                    <a:pt x="1315" y="162"/>
                  </a:cubicBezTo>
                </a:path>
              </a:pathLst>
            </a:custGeom>
            <a:noFill/>
            <a:ln w="12700" cap="sq" cmpd="sng">
              <a:solidFill>
                <a:schemeClr val="tx1"/>
              </a:solidFill>
              <a:prstDash val="solid"/>
              <a:headEnd type="none" w="sm" len="sm"/>
              <a:tailEnd type="triangle" w="med" len="med"/>
            </a:ln>
          </p:spPr>
          <p:txBody>
            <a:bodyPr/>
            <a:p>
              <a:endParaRPr lang="id-ID" altLang="en-US"/>
            </a:p>
          </p:txBody>
        </p:sp>
        <p:sp>
          <p:nvSpPr>
            <p:cNvPr id="255006" name="Bentuk Bebas 255005"/>
            <p:cNvSpPr/>
            <p:nvPr/>
          </p:nvSpPr>
          <p:spPr>
            <a:xfrm>
              <a:off x="1633" y="2886"/>
              <a:ext cx="2517" cy="159"/>
            </a:xfrm>
            <a:custGeom>
              <a:avLst/>
              <a:gdLst/>
              <a:ahLst/>
              <a:cxnLst/>
              <a:pathLst>
                <a:path w="1859" h="314">
                  <a:moveTo>
                    <a:pt x="0" y="314"/>
                  </a:moveTo>
                  <a:cubicBezTo>
                    <a:pt x="355" y="176"/>
                    <a:pt x="710" y="38"/>
                    <a:pt x="1020" y="19"/>
                  </a:cubicBezTo>
                  <a:cubicBezTo>
                    <a:pt x="1330" y="0"/>
                    <a:pt x="1719" y="170"/>
                    <a:pt x="1859" y="200"/>
                  </a:cubicBezTo>
                </a:path>
              </a:pathLst>
            </a:custGeom>
            <a:noFill/>
            <a:ln w="12700" cap="sq" cmpd="sng">
              <a:solidFill>
                <a:schemeClr val="tx1"/>
              </a:solidFill>
              <a:prstDash val="solid"/>
              <a:headEnd type="none" w="sm" len="sm"/>
              <a:tailEnd type="triangle" w="med" len="med"/>
            </a:ln>
          </p:spPr>
          <p:txBody>
            <a:bodyPr/>
            <a:p>
              <a:endParaRPr lang="id-ID" altLang="en-US"/>
            </a:p>
          </p:txBody>
        </p:sp>
        <p:sp>
          <p:nvSpPr>
            <p:cNvPr id="255007" name="Kotak Teks 255006"/>
            <p:cNvSpPr txBox="1"/>
            <p:nvPr/>
          </p:nvSpPr>
          <p:spPr>
            <a:xfrm>
              <a:off x="2472" y="2648"/>
              <a:ext cx="657" cy="174"/>
            </a:xfrm>
            <a:prstGeom prst="rect">
              <a:avLst/>
            </a:prstGeom>
            <a:noFill/>
            <a:ln w="12700">
              <a:noFill/>
            </a:ln>
          </p:spPr>
          <p:txBody>
            <a:bodyPr>
              <a:spAutoFit/>
            </a:bodyPr>
            <a:p>
              <a:pPr>
                <a:spcBef>
                  <a:spcPct val="50000"/>
                </a:spcBef>
              </a:pPr>
              <a:r>
                <a:rPr sz="1000" err="1"/>
                <a:t>Mahasiswa</a:t>
              </a:r>
              <a:endParaRPr sz="1000"/>
            </a:p>
          </p:txBody>
        </p:sp>
        <p:sp>
          <p:nvSpPr>
            <p:cNvPr id="255008" name="Kotak Teks 255007"/>
            <p:cNvSpPr txBox="1"/>
            <p:nvPr/>
          </p:nvSpPr>
          <p:spPr>
            <a:xfrm>
              <a:off x="3810" y="2682"/>
              <a:ext cx="657" cy="196"/>
            </a:xfrm>
            <a:prstGeom prst="rect">
              <a:avLst/>
            </a:prstGeom>
            <a:noFill/>
            <a:ln w="12700">
              <a:noFill/>
            </a:ln>
          </p:spPr>
          <p:txBody>
            <a:bodyPr>
              <a:spAutoFit/>
            </a:bodyPr>
            <a:p>
              <a:pPr>
                <a:spcBef>
                  <a:spcPct val="50000"/>
                </a:spcBef>
              </a:pPr>
              <a:r>
                <a:rPr sz="1200" err="1"/>
                <a:t>Matakuliah</a:t>
              </a:r>
              <a:endParaRPr sz="1200"/>
            </a:p>
          </p:txBody>
        </p:sp>
        <p:sp>
          <p:nvSpPr>
            <p:cNvPr id="255009" name="Kotak Teks 255008"/>
            <p:cNvSpPr txBox="1"/>
            <p:nvPr/>
          </p:nvSpPr>
          <p:spPr>
            <a:xfrm>
              <a:off x="2813" y="3465"/>
              <a:ext cx="657" cy="195"/>
            </a:xfrm>
            <a:prstGeom prst="rect">
              <a:avLst/>
            </a:prstGeom>
            <a:noFill/>
            <a:ln w="12700">
              <a:noFill/>
            </a:ln>
          </p:spPr>
          <p:txBody>
            <a:bodyPr>
              <a:spAutoFit/>
            </a:bodyPr>
            <a:p>
              <a:pPr>
                <a:spcBef>
                  <a:spcPct val="50000"/>
                </a:spcBef>
              </a:pPr>
              <a:r>
                <a:rPr sz="1200" err="1"/>
                <a:t>Absen</a:t>
              </a:r>
              <a:endParaRPr sz="1200"/>
            </a:p>
          </p:txBody>
        </p:sp>
        <p:sp>
          <p:nvSpPr>
            <p:cNvPr id="255010" name="Kotak Teks 255009"/>
            <p:cNvSpPr txBox="1"/>
            <p:nvPr/>
          </p:nvSpPr>
          <p:spPr>
            <a:xfrm>
              <a:off x="3810" y="3465"/>
              <a:ext cx="657" cy="195"/>
            </a:xfrm>
            <a:prstGeom prst="rect">
              <a:avLst/>
            </a:prstGeom>
            <a:noFill/>
            <a:ln w="12700">
              <a:noFill/>
            </a:ln>
          </p:spPr>
          <p:txBody>
            <a:bodyPr>
              <a:spAutoFit/>
            </a:bodyPr>
            <a:p>
              <a:pPr>
                <a:spcBef>
                  <a:spcPct val="50000"/>
                </a:spcBef>
              </a:pPr>
              <a:r>
                <a:rPr sz="1200" err="1"/>
                <a:t>Nilai</a:t>
              </a:r>
              <a:endParaRPr sz="1200"/>
            </a:p>
          </p:txBody>
        </p:sp>
        <p:sp>
          <p:nvSpPr>
            <p:cNvPr id="255011" name="Kotak Teks 255010"/>
            <p:cNvSpPr txBox="1"/>
            <p:nvPr/>
          </p:nvSpPr>
          <p:spPr>
            <a:xfrm>
              <a:off x="589" y="3814"/>
              <a:ext cx="1452" cy="196"/>
            </a:xfrm>
            <a:prstGeom prst="rect">
              <a:avLst/>
            </a:prstGeom>
            <a:noFill/>
            <a:ln w="12700">
              <a:noFill/>
            </a:ln>
          </p:spPr>
          <p:txBody>
            <a:bodyPr>
              <a:spAutoFit/>
            </a:bodyPr>
            <a:p>
              <a:pPr>
                <a:spcBef>
                  <a:spcPct val="50000"/>
                </a:spcBef>
              </a:pPr>
              <a:r>
                <a:rPr sz="1200" err="1"/>
                <a:t>Lemari</a:t>
              </a:r>
              <a:r>
                <a:rPr sz="1200"/>
                <a:t> </a:t>
              </a:r>
              <a:r>
                <a:rPr sz="1200" err="1"/>
                <a:t>arsip</a:t>
              </a:r>
              <a:r>
                <a:rPr sz="1200"/>
                <a:t> </a:t>
              </a:r>
              <a:r>
                <a:rPr sz="1200" err="1"/>
                <a:t>sebuah</a:t>
              </a:r>
              <a:r>
                <a:rPr sz="1200"/>
                <a:t> </a:t>
              </a:r>
              <a:r>
                <a:rPr sz="1200" err="1"/>
                <a:t>ruang</a:t>
              </a:r>
              <a:endParaRPr sz="1200"/>
            </a:p>
          </p:txBody>
        </p:sp>
      </p:grpSp>
      <p:sp>
        <p:nvSpPr>
          <p:cNvPr id="255013" name="Persegi panjang 255012"/>
          <p:cNvSpPr/>
          <p:nvPr/>
        </p:nvSpPr>
        <p:spPr>
          <a:xfrm>
            <a:off x="1042988" y="584200"/>
            <a:ext cx="5761037" cy="469900"/>
          </a:xfrm>
          <a:prstGeom prst="rect">
            <a:avLst/>
          </a:prstGeom>
        </p:spPr>
        <p:txBody>
          <a:bodyPr wrap="none" fromWordArt="1">
            <a:prstTxWarp prst="textPlain">
              <a:avLst>
                <a:gd name="adj" fmla="val 50000"/>
              </a:avLst>
            </a:prstTxWarp>
            <a:normAutofit/>
          </a:bodyPr>
          <a:p>
            <a:pPr algn="ctr"/>
            <a:r>
              <a:rPr lang="id-ID" altLang="en-US" sz="3600">
                <a:ln w="12700" cap="flat" cmpd="sng">
                  <a:solidFill>
                    <a:srgbClr val="FF0000"/>
                  </a:solidFill>
                  <a:prstDash val="solid"/>
                  <a:miter/>
                  <a:headEnd type="none" w="med" len="med"/>
                  <a:tailEnd type="none" w="med" len="med"/>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rPr>
              <a:t>Sistem Perngarsipan</a:t>
            </a:r>
            <a:endParaRPr lang="id-ID" altLang="en-US" sz="3600">
              <a:ln w="12700" cap="flat" cmpd="sng">
                <a:solidFill>
                  <a:srgbClr val="FF0000"/>
                </a:solidFill>
                <a:prstDash val="solid"/>
                <a:miter/>
                <a:headEnd type="none" w="med" len="med"/>
                <a:tailEnd type="none" w="med" len="med"/>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endParaRPr>
          </a:p>
        </p:txBody>
      </p:sp>
      <p:grpSp>
        <p:nvGrpSpPr>
          <p:cNvPr id="255014" name="Grup 255013"/>
          <p:cNvGrpSpPr/>
          <p:nvPr/>
        </p:nvGrpSpPr>
        <p:grpSpPr>
          <a:xfrm>
            <a:off x="7056438" y="2744788"/>
            <a:ext cx="1474787" cy="1763712"/>
            <a:chOff x="2093" y="1547"/>
            <a:chExt cx="1347" cy="1639"/>
          </a:xfrm>
        </p:grpSpPr>
        <p:grpSp>
          <p:nvGrpSpPr>
            <p:cNvPr id="255015" name="Grup 255014"/>
            <p:cNvGrpSpPr/>
            <p:nvPr/>
          </p:nvGrpSpPr>
          <p:grpSpPr>
            <a:xfrm>
              <a:off x="2646" y="1687"/>
              <a:ext cx="240" cy="312"/>
              <a:chOff x="2646" y="1687"/>
              <a:chExt cx="240" cy="312"/>
            </a:xfrm>
          </p:grpSpPr>
          <p:grpSp>
            <p:nvGrpSpPr>
              <p:cNvPr id="255016" name="Grup 255015"/>
              <p:cNvGrpSpPr/>
              <p:nvPr/>
            </p:nvGrpSpPr>
            <p:grpSpPr>
              <a:xfrm>
                <a:off x="2646" y="1805"/>
                <a:ext cx="235" cy="50"/>
                <a:chOff x="2646" y="1805"/>
                <a:chExt cx="235" cy="50"/>
              </a:xfrm>
            </p:grpSpPr>
            <p:sp>
              <p:nvSpPr>
                <p:cNvPr id="255017" name="Bentuk Bebas 255016"/>
                <p:cNvSpPr/>
                <p:nvPr/>
              </p:nvSpPr>
              <p:spPr>
                <a:xfrm>
                  <a:off x="2860" y="1805"/>
                  <a:ext cx="21" cy="50"/>
                </a:xfrm>
                <a:custGeom>
                  <a:avLst/>
                  <a:gdLst/>
                  <a:ahLst/>
                  <a:cxnLst/>
                  <a:pathLst>
                    <a:path w="41" h="152">
                      <a:moveTo>
                        <a:pt x="1" y="10"/>
                      </a:moveTo>
                      <a:lnTo>
                        <a:pt x="17" y="1"/>
                      </a:lnTo>
                      <a:lnTo>
                        <a:pt x="24" y="0"/>
                      </a:lnTo>
                      <a:lnTo>
                        <a:pt x="30" y="0"/>
                      </a:lnTo>
                      <a:lnTo>
                        <a:pt x="33" y="1"/>
                      </a:lnTo>
                      <a:lnTo>
                        <a:pt x="37" y="4"/>
                      </a:lnTo>
                      <a:lnTo>
                        <a:pt x="40" y="13"/>
                      </a:lnTo>
                      <a:lnTo>
                        <a:pt x="41" y="21"/>
                      </a:lnTo>
                      <a:lnTo>
                        <a:pt x="40" y="33"/>
                      </a:lnTo>
                      <a:lnTo>
                        <a:pt x="39" y="41"/>
                      </a:lnTo>
                      <a:lnTo>
                        <a:pt x="35" y="51"/>
                      </a:lnTo>
                      <a:lnTo>
                        <a:pt x="31" y="58"/>
                      </a:lnTo>
                      <a:lnTo>
                        <a:pt x="27" y="65"/>
                      </a:lnTo>
                      <a:lnTo>
                        <a:pt x="24" y="75"/>
                      </a:lnTo>
                      <a:lnTo>
                        <a:pt x="24" y="83"/>
                      </a:lnTo>
                      <a:lnTo>
                        <a:pt x="24" y="97"/>
                      </a:lnTo>
                      <a:lnTo>
                        <a:pt x="24" y="108"/>
                      </a:lnTo>
                      <a:lnTo>
                        <a:pt x="26" y="118"/>
                      </a:lnTo>
                      <a:lnTo>
                        <a:pt x="24" y="127"/>
                      </a:lnTo>
                      <a:lnTo>
                        <a:pt x="21" y="137"/>
                      </a:lnTo>
                      <a:lnTo>
                        <a:pt x="17" y="142"/>
                      </a:lnTo>
                      <a:lnTo>
                        <a:pt x="10" y="148"/>
                      </a:lnTo>
                      <a:lnTo>
                        <a:pt x="0" y="152"/>
                      </a:lnTo>
                      <a:lnTo>
                        <a:pt x="1" y="10"/>
                      </a:lnTo>
                      <a:close/>
                    </a:path>
                  </a:pathLst>
                </a:custGeom>
                <a:solidFill>
                  <a:srgbClr val="FFC080"/>
                </a:solidFill>
                <a:ln w="7938" cap="flat" cmpd="sng">
                  <a:solidFill>
                    <a:srgbClr val="000000"/>
                  </a:solidFill>
                  <a:prstDash val="solid"/>
                  <a:headEnd type="none" w="med" len="med"/>
                  <a:tailEnd type="none" w="med" len="med"/>
                </a:ln>
              </p:spPr>
              <p:txBody>
                <a:bodyPr/>
                <a:p>
                  <a:endParaRPr lang="id-ID" altLang="en-US"/>
                </a:p>
              </p:txBody>
            </p:sp>
            <p:sp>
              <p:nvSpPr>
                <p:cNvPr id="255018" name="Bentuk Bebas 255017"/>
                <p:cNvSpPr/>
                <p:nvPr/>
              </p:nvSpPr>
              <p:spPr>
                <a:xfrm>
                  <a:off x="2646" y="1805"/>
                  <a:ext cx="20" cy="50"/>
                </a:xfrm>
                <a:custGeom>
                  <a:avLst/>
                  <a:gdLst/>
                  <a:ahLst/>
                  <a:cxnLst/>
                  <a:pathLst>
                    <a:path w="40" h="152">
                      <a:moveTo>
                        <a:pt x="40" y="10"/>
                      </a:moveTo>
                      <a:lnTo>
                        <a:pt x="23" y="1"/>
                      </a:lnTo>
                      <a:lnTo>
                        <a:pt x="17" y="0"/>
                      </a:lnTo>
                      <a:lnTo>
                        <a:pt x="10" y="0"/>
                      </a:lnTo>
                      <a:lnTo>
                        <a:pt x="6" y="1"/>
                      </a:lnTo>
                      <a:lnTo>
                        <a:pt x="3" y="4"/>
                      </a:lnTo>
                      <a:lnTo>
                        <a:pt x="1" y="13"/>
                      </a:lnTo>
                      <a:lnTo>
                        <a:pt x="0" y="21"/>
                      </a:lnTo>
                      <a:lnTo>
                        <a:pt x="0" y="33"/>
                      </a:lnTo>
                      <a:lnTo>
                        <a:pt x="1" y="41"/>
                      </a:lnTo>
                      <a:lnTo>
                        <a:pt x="5" y="51"/>
                      </a:lnTo>
                      <a:lnTo>
                        <a:pt x="10" y="58"/>
                      </a:lnTo>
                      <a:lnTo>
                        <a:pt x="13" y="65"/>
                      </a:lnTo>
                      <a:lnTo>
                        <a:pt x="16" y="75"/>
                      </a:lnTo>
                      <a:lnTo>
                        <a:pt x="17" y="83"/>
                      </a:lnTo>
                      <a:lnTo>
                        <a:pt x="16" y="97"/>
                      </a:lnTo>
                      <a:lnTo>
                        <a:pt x="16" y="108"/>
                      </a:lnTo>
                      <a:lnTo>
                        <a:pt x="14" y="118"/>
                      </a:lnTo>
                      <a:lnTo>
                        <a:pt x="16" y="127"/>
                      </a:lnTo>
                      <a:lnTo>
                        <a:pt x="19" y="137"/>
                      </a:lnTo>
                      <a:lnTo>
                        <a:pt x="23" y="142"/>
                      </a:lnTo>
                      <a:lnTo>
                        <a:pt x="30" y="148"/>
                      </a:lnTo>
                      <a:lnTo>
                        <a:pt x="40" y="152"/>
                      </a:lnTo>
                      <a:lnTo>
                        <a:pt x="40" y="10"/>
                      </a:lnTo>
                      <a:close/>
                    </a:path>
                  </a:pathLst>
                </a:custGeom>
                <a:solidFill>
                  <a:srgbClr val="FFC080"/>
                </a:solidFill>
                <a:ln w="7938" cap="flat" cmpd="sng">
                  <a:solidFill>
                    <a:srgbClr val="000000"/>
                  </a:solidFill>
                  <a:prstDash val="solid"/>
                  <a:headEnd type="none" w="med" len="med"/>
                  <a:tailEnd type="none" w="med" len="med"/>
                </a:ln>
              </p:spPr>
              <p:txBody>
                <a:bodyPr/>
                <a:p>
                  <a:endParaRPr lang="id-ID" altLang="en-US"/>
                </a:p>
              </p:txBody>
            </p:sp>
          </p:grpSp>
          <p:sp>
            <p:nvSpPr>
              <p:cNvPr id="255019" name="Persegi panjang 255018"/>
              <p:cNvSpPr/>
              <p:nvPr/>
            </p:nvSpPr>
            <p:spPr>
              <a:xfrm>
                <a:off x="2709" y="1944"/>
                <a:ext cx="113" cy="55"/>
              </a:xfrm>
              <a:prstGeom prst="rect">
                <a:avLst/>
              </a:prstGeom>
              <a:solidFill>
                <a:srgbClr val="FFC080"/>
              </a:solidFill>
              <a:ln w="7938" cap="flat" cmpd="sng">
                <a:solidFill>
                  <a:srgbClr val="000000"/>
                </a:solidFill>
                <a:prstDash val="solid"/>
                <a:miter/>
                <a:headEnd type="none" w="med" len="med"/>
                <a:tailEnd type="none" w="med" len="med"/>
              </a:ln>
            </p:spPr>
            <p:txBody>
              <a:bodyPr/>
              <a:p>
                <a:endParaRPr lang="id-ID" altLang="en-US"/>
              </a:p>
            </p:txBody>
          </p:sp>
          <p:sp>
            <p:nvSpPr>
              <p:cNvPr id="255020" name="Bentuk Bebas 255019"/>
              <p:cNvSpPr/>
              <p:nvPr/>
            </p:nvSpPr>
            <p:spPr>
              <a:xfrm>
                <a:off x="2662" y="1710"/>
                <a:ext cx="205" cy="255"/>
              </a:xfrm>
              <a:custGeom>
                <a:avLst/>
                <a:gdLst/>
                <a:ahLst/>
                <a:cxnLst/>
                <a:pathLst>
                  <a:path w="410" h="764">
                    <a:moveTo>
                      <a:pt x="41" y="123"/>
                    </a:moveTo>
                    <a:lnTo>
                      <a:pt x="27" y="156"/>
                    </a:lnTo>
                    <a:lnTo>
                      <a:pt x="17" y="190"/>
                    </a:lnTo>
                    <a:lnTo>
                      <a:pt x="11" y="223"/>
                    </a:lnTo>
                    <a:lnTo>
                      <a:pt x="6" y="264"/>
                    </a:lnTo>
                    <a:lnTo>
                      <a:pt x="3" y="310"/>
                    </a:lnTo>
                    <a:lnTo>
                      <a:pt x="2" y="351"/>
                    </a:lnTo>
                    <a:lnTo>
                      <a:pt x="0" y="393"/>
                    </a:lnTo>
                    <a:lnTo>
                      <a:pt x="0" y="444"/>
                    </a:lnTo>
                    <a:lnTo>
                      <a:pt x="3" y="485"/>
                    </a:lnTo>
                    <a:lnTo>
                      <a:pt x="7" y="527"/>
                    </a:lnTo>
                    <a:lnTo>
                      <a:pt x="13" y="557"/>
                    </a:lnTo>
                    <a:lnTo>
                      <a:pt x="23" y="593"/>
                    </a:lnTo>
                    <a:lnTo>
                      <a:pt x="36" y="621"/>
                    </a:lnTo>
                    <a:lnTo>
                      <a:pt x="49" y="645"/>
                    </a:lnTo>
                    <a:lnTo>
                      <a:pt x="68" y="674"/>
                    </a:lnTo>
                    <a:lnTo>
                      <a:pt x="88" y="698"/>
                    </a:lnTo>
                    <a:lnTo>
                      <a:pt x="112" y="722"/>
                    </a:lnTo>
                    <a:lnTo>
                      <a:pt x="136" y="738"/>
                    </a:lnTo>
                    <a:lnTo>
                      <a:pt x="159" y="751"/>
                    </a:lnTo>
                    <a:lnTo>
                      <a:pt x="170" y="757"/>
                    </a:lnTo>
                    <a:lnTo>
                      <a:pt x="185" y="762"/>
                    </a:lnTo>
                    <a:lnTo>
                      <a:pt x="204" y="764"/>
                    </a:lnTo>
                    <a:lnTo>
                      <a:pt x="216" y="762"/>
                    </a:lnTo>
                    <a:lnTo>
                      <a:pt x="232" y="760"/>
                    </a:lnTo>
                    <a:lnTo>
                      <a:pt x="252" y="752"/>
                    </a:lnTo>
                    <a:lnTo>
                      <a:pt x="267" y="745"/>
                    </a:lnTo>
                    <a:lnTo>
                      <a:pt x="284" y="734"/>
                    </a:lnTo>
                    <a:lnTo>
                      <a:pt x="301" y="720"/>
                    </a:lnTo>
                    <a:lnTo>
                      <a:pt x="316" y="705"/>
                    </a:lnTo>
                    <a:lnTo>
                      <a:pt x="330" y="688"/>
                    </a:lnTo>
                    <a:lnTo>
                      <a:pt x="343" y="671"/>
                    </a:lnTo>
                    <a:lnTo>
                      <a:pt x="353" y="654"/>
                    </a:lnTo>
                    <a:lnTo>
                      <a:pt x="368" y="632"/>
                    </a:lnTo>
                    <a:lnTo>
                      <a:pt x="377" y="615"/>
                    </a:lnTo>
                    <a:lnTo>
                      <a:pt x="386" y="597"/>
                    </a:lnTo>
                    <a:lnTo>
                      <a:pt x="390" y="583"/>
                    </a:lnTo>
                    <a:lnTo>
                      <a:pt x="395" y="568"/>
                    </a:lnTo>
                    <a:lnTo>
                      <a:pt x="399" y="548"/>
                    </a:lnTo>
                    <a:lnTo>
                      <a:pt x="404" y="524"/>
                    </a:lnTo>
                    <a:lnTo>
                      <a:pt x="407" y="493"/>
                    </a:lnTo>
                    <a:lnTo>
                      <a:pt x="409" y="467"/>
                    </a:lnTo>
                    <a:lnTo>
                      <a:pt x="410" y="438"/>
                    </a:lnTo>
                    <a:lnTo>
                      <a:pt x="410" y="410"/>
                    </a:lnTo>
                    <a:lnTo>
                      <a:pt x="409" y="370"/>
                    </a:lnTo>
                    <a:lnTo>
                      <a:pt x="408" y="340"/>
                    </a:lnTo>
                    <a:lnTo>
                      <a:pt x="406" y="311"/>
                    </a:lnTo>
                    <a:lnTo>
                      <a:pt x="405" y="278"/>
                    </a:lnTo>
                    <a:lnTo>
                      <a:pt x="404" y="254"/>
                    </a:lnTo>
                    <a:lnTo>
                      <a:pt x="400" y="227"/>
                    </a:lnTo>
                    <a:lnTo>
                      <a:pt x="397" y="206"/>
                    </a:lnTo>
                    <a:lnTo>
                      <a:pt x="391" y="183"/>
                    </a:lnTo>
                    <a:lnTo>
                      <a:pt x="386" y="164"/>
                    </a:lnTo>
                    <a:lnTo>
                      <a:pt x="380" y="150"/>
                    </a:lnTo>
                    <a:lnTo>
                      <a:pt x="374" y="137"/>
                    </a:lnTo>
                    <a:lnTo>
                      <a:pt x="364" y="114"/>
                    </a:lnTo>
                    <a:lnTo>
                      <a:pt x="356" y="100"/>
                    </a:lnTo>
                    <a:lnTo>
                      <a:pt x="347" y="87"/>
                    </a:lnTo>
                    <a:lnTo>
                      <a:pt x="336" y="73"/>
                    </a:lnTo>
                    <a:lnTo>
                      <a:pt x="326" y="62"/>
                    </a:lnTo>
                    <a:lnTo>
                      <a:pt x="315" y="50"/>
                    </a:lnTo>
                    <a:lnTo>
                      <a:pt x="300" y="39"/>
                    </a:lnTo>
                    <a:lnTo>
                      <a:pt x="285" y="27"/>
                    </a:lnTo>
                    <a:lnTo>
                      <a:pt x="267" y="17"/>
                    </a:lnTo>
                    <a:lnTo>
                      <a:pt x="248" y="10"/>
                    </a:lnTo>
                    <a:lnTo>
                      <a:pt x="227" y="4"/>
                    </a:lnTo>
                    <a:lnTo>
                      <a:pt x="205" y="0"/>
                    </a:lnTo>
                    <a:lnTo>
                      <a:pt x="175" y="4"/>
                    </a:lnTo>
                    <a:lnTo>
                      <a:pt x="149" y="14"/>
                    </a:lnTo>
                    <a:lnTo>
                      <a:pt x="122" y="29"/>
                    </a:lnTo>
                    <a:lnTo>
                      <a:pt x="100" y="46"/>
                    </a:lnTo>
                    <a:lnTo>
                      <a:pt x="78" y="66"/>
                    </a:lnTo>
                    <a:lnTo>
                      <a:pt x="58" y="93"/>
                    </a:lnTo>
                    <a:lnTo>
                      <a:pt x="41" y="123"/>
                    </a:lnTo>
                    <a:close/>
                  </a:path>
                </a:pathLst>
              </a:custGeom>
              <a:solidFill>
                <a:srgbClr val="FFC080"/>
              </a:solidFill>
              <a:ln w="7938" cap="flat" cmpd="sng">
                <a:solidFill>
                  <a:srgbClr val="000000"/>
                </a:solidFill>
                <a:prstDash val="solid"/>
                <a:headEnd type="none" w="med" len="med"/>
                <a:tailEnd type="none" w="med" len="med"/>
              </a:ln>
            </p:spPr>
            <p:txBody>
              <a:bodyPr/>
              <a:p>
                <a:endParaRPr lang="id-ID" altLang="en-US"/>
              </a:p>
            </p:txBody>
          </p:sp>
          <p:sp>
            <p:nvSpPr>
              <p:cNvPr id="255021" name="Bentuk Bebas 255020"/>
              <p:cNvSpPr/>
              <p:nvPr/>
            </p:nvSpPr>
            <p:spPr>
              <a:xfrm>
                <a:off x="2723" y="1903"/>
                <a:ext cx="83" cy="15"/>
              </a:xfrm>
              <a:custGeom>
                <a:avLst/>
                <a:gdLst/>
                <a:ahLst/>
                <a:cxnLst/>
                <a:pathLst>
                  <a:path w="167" h="45">
                    <a:moveTo>
                      <a:pt x="0" y="31"/>
                    </a:moveTo>
                    <a:lnTo>
                      <a:pt x="6" y="25"/>
                    </a:lnTo>
                    <a:lnTo>
                      <a:pt x="14" y="17"/>
                    </a:lnTo>
                    <a:lnTo>
                      <a:pt x="28" y="8"/>
                    </a:lnTo>
                    <a:lnTo>
                      <a:pt x="45" y="3"/>
                    </a:lnTo>
                    <a:lnTo>
                      <a:pt x="62" y="0"/>
                    </a:lnTo>
                    <a:lnTo>
                      <a:pt x="77" y="0"/>
                    </a:lnTo>
                    <a:lnTo>
                      <a:pt x="87" y="1"/>
                    </a:lnTo>
                    <a:lnTo>
                      <a:pt x="95" y="0"/>
                    </a:lnTo>
                    <a:lnTo>
                      <a:pt x="103" y="0"/>
                    </a:lnTo>
                    <a:lnTo>
                      <a:pt x="113" y="1"/>
                    </a:lnTo>
                    <a:lnTo>
                      <a:pt x="125" y="4"/>
                    </a:lnTo>
                    <a:lnTo>
                      <a:pt x="136" y="8"/>
                    </a:lnTo>
                    <a:lnTo>
                      <a:pt x="150" y="14"/>
                    </a:lnTo>
                    <a:lnTo>
                      <a:pt x="157" y="20"/>
                    </a:lnTo>
                    <a:lnTo>
                      <a:pt x="162" y="25"/>
                    </a:lnTo>
                    <a:lnTo>
                      <a:pt x="167" y="34"/>
                    </a:lnTo>
                    <a:lnTo>
                      <a:pt x="166" y="37"/>
                    </a:lnTo>
                    <a:lnTo>
                      <a:pt x="150" y="43"/>
                    </a:lnTo>
                    <a:lnTo>
                      <a:pt x="123" y="45"/>
                    </a:lnTo>
                    <a:lnTo>
                      <a:pt x="97" y="45"/>
                    </a:lnTo>
                    <a:lnTo>
                      <a:pt x="70" y="45"/>
                    </a:lnTo>
                    <a:lnTo>
                      <a:pt x="34" y="43"/>
                    </a:lnTo>
                    <a:lnTo>
                      <a:pt x="10" y="40"/>
                    </a:lnTo>
                    <a:lnTo>
                      <a:pt x="3" y="37"/>
                    </a:lnTo>
                    <a:lnTo>
                      <a:pt x="0" y="31"/>
                    </a:lnTo>
                    <a:close/>
                  </a:path>
                </a:pathLst>
              </a:custGeom>
              <a:solidFill>
                <a:srgbClr val="FFE0C0"/>
              </a:solidFill>
              <a:ln w="7938" cap="flat" cmpd="sng">
                <a:solidFill>
                  <a:srgbClr val="000000"/>
                </a:solidFill>
                <a:prstDash val="solid"/>
                <a:headEnd type="none" w="med" len="med"/>
                <a:tailEnd type="none" w="med" len="med"/>
              </a:ln>
            </p:spPr>
            <p:txBody>
              <a:bodyPr/>
              <a:p>
                <a:endParaRPr lang="id-ID" altLang="en-US"/>
              </a:p>
            </p:txBody>
          </p:sp>
          <p:sp>
            <p:nvSpPr>
              <p:cNvPr id="255022" name="Bentuk Bebas 255021"/>
              <p:cNvSpPr/>
              <p:nvPr/>
            </p:nvSpPr>
            <p:spPr>
              <a:xfrm>
                <a:off x="2649" y="1687"/>
                <a:ext cx="237" cy="137"/>
              </a:xfrm>
              <a:custGeom>
                <a:avLst/>
                <a:gdLst/>
                <a:ahLst/>
                <a:cxnLst/>
                <a:pathLst>
                  <a:path w="475" h="411">
                    <a:moveTo>
                      <a:pt x="29" y="411"/>
                    </a:moveTo>
                    <a:lnTo>
                      <a:pt x="24" y="404"/>
                    </a:lnTo>
                    <a:lnTo>
                      <a:pt x="15" y="391"/>
                    </a:lnTo>
                    <a:lnTo>
                      <a:pt x="24" y="385"/>
                    </a:lnTo>
                    <a:lnTo>
                      <a:pt x="19" y="374"/>
                    </a:lnTo>
                    <a:lnTo>
                      <a:pt x="13" y="361"/>
                    </a:lnTo>
                    <a:lnTo>
                      <a:pt x="8" y="352"/>
                    </a:lnTo>
                    <a:lnTo>
                      <a:pt x="21" y="352"/>
                    </a:lnTo>
                    <a:lnTo>
                      <a:pt x="17" y="339"/>
                    </a:lnTo>
                    <a:lnTo>
                      <a:pt x="11" y="325"/>
                    </a:lnTo>
                    <a:lnTo>
                      <a:pt x="0" y="312"/>
                    </a:lnTo>
                    <a:lnTo>
                      <a:pt x="14" y="311"/>
                    </a:lnTo>
                    <a:lnTo>
                      <a:pt x="11" y="300"/>
                    </a:lnTo>
                    <a:lnTo>
                      <a:pt x="5" y="285"/>
                    </a:lnTo>
                    <a:lnTo>
                      <a:pt x="13" y="288"/>
                    </a:lnTo>
                    <a:lnTo>
                      <a:pt x="20" y="291"/>
                    </a:lnTo>
                    <a:lnTo>
                      <a:pt x="17" y="282"/>
                    </a:lnTo>
                    <a:lnTo>
                      <a:pt x="12" y="272"/>
                    </a:lnTo>
                    <a:lnTo>
                      <a:pt x="19" y="272"/>
                    </a:lnTo>
                    <a:lnTo>
                      <a:pt x="15" y="257"/>
                    </a:lnTo>
                    <a:lnTo>
                      <a:pt x="22" y="258"/>
                    </a:lnTo>
                    <a:lnTo>
                      <a:pt x="22" y="247"/>
                    </a:lnTo>
                    <a:lnTo>
                      <a:pt x="20" y="237"/>
                    </a:lnTo>
                    <a:lnTo>
                      <a:pt x="14" y="220"/>
                    </a:lnTo>
                    <a:lnTo>
                      <a:pt x="22" y="222"/>
                    </a:lnTo>
                    <a:lnTo>
                      <a:pt x="30" y="225"/>
                    </a:lnTo>
                    <a:lnTo>
                      <a:pt x="24" y="214"/>
                    </a:lnTo>
                    <a:lnTo>
                      <a:pt x="35" y="215"/>
                    </a:lnTo>
                    <a:lnTo>
                      <a:pt x="44" y="217"/>
                    </a:lnTo>
                    <a:lnTo>
                      <a:pt x="37" y="202"/>
                    </a:lnTo>
                    <a:lnTo>
                      <a:pt x="32" y="194"/>
                    </a:lnTo>
                    <a:lnTo>
                      <a:pt x="25" y="182"/>
                    </a:lnTo>
                    <a:lnTo>
                      <a:pt x="34" y="181"/>
                    </a:lnTo>
                    <a:lnTo>
                      <a:pt x="43" y="181"/>
                    </a:lnTo>
                    <a:lnTo>
                      <a:pt x="51" y="180"/>
                    </a:lnTo>
                    <a:lnTo>
                      <a:pt x="44" y="171"/>
                    </a:lnTo>
                    <a:lnTo>
                      <a:pt x="37" y="162"/>
                    </a:lnTo>
                    <a:lnTo>
                      <a:pt x="46" y="158"/>
                    </a:lnTo>
                    <a:lnTo>
                      <a:pt x="41" y="144"/>
                    </a:lnTo>
                    <a:lnTo>
                      <a:pt x="37" y="134"/>
                    </a:lnTo>
                    <a:lnTo>
                      <a:pt x="33" y="125"/>
                    </a:lnTo>
                    <a:lnTo>
                      <a:pt x="43" y="127"/>
                    </a:lnTo>
                    <a:lnTo>
                      <a:pt x="52" y="130"/>
                    </a:lnTo>
                    <a:lnTo>
                      <a:pt x="55" y="115"/>
                    </a:lnTo>
                    <a:lnTo>
                      <a:pt x="53" y="100"/>
                    </a:lnTo>
                    <a:lnTo>
                      <a:pt x="51" y="85"/>
                    </a:lnTo>
                    <a:lnTo>
                      <a:pt x="43" y="68"/>
                    </a:lnTo>
                    <a:lnTo>
                      <a:pt x="59" y="78"/>
                    </a:lnTo>
                    <a:lnTo>
                      <a:pt x="66" y="83"/>
                    </a:lnTo>
                    <a:lnTo>
                      <a:pt x="74" y="90"/>
                    </a:lnTo>
                    <a:lnTo>
                      <a:pt x="83" y="90"/>
                    </a:lnTo>
                    <a:lnTo>
                      <a:pt x="83" y="78"/>
                    </a:lnTo>
                    <a:lnTo>
                      <a:pt x="85" y="67"/>
                    </a:lnTo>
                    <a:lnTo>
                      <a:pt x="91" y="53"/>
                    </a:lnTo>
                    <a:lnTo>
                      <a:pt x="95" y="63"/>
                    </a:lnTo>
                    <a:lnTo>
                      <a:pt x="98" y="68"/>
                    </a:lnTo>
                    <a:lnTo>
                      <a:pt x="105" y="74"/>
                    </a:lnTo>
                    <a:lnTo>
                      <a:pt x="110" y="64"/>
                    </a:lnTo>
                    <a:lnTo>
                      <a:pt x="115" y="54"/>
                    </a:lnTo>
                    <a:lnTo>
                      <a:pt x="126" y="44"/>
                    </a:lnTo>
                    <a:lnTo>
                      <a:pt x="135" y="33"/>
                    </a:lnTo>
                    <a:lnTo>
                      <a:pt x="146" y="24"/>
                    </a:lnTo>
                    <a:lnTo>
                      <a:pt x="159" y="20"/>
                    </a:lnTo>
                    <a:lnTo>
                      <a:pt x="177" y="15"/>
                    </a:lnTo>
                    <a:lnTo>
                      <a:pt x="203" y="7"/>
                    </a:lnTo>
                    <a:lnTo>
                      <a:pt x="220" y="3"/>
                    </a:lnTo>
                    <a:lnTo>
                      <a:pt x="235" y="1"/>
                    </a:lnTo>
                    <a:lnTo>
                      <a:pt x="246" y="0"/>
                    </a:lnTo>
                    <a:lnTo>
                      <a:pt x="263" y="0"/>
                    </a:lnTo>
                    <a:lnTo>
                      <a:pt x="294" y="1"/>
                    </a:lnTo>
                    <a:lnTo>
                      <a:pt x="283" y="7"/>
                    </a:lnTo>
                    <a:lnTo>
                      <a:pt x="276" y="15"/>
                    </a:lnTo>
                    <a:lnTo>
                      <a:pt x="274" y="20"/>
                    </a:lnTo>
                    <a:lnTo>
                      <a:pt x="285" y="24"/>
                    </a:lnTo>
                    <a:lnTo>
                      <a:pt x="299" y="25"/>
                    </a:lnTo>
                    <a:lnTo>
                      <a:pt x="312" y="24"/>
                    </a:lnTo>
                    <a:lnTo>
                      <a:pt x="325" y="23"/>
                    </a:lnTo>
                    <a:lnTo>
                      <a:pt x="335" y="20"/>
                    </a:lnTo>
                    <a:lnTo>
                      <a:pt x="354" y="21"/>
                    </a:lnTo>
                    <a:lnTo>
                      <a:pt x="342" y="27"/>
                    </a:lnTo>
                    <a:lnTo>
                      <a:pt x="332" y="37"/>
                    </a:lnTo>
                    <a:lnTo>
                      <a:pt x="342" y="38"/>
                    </a:lnTo>
                    <a:lnTo>
                      <a:pt x="351" y="37"/>
                    </a:lnTo>
                    <a:lnTo>
                      <a:pt x="364" y="38"/>
                    </a:lnTo>
                    <a:lnTo>
                      <a:pt x="386" y="47"/>
                    </a:lnTo>
                    <a:lnTo>
                      <a:pt x="373" y="50"/>
                    </a:lnTo>
                    <a:lnTo>
                      <a:pt x="362" y="53"/>
                    </a:lnTo>
                    <a:lnTo>
                      <a:pt x="355" y="57"/>
                    </a:lnTo>
                    <a:lnTo>
                      <a:pt x="370" y="60"/>
                    </a:lnTo>
                    <a:lnTo>
                      <a:pt x="381" y="63"/>
                    </a:lnTo>
                    <a:lnTo>
                      <a:pt x="389" y="64"/>
                    </a:lnTo>
                    <a:lnTo>
                      <a:pt x="400" y="70"/>
                    </a:lnTo>
                    <a:lnTo>
                      <a:pt x="414" y="78"/>
                    </a:lnTo>
                    <a:lnTo>
                      <a:pt x="434" y="87"/>
                    </a:lnTo>
                    <a:lnTo>
                      <a:pt x="422" y="91"/>
                    </a:lnTo>
                    <a:lnTo>
                      <a:pt x="413" y="97"/>
                    </a:lnTo>
                    <a:lnTo>
                      <a:pt x="406" y="103"/>
                    </a:lnTo>
                    <a:lnTo>
                      <a:pt x="405" y="110"/>
                    </a:lnTo>
                    <a:lnTo>
                      <a:pt x="414" y="111"/>
                    </a:lnTo>
                    <a:lnTo>
                      <a:pt x="423" y="115"/>
                    </a:lnTo>
                    <a:lnTo>
                      <a:pt x="432" y="121"/>
                    </a:lnTo>
                    <a:lnTo>
                      <a:pt x="445" y="125"/>
                    </a:lnTo>
                    <a:lnTo>
                      <a:pt x="455" y="124"/>
                    </a:lnTo>
                    <a:lnTo>
                      <a:pt x="448" y="135"/>
                    </a:lnTo>
                    <a:lnTo>
                      <a:pt x="445" y="152"/>
                    </a:lnTo>
                    <a:lnTo>
                      <a:pt x="450" y="167"/>
                    </a:lnTo>
                    <a:lnTo>
                      <a:pt x="453" y="180"/>
                    </a:lnTo>
                    <a:lnTo>
                      <a:pt x="455" y="191"/>
                    </a:lnTo>
                    <a:lnTo>
                      <a:pt x="448" y="212"/>
                    </a:lnTo>
                    <a:lnTo>
                      <a:pt x="475" y="211"/>
                    </a:lnTo>
                    <a:lnTo>
                      <a:pt x="451" y="231"/>
                    </a:lnTo>
                    <a:lnTo>
                      <a:pt x="443" y="244"/>
                    </a:lnTo>
                    <a:lnTo>
                      <a:pt x="440" y="267"/>
                    </a:lnTo>
                    <a:lnTo>
                      <a:pt x="451" y="277"/>
                    </a:lnTo>
                    <a:lnTo>
                      <a:pt x="446" y="291"/>
                    </a:lnTo>
                    <a:lnTo>
                      <a:pt x="443" y="310"/>
                    </a:lnTo>
                    <a:lnTo>
                      <a:pt x="451" y="325"/>
                    </a:lnTo>
                    <a:lnTo>
                      <a:pt x="440" y="348"/>
                    </a:lnTo>
                    <a:lnTo>
                      <a:pt x="435" y="362"/>
                    </a:lnTo>
                    <a:lnTo>
                      <a:pt x="430" y="408"/>
                    </a:lnTo>
                    <a:lnTo>
                      <a:pt x="421" y="301"/>
                    </a:lnTo>
                    <a:lnTo>
                      <a:pt x="410" y="261"/>
                    </a:lnTo>
                    <a:lnTo>
                      <a:pt x="389" y="201"/>
                    </a:lnTo>
                    <a:lnTo>
                      <a:pt x="371" y="181"/>
                    </a:lnTo>
                    <a:lnTo>
                      <a:pt x="343" y="171"/>
                    </a:lnTo>
                    <a:lnTo>
                      <a:pt x="312" y="168"/>
                    </a:lnTo>
                    <a:lnTo>
                      <a:pt x="280" y="158"/>
                    </a:lnTo>
                    <a:lnTo>
                      <a:pt x="252" y="150"/>
                    </a:lnTo>
                    <a:lnTo>
                      <a:pt x="219" y="140"/>
                    </a:lnTo>
                    <a:lnTo>
                      <a:pt x="189" y="137"/>
                    </a:lnTo>
                    <a:lnTo>
                      <a:pt x="132" y="134"/>
                    </a:lnTo>
                    <a:lnTo>
                      <a:pt x="126" y="142"/>
                    </a:lnTo>
                    <a:lnTo>
                      <a:pt x="116" y="151"/>
                    </a:lnTo>
                    <a:lnTo>
                      <a:pt x="107" y="158"/>
                    </a:lnTo>
                    <a:lnTo>
                      <a:pt x="101" y="158"/>
                    </a:lnTo>
                    <a:lnTo>
                      <a:pt x="93" y="162"/>
                    </a:lnTo>
                    <a:lnTo>
                      <a:pt x="85" y="181"/>
                    </a:lnTo>
                    <a:lnTo>
                      <a:pt x="76" y="200"/>
                    </a:lnTo>
                    <a:lnTo>
                      <a:pt x="74" y="225"/>
                    </a:lnTo>
                    <a:lnTo>
                      <a:pt x="67" y="242"/>
                    </a:lnTo>
                    <a:lnTo>
                      <a:pt x="60" y="262"/>
                    </a:lnTo>
                    <a:lnTo>
                      <a:pt x="52" y="277"/>
                    </a:lnTo>
                    <a:lnTo>
                      <a:pt x="46" y="292"/>
                    </a:lnTo>
                    <a:lnTo>
                      <a:pt x="41" y="311"/>
                    </a:lnTo>
                    <a:lnTo>
                      <a:pt x="38" y="332"/>
                    </a:lnTo>
                    <a:lnTo>
                      <a:pt x="29" y="411"/>
                    </a:lnTo>
                    <a:close/>
                  </a:path>
                </a:pathLst>
              </a:custGeom>
              <a:solidFill>
                <a:srgbClr val="201000"/>
              </a:solidFill>
              <a:ln w="7938" cap="flat" cmpd="sng">
                <a:solidFill>
                  <a:srgbClr val="000000"/>
                </a:solidFill>
                <a:prstDash val="solid"/>
                <a:headEnd type="none" w="med" len="med"/>
                <a:tailEnd type="none" w="med" len="med"/>
              </a:ln>
            </p:spPr>
            <p:txBody>
              <a:bodyPr/>
              <a:p>
                <a:endParaRPr lang="id-ID" altLang="en-US"/>
              </a:p>
            </p:txBody>
          </p:sp>
          <p:grpSp>
            <p:nvGrpSpPr>
              <p:cNvPr id="255023" name="Grup 255022"/>
              <p:cNvGrpSpPr/>
              <p:nvPr/>
            </p:nvGrpSpPr>
            <p:grpSpPr>
              <a:xfrm>
                <a:off x="2711" y="1821"/>
                <a:ext cx="101" cy="13"/>
                <a:chOff x="2711" y="1821"/>
                <a:chExt cx="101" cy="13"/>
              </a:xfrm>
            </p:grpSpPr>
            <p:grpSp>
              <p:nvGrpSpPr>
                <p:cNvPr id="255024" name="Grup 255023"/>
                <p:cNvGrpSpPr/>
                <p:nvPr/>
              </p:nvGrpSpPr>
              <p:grpSpPr>
                <a:xfrm>
                  <a:off x="2711" y="1821"/>
                  <a:ext cx="17" cy="13"/>
                  <a:chOff x="2711" y="1821"/>
                  <a:chExt cx="17" cy="13"/>
                </a:xfrm>
              </p:grpSpPr>
              <p:sp>
                <p:nvSpPr>
                  <p:cNvPr id="255025" name="Oval 255024"/>
                  <p:cNvSpPr/>
                  <p:nvPr/>
                </p:nvSpPr>
                <p:spPr>
                  <a:xfrm>
                    <a:off x="2711" y="1821"/>
                    <a:ext cx="17" cy="13"/>
                  </a:xfrm>
                  <a:prstGeom prst="ellipse">
                    <a:avLst/>
                  </a:prstGeom>
                  <a:solidFill>
                    <a:srgbClr val="4040FF"/>
                  </a:solidFill>
                  <a:ln w="7938" cap="flat" cmpd="sng">
                    <a:solidFill>
                      <a:srgbClr val="000080"/>
                    </a:solidFill>
                    <a:prstDash val="solid"/>
                    <a:headEnd type="none" w="med" len="med"/>
                    <a:tailEnd type="none" w="med" len="med"/>
                  </a:ln>
                </p:spPr>
                <p:txBody>
                  <a:bodyPr/>
                  <a:p>
                    <a:endParaRPr lang="id-ID" altLang="en-US"/>
                  </a:p>
                </p:txBody>
              </p:sp>
              <p:sp>
                <p:nvSpPr>
                  <p:cNvPr id="255026" name="Oval 255025"/>
                  <p:cNvSpPr/>
                  <p:nvPr/>
                </p:nvSpPr>
                <p:spPr>
                  <a:xfrm>
                    <a:off x="2716" y="1823"/>
                    <a:ext cx="8" cy="7"/>
                  </a:xfrm>
                  <a:prstGeom prst="ellipse">
                    <a:avLst/>
                  </a:prstGeom>
                  <a:solidFill>
                    <a:srgbClr val="FFFFFF"/>
                  </a:solidFill>
                  <a:ln w="9525">
                    <a:noFill/>
                  </a:ln>
                </p:spPr>
                <p:txBody>
                  <a:bodyPr/>
                  <a:p>
                    <a:endParaRPr lang="id-ID" altLang="en-US"/>
                  </a:p>
                </p:txBody>
              </p:sp>
            </p:grpSp>
            <p:grpSp>
              <p:nvGrpSpPr>
                <p:cNvPr id="255027" name="Grup 255026"/>
                <p:cNvGrpSpPr/>
                <p:nvPr/>
              </p:nvGrpSpPr>
              <p:grpSpPr>
                <a:xfrm>
                  <a:off x="2795" y="1821"/>
                  <a:ext cx="17" cy="13"/>
                  <a:chOff x="2795" y="1821"/>
                  <a:chExt cx="17" cy="13"/>
                </a:xfrm>
              </p:grpSpPr>
              <p:sp>
                <p:nvSpPr>
                  <p:cNvPr id="255028" name="Oval 255027"/>
                  <p:cNvSpPr/>
                  <p:nvPr/>
                </p:nvSpPr>
                <p:spPr>
                  <a:xfrm>
                    <a:off x="2795" y="1821"/>
                    <a:ext cx="17" cy="13"/>
                  </a:xfrm>
                  <a:prstGeom prst="ellipse">
                    <a:avLst/>
                  </a:prstGeom>
                  <a:solidFill>
                    <a:srgbClr val="4040FF"/>
                  </a:solidFill>
                  <a:ln w="7938" cap="flat" cmpd="sng">
                    <a:solidFill>
                      <a:srgbClr val="000080"/>
                    </a:solidFill>
                    <a:prstDash val="solid"/>
                    <a:headEnd type="none" w="med" len="med"/>
                    <a:tailEnd type="none" w="med" len="med"/>
                  </a:ln>
                </p:spPr>
                <p:txBody>
                  <a:bodyPr/>
                  <a:p>
                    <a:endParaRPr lang="id-ID" altLang="en-US"/>
                  </a:p>
                </p:txBody>
              </p:sp>
              <p:sp>
                <p:nvSpPr>
                  <p:cNvPr id="255029" name="Oval 255028"/>
                  <p:cNvSpPr/>
                  <p:nvPr/>
                </p:nvSpPr>
                <p:spPr>
                  <a:xfrm>
                    <a:off x="2799" y="1823"/>
                    <a:ext cx="7" cy="8"/>
                  </a:xfrm>
                  <a:prstGeom prst="ellipse">
                    <a:avLst/>
                  </a:prstGeom>
                  <a:solidFill>
                    <a:srgbClr val="FFFFFF"/>
                  </a:solidFill>
                  <a:ln w="9525">
                    <a:noFill/>
                  </a:ln>
                </p:spPr>
                <p:txBody>
                  <a:bodyPr/>
                  <a:p>
                    <a:endParaRPr lang="id-ID" altLang="en-US"/>
                  </a:p>
                </p:txBody>
              </p:sp>
            </p:grpSp>
          </p:grpSp>
          <p:sp>
            <p:nvSpPr>
              <p:cNvPr id="255030" name="Bentuk Bebas 255029"/>
              <p:cNvSpPr/>
              <p:nvPr/>
            </p:nvSpPr>
            <p:spPr>
              <a:xfrm>
                <a:off x="2740" y="1867"/>
                <a:ext cx="46" cy="19"/>
              </a:xfrm>
              <a:custGeom>
                <a:avLst/>
                <a:gdLst>
                  <a:gd name="txL" fmla="*/ 0 w 43200"/>
                  <a:gd name="txT" fmla="*/ 0 h 21600"/>
                  <a:gd name="txR" fmla="*/ 43200 w 43200"/>
                  <a:gd name="txB" fmla="*/ 21600 h 21600"/>
                </a:gdLst>
                <a:ahLst/>
                <a:cxnLst>
                  <a:cxn ang="0">
                    <a:pos x="43200" y="0"/>
                  </a:cxn>
                  <a:cxn ang="270">
                    <a:pos x="0" y="0"/>
                  </a:cxn>
                  <a:cxn ang="270">
                    <a:pos x="21600" y="0"/>
                  </a:cxn>
                </a:cxnLst>
                <a:rect l="txL" t="txT" r="txR" b="txB"/>
                <a:pathLst>
                  <a:path w="43200" h="21600" fill="none">
                    <a:moveTo>
                      <a:pt x="43200" y="0"/>
                    </a:moveTo>
                    <a:arcTo wR="21600" hR="21600" stAng="0" swAng="10800000"/>
                  </a:path>
                  <a:path w="43200" h="21600" stroke="0">
                    <a:moveTo>
                      <a:pt x="43200" y="0"/>
                    </a:moveTo>
                    <a:arcTo wR="21600" hR="21600" stAng="0" swAng="10800000"/>
                    <a:lnTo>
                      <a:pt x="21600" y="0"/>
                    </a:lnTo>
                    <a:close/>
                  </a:path>
                </a:pathLst>
              </a:custGeom>
              <a:noFill/>
              <a:ln w="7938" cap="flat" cmpd="sng">
                <a:solidFill>
                  <a:srgbClr val="000000"/>
                </a:solidFill>
                <a:prstDash val="solid"/>
                <a:headEnd type="none" w="med" len="med"/>
                <a:tailEnd type="none" w="med" len="med"/>
              </a:ln>
            </p:spPr>
            <p:txBody>
              <a:bodyPr/>
              <a:p>
                <a:endParaRPr lang="id-ID" altLang="en-US"/>
              </a:p>
            </p:txBody>
          </p:sp>
          <p:grpSp>
            <p:nvGrpSpPr>
              <p:cNvPr id="255031" name="Grup 255030"/>
              <p:cNvGrpSpPr/>
              <p:nvPr/>
            </p:nvGrpSpPr>
            <p:grpSpPr>
              <a:xfrm>
                <a:off x="2694" y="1775"/>
                <a:ext cx="143" cy="34"/>
                <a:chOff x="2694" y="1775"/>
                <a:chExt cx="143" cy="34"/>
              </a:xfrm>
            </p:grpSpPr>
            <p:sp>
              <p:nvSpPr>
                <p:cNvPr id="255032" name="Bentuk Bebas 255031"/>
                <p:cNvSpPr/>
                <p:nvPr/>
              </p:nvSpPr>
              <p:spPr>
                <a:xfrm>
                  <a:off x="2694" y="1775"/>
                  <a:ext cx="44" cy="31"/>
                </a:xfrm>
                <a:custGeom>
                  <a:avLst/>
                  <a:gdLst/>
                  <a:ahLst/>
                  <a:cxnLst/>
                  <a:pathLst>
                    <a:path w="88" h="94">
                      <a:moveTo>
                        <a:pt x="76" y="7"/>
                      </a:moveTo>
                      <a:lnTo>
                        <a:pt x="67" y="12"/>
                      </a:lnTo>
                      <a:lnTo>
                        <a:pt x="58" y="17"/>
                      </a:lnTo>
                      <a:lnTo>
                        <a:pt x="51" y="23"/>
                      </a:lnTo>
                      <a:lnTo>
                        <a:pt x="46" y="29"/>
                      </a:lnTo>
                      <a:lnTo>
                        <a:pt x="40" y="40"/>
                      </a:lnTo>
                      <a:lnTo>
                        <a:pt x="34" y="53"/>
                      </a:lnTo>
                      <a:lnTo>
                        <a:pt x="30" y="63"/>
                      </a:lnTo>
                      <a:lnTo>
                        <a:pt x="25" y="70"/>
                      </a:lnTo>
                      <a:lnTo>
                        <a:pt x="20" y="79"/>
                      </a:lnTo>
                      <a:lnTo>
                        <a:pt x="0" y="94"/>
                      </a:lnTo>
                      <a:lnTo>
                        <a:pt x="13" y="90"/>
                      </a:lnTo>
                      <a:lnTo>
                        <a:pt x="21" y="87"/>
                      </a:lnTo>
                      <a:lnTo>
                        <a:pt x="29" y="82"/>
                      </a:lnTo>
                      <a:lnTo>
                        <a:pt x="38" y="72"/>
                      </a:lnTo>
                      <a:lnTo>
                        <a:pt x="42" y="64"/>
                      </a:lnTo>
                      <a:lnTo>
                        <a:pt x="49" y="53"/>
                      </a:lnTo>
                      <a:lnTo>
                        <a:pt x="52" y="43"/>
                      </a:lnTo>
                      <a:lnTo>
                        <a:pt x="57" y="35"/>
                      </a:lnTo>
                      <a:lnTo>
                        <a:pt x="62" y="25"/>
                      </a:lnTo>
                      <a:lnTo>
                        <a:pt x="68" y="20"/>
                      </a:lnTo>
                      <a:lnTo>
                        <a:pt x="77" y="15"/>
                      </a:lnTo>
                      <a:lnTo>
                        <a:pt x="84" y="10"/>
                      </a:lnTo>
                      <a:lnTo>
                        <a:pt x="88" y="0"/>
                      </a:lnTo>
                      <a:lnTo>
                        <a:pt x="76" y="7"/>
                      </a:lnTo>
                      <a:close/>
                    </a:path>
                  </a:pathLst>
                </a:custGeom>
                <a:solidFill>
                  <a:srgbClr val="201000"/>
                </a:solidFill>
                <a:ln w="9525">
                  <a:noFill/>
                </a:ln>
              </p:spPr>
              <p:txBody>
                <a:bodyPr/>
                <a:p>
                  <a:endParaRPr lang="id-ID" altLang="en-US"/>
                </a:p>
              </p:txBody>
            </p:sp>
            <p:sp>
              <p:nvSpPr>
                <p:cNvPr id="255033" name="Bentuk Bebas 255032"/>
                <p:cNvSpPr/>
                <p:nvPr/>
              </p:nvSpPr>
              <p:spPr>
                <a:xfrm>
                  <a:off x="2793" y="1777"/>
                  <a:ext cx="44" cy="32"/>
                </a:xfrm>
                <a:custGeom>
                  <a:avLst/>
                  <a:gdLst/>
                  <a:ahLst/>
                  <a:cxnLst/>
                  <a:pathLst>
                    <a:path w="88" h="95">
                      <a:moveTo>
                        <a:pt x="12" y="8"/>
                      </a:moveTo>
                      <a:lnTo>
                        <a:pt x="22" y="12"/>
                      </a:lnTo>
                      <a:lnTo>
                        <a:pt x="30" y="16"/>
                      </a:lnTo>
                      <a:lnTo>
                        <a:pt x="37" y="22"/>
                      </a:lnTo>
                      <a:lnTo>
                        <a:pt x="43" y="29"/>
                      </a:lnTo>
                      <a:lnTo>
                        <a:pt x="48" y="40"/>
                      </a:lnTo>
                      <a:lnTo>
                        <a:pt x="54" y="53"/>
                      </a:lnTo>
                      <a:lnTo>
                        <a:pt x="58" y="63"/>
                      </a:lnTo>
                      <a:lnTo>
                        <a:pt x="63" y="70"/>
                      </a:lnTo>
                      <a:lnTo>
                        <a:pt x="69" y="79"/>
                      </a:lnTo>
                      <a:lnTo>
                        <a:pt x="88" y="95"/>
                      </a:lnTo>
                      <a:lnTo>
                        <a:pt x="75" y="90"/>
                      </a:lnTo>
                      <a:lnTo>
                        <a:pt x="67" y="86"/>
                      </a:lnTo>
                      <a:lnTo>
                        <a:pt x="59" y="80"/>
                      </a:lnTo>
                      <a:lnTo>
                        <a:pt x="50" y="72"/>
                      </a:lnTo>
                      <a:lnTo>
                        <a:pt x="46" y="65"/>
                      </a:lnTo>
                      <a:lnTo>
                        <a:pt x="39" y="52"/>
                      </a:lnTo>
                      <a:lnTo>
                        <a:pt x="36" y="43"/>
                      </a:lnTo>
                      <a:lnTo>
                        <a:pt x="31" y="35"/>
                      </a:lnTo>
                      <a:lnTo>
                        <a:pt x="26" y="25"/>
                      </a:lnTo>
                      <a:lnTo>
                        <a:pt x="20" y="20"/>
                      </a:lnTo>
                      <a:lnTo>
                        <a:pt x="11" y="15"/>
                      </a:lnTo>
                      <a:lnTo>
                        <a:pt x="4" y="10"/>
                      </a:lnTo>
                      <a:lnTo>
                        <a:pt x="0" y="0"/>
                      </a:lnTo>
                      <a:lnTo>
                        <a:pt x="12" y="8"/>
                      </a:lnTo>
                      <a:close/>
                    </a:path>
                  </a:pathLst>
                </a:custGeom>
                <a:solidFill>
                  <a:srgbClr val="201000"/>
                </a:solidFill>
                <a:ln w="9525">
                  <a:noFill/>
                </a:ln>
              </p:spPr>
              <p:txBody>
                <a:bodyPr/>
                <a:p>
                  <a:endParaRPr lang="id-ID" altLang="en-US"/>
                </a:p>
              </p:txBody>
            </p:sp>
          </p:grpSp>
          <p:grpSp>
            <p:nvGrpSpPr>
              <p:cNvPr id="255034" name="Grup 255033"/>
              <p:cNvGrpSpPr/>
              <p:nvPr/>
            </p:nvGrpSpPr>
            <p:grpSpPr>
              <a:xfrm>
                <a:off x="2663" y="1804"/>
                <a:ext cx="209" cy="49"/>
                <a:chOff x="2663" y="1804"/>
                <a:chExt cx="209" cy="49"/>
              </a:xfrm>
            </p:grpSpPr>
            <p:grpSp>
              <p:nvGrpSpPr>
                <p:cNvPr id="255035" name="Grup 255034"/>
                <p:cNvGrpSpPr/>
                <p:nvPr/>
              </p:nvGrpSpPr>
              <p:grpSpPr>
                <a:xfrm>
                  <a:off x="2691" y="1804"/>
                  <a:ext cx="145" cy="49"/>
                  <a:chOff x="2691" y="1804"/>
                  <a:chExt cx="145" cy="49"/>
                </a:xfrm>
              </p:grpSpPr>
              <p:sp>
                <p:nvSpPr>
                  <p:cNvPr id="255036" name="Oval 255035"/>
                  <p:cNvSpPr/>
                  <p:nvPr/>
                </p:nvSpPr>
                <p:spPr>
                  <a:xfrm>
                    <a:off x="2777" y="1804"/>
                    <a:ext cx="59" cy="49"/>
                  </a:xfrm>
                  <a:prstGeom prst="ellipse">
                    <a:avLst/>
                  </a:prstGeom>
                  <a:noFill/>
                  <a:ln w="7938" cap="flat" cmpd="sng">
                    <a:solidFill>
                      <a:srgbClr val="000000"/>
                    </a:solidFill>
                    <a:prstDash val="solid"/>
                    <a:headEnd type="none" w="med" len="med"/>
                    <a:tailEnd type="none" w="med" len="med"/>
                  </a:ln>
                </p:spPr>
                <p:txBody>
                  <a:bodyPr/>
                  <a:p>
                    <a:endParaRPr lang="id-ID" altLang="en-US"/>
                  </a:p>
                </p:txBody>
              </p:sp>
              <p:sp>
                <p:nvSpPr>
                  <p:cNvPr id="255037" name="Oval 255036"/>
                  <p:cNvSpPr/>
                  <p:nvPr/>
                </p:nvSpPr>
                <p:spPr>
                  <a:xfrm>
                    <a:off x="2691" y="1804"/>
                    <a:ext cx="59" cy="49"/>
                  </a:xfrm>
                  <a:prstGeom prst="ellipse">
                    <a:avLst/>
                  </a:prstGeom>
                  <a:noFill/>
                  <a:ln w="7938" cap="flat" cmpd="sng">
                    <a:solidFill>
                      <a:srgbClr val="000000"/>
                    </a:solidFill>
                    <a:prstDash val="solid"/>
                    <a:headEnd type="none" w="med" len="med"/>
                    <a:tailEnd type="none" w="med" len="med"/>
                  </a:ln>
                </p:spPr>
                <p:txBody>
                  <a:bodyPr/>
                  <a:p>
                    <a:endParaRPr lang="id-ID" altLang="en-US"/>
                  </a:p>
                </p:txBody>
              </p:sp>
            </p:grpSp>
            <p:sp>
              <p:nvSpPr>
                <p:cNvPr id="255038" name="Bentuk Bebas 255037"/>
                <p:cNvSpPr/>
                <p:nvPr/>
              </p:nvSpPr>
              <p:spPr>
                <a:xfrm>
                  <a:off x="2750" y="1818"/>
                  <a:ext cx="26" cy="14"/>
                </a:xfrm>
                <a:custGeom>
                  <a:avLst/>
                  <a:gdLst>
                    <a:gd name="txL" fmla="*/ 0 w 32408"/>
                    <a:gd name="txT" fmla="*/ 0 h 21600"/>
                    <a:gd name="txR" fmla="*/ 32408 w 32408"/>
                    <a:gd name="txB" fmla="*/ 21600 h 21600"/>
                  </a:gdLst>
                  <a:ahLst/>
                  <a:cxnLst>
                    <a:cxn ang="180">
                      <a:pos x="0" y="9114"/>
                    </a:cxn>
                    <a:cxn ang="0">
                      <a:pos x="32407" y="5849"/>
                    </a:cxn>
                    <a:cxn ang="90">
                      <a:pos x="17626" y="21600"/>
                    </a:cxn>
                  </a:cxnLst>
                  <a:rect l="txL" t="txT" r="txR" b="txB"/>
                  <a:pathLst>
                    <a:path w="32408" h="21600" fill="none">
                      <a:moveTo>
                        <a:pt x="0" y="9114"/>
                      </a:moveTo>
                      <a:arcTo wR="21600" hR="21600" stAng="-8681208" swAng="5872028"/>
                    </a:path>
                    <a:path w="32408" h="21600" stroke="0">
                      <a:moveTo>
                        <a:pt x="0" y="9114"/>
                      </a:moveTo>
                      <a:arcTo wR="21600" hR="21600" stAng="-8681208" swAng="5872028"/>
                      <a:lnTo>
                        <a:pt x="17626" y="21600"/>
                      </a:lnTo>
                      <a:close/>
                    </a:path>
                  </a:pathLst>
                </a:custGeom>
                <a:noFill/>
                <a:ln w="7938" cap="flat" cmpd="sng">
                  <a:solidFill>
                    <a:srgbClr val="000000"/>
                  </a:solidFill>
                  <a:prstDash val="solid"/>
                  <a:headEnd type="none" w="med" len="med"/>
                  <a:tailEnd type="none" w="med" len="med"/>
                </a:ln>
              </p:spPr>
              <p:txBody>
                <a:bodyPr/>
                <a:p>
                  <a:endParaRPr lang="id-ID" altLang="en-US"/>
                </a:p>
              </p:txBody>
            </p:sp>
            <p:sp>
              <p:nvSpPr>
                <p:cNvPr id="255039" name="Konektor Garis Lurus 255038"/>
                <p:cNvSpPr/>
                <p:nvPr/>
              </p:nvSpPr>
              <p:spPr>
                <a:xfrm>
                  <a:off x="2663" y="1816"/>
                  <a:ext cx="33" cy="4"/>
                </a:xfrm>
                <a:prstGeom prst="line">
                  <a:avLst/>
                </a:prstGeom>
                <a:ln w="7938" cap="flat" cmpd="sng">
                  <a:solidFill>
                    <a:srgbClr val="000000"/>
                  </a:solidFill>
                  <a:prstDash val="solid"/>
                  <a:headEnd type="none" w="med" len="med"/>
                  <a:tailEnd type="none" w="med" len="med"/>
                </a:ln>
              </p:spPr>
            </p:sp>
            <p:sp>
              <p:nvSpPr>
                <p:cNvPr id="255040" name="Konektor Garis Lurus 255039"/>
                <p:cNvSpPr/>
                <p:nvPr/>
              </p:nvSpPr>
              <p:spPr>
                <a:xfrm flipV="1">
                  <a:off x="2836" y="1809"/>
                  <a:ext cx="36" cy="11"/>
                </a:xfrm>
                <a:prstGeom prst="line">
                  <a:avLst/>
                </a:prstGeom>
                <a:ln w="7938" cap="flat" cmpd="sng">
                  <a:solidFill>
                    <a:srgbClr val="000000"/>
                  </a:solidFill>
                  <a:prstDash val="solid"/>
                  <a:headEnd type="none" w="med" len="med"/>
                  <a:tailEnd type="none" w="med" len="med"/>
                </a:ln>
              </p:spPr>
            </p:sp>
          </p:grpSp>
          <p:sp>
            <p:nvSpPr>
              <p:cNvPr id="255041" name="Bentuk Bebas 255040"/>
              <p:cNvSpPr/>
              <p:nvPr/>
            </p:nvSpPr>
            <p:spPr>
              <a:xfrm>
                <a:off x="2759" y="1930"/>
                <a:ext cx="12" cy="2"/>
              </a:xfrm>
              <a:custGeom>
                <a:avLst/>
                <a:gdLst/>
                <a:ahLst/>
                <a:cxnLst/>
                <a:pathLst>
                  <a:path w="24" h="4">
                    <a:moveTo>
                      <a:pt x="0" y="2"/>
                    </a:moveTo>
                    <a:lnTo>
                      <a:pt x="9" y="0"/>
                    </a:lnTo>
                    <a:lnTo>
                      <a:pt x="17" y="2"/>
                    </a:lnTo>
                    <a:lnTo>
                      <a:pt x="24" y="4"/>
                    </a:lnTo>
                  </a:path>
                </a:pathLst>
              </a:custGeom>
              <a:noFill/>
              <a:ln w="7938" cap="flat" cmpd="sng">
                <a:solidFill>
                  <a:srgbClr val="000000"/>
                </a:solidFill>
                <a:prstDash val="solid"/>
                <a:headEnd type="none" w="med" len="med"/>
                <a:tailEnd type="none" w="med" len="med"/>
              </a:ln>
            </p:spPr>
            <p:txBody>
              <a:bodyPr/>
              <a:p>
                <a:endParaRPr lang="id-ID" altLang="en-US"/>
              </a:p>
            </p:txBody>
          </p:sp>
        </p:grpSp>
        <p:grpSp>
          <p:nvGrpSpPr>
            <p:cNvPr id="255042" name="Grup 255041"/>
            <p:cNvGrpSpPr/>
            <p:nvPr/>
          </p:nvGrpSpPr>
          <p:grpSpPr>
            <a:xfrm>
              <a:off x="2093" y="1949"/>
              <a:ext cx="1347" cy="1237"/>
              <a:chOff x="2093" y="1949"/>
              <a:chExt cx="1347" cy="1237"/>
            </a:xfrm>
          </p:grpSpPr>
          <p:sp>
            <p:nvSpPr>
              <p:cNvPr id="255043" name="Bentuk Bebas 255042"/>
              <p:cNvSpPr/>
              <p:nvPr/>
            </p:nvSpPr>
            <p:spPr>
              <a:xfrm>
                <a:off x="2593" y="1957"/>
                <a:ext cx="353" cy="478"/>
              </a:xfrm>
              <a:custGeom>
                <a:avLst/>
                <a:gdLst/>
                <a:ahLst/>
                <a:cxnLst/>
                <a:pathLst>
                  <a:path w="705" h="1434">
                    <a:moveTo>
                      <a:pt x="209" y="21"/>
                    </a:moveTo>
                    <a:lnTo>
                      <a:pt x="142" y="12"/>
                    </a:lnTo>
                    <a:lnTo>
                      <a:pt x="95" y="4"/>
                    </a:lnTo>
                    <a:lnTo>
                      <a:pt x="68" y="0"/>
                    </a:lnTo>
                    <a:lnTo>
                      <a:pt x="68" y="222"/>
                    </a:lnTo>
                    <a:lnTo>
                      <a:pt x="57" y="419"/>
                    </a:lnTo>
                    <a:lnTo>
                      <a:pt x="51" y="466"/>
                    </a:lnTo>
                    <a:lnTo>
                      <a:pt x="30" y="753"/>
                    </a:lnTo>
                    <a:lnTo>
                      <a:pt x="0" y="923"/>
                    </a:lnTo>
                    <a:lnTo>
                      <a:pt x="24" y="1206"/>
                    </a:lnTo>
                    <a:lnTo>
                      <a:pt x="44" y="1357"/>
                    </a:lnTo>
                    <a:lnTo>
                      <a:pt x="68" y="1396"/>
                    </a:lnTo>
                    <a:lnTo>
                      <a:pt x="115" y="1400"/>
                    </a:lnTo>
                    <a:lnTo>
                      <a:pt x="247" y="1417"/>
                    </a:lnTo>
                    <a:lnTo>
                      <a:pt x="345" y="1434"/>
                    </a:lnTo>
                    <a:lnTo>
                      <a:pt x="489" y="1417"/>
                    </a:lnTo>
                    <a:lnTo>
                      <a:pt x="631" y="1391"/>
                    </a:lnTo>
                    <a:lnTo>
                      <a:pt x="685" y="1374"/>
                    </a:lnTo>
                    <a:lnTo>
                      <a:pt x="681" y="1206"/>
                    </a:lnTo>
                    <a:lnTo>
                      <a:pt x="705" y="897"/>
                    </a:lnTo>
                    <a:lnTo>
                      <a:pt x="698" y="668"/>
                    </a:lnTo>
                    <a:lnTo>
                      <a:pt x="671" y="428"/>
                    </a:lnTo>
                    <a:lnTo>
                      <a:pt x="624" y="209"/>
                    </a:lnTo>
                    <a:lnTo>
                      <a:pt x="607" y="47"/>
                    </a:lnTo>
                    <a:lnTo>
                      <a:pt x="600" y="4"/>
                    </a:lnTo>
                    <a:lnTo>
                      <a:pt x="485" y="42"/>
                    </a:lnTo>
                    <a:lnTo>
                      <a:pt x="421" y="77"/>
                    </a:lnTo>
                    <a:lnTo>
                      <a:pt x="324" y="85"/>
                    </a:lnTo>
                    <a:lnTo>
                      <a:pt x="250" y="68"/>
                    </a:lnTo>
                    <a:lnTo>
                      <a:pt x="209" y="21"/>
                    </a:lnTo>
                    <a:close/>
                  </a:path>
                </a:pathLst>
              </a:custGeom>
              <a:solidFill>
                <a:srgbClr val="E0E0E0"/>
              </a:solidFill>
              <a:ln w="7938" cap="flat" cmpd="sng">
                <a:solidFill>
                  <a:srgbClr val="000000"/>
                </a:solidFill>
                <a:prstDash val="solid"/>
                <a:headEnd type="none" w="med" len="med"/>
                <a:tailEnd type="none" w="med" len="med"/>
              </a:ln>
            </p:spPr>
            <p:txBody>
              <a:bodyPr/>
              <a:p>
                <a:endParaRPr lang="id-ID" altLang="en-US"/>
              </a:p>
            </p:txBody>
          </p:sp>
          <p:grpSp>
            <p:nvGrpSpPr>
              <p:cNvPr id="255044" name="Grup 255043"/>
              <p:cNvGrpSpPr/>
              <p:nvPr/>
            </p:nvGrpSpPr>
            <p:grpSpPr>
              <a:xfrm>
                <a:off x="2460" y="2417"/>
                <a:ext cx="682" cy="769"/>
                <a:chOff x="2460" y="2417"/>
                <a:chExt cx="682" cy="769"/>
              </a:xfrm>
            </p:grpSpPr>
            <p:grpSp>
              <p:nvGrpSpPr>
                <p:cNvPr id="255045" name="Grup 255044"/>
                <p:cNvGrpSpPr/>
                <p:nvPr/>
              </p:nvGrpSpPr>
              <p:grpSpPr>
                <a:xfrm>
                  <a:off x="2460" y="3034"/>
                  <a:ext cx="682" cy="152"/>
                  <a:chOff x="2460" y="3034"/>
                  <a:chExt cx="682" cy="152"/>
                </a:xfrm>
              </p:grpSpPr>
              <p:sp>
                <p:nvSpPr>
                  <p:cNvPr id="255046" name="Bentuk Bebas 255045"/>
                  <p:cNvSpPr/>
                  <p:nvPr/>
                </p:nvSpPr>
                <p:spPr>
                  <a:xfrm>
                    <a:off x="2898" y="3060"/>
                    <a:ext cx="244" cy="126"/>
                  </a:xfrm>
                  <a:custGeom>
                    <a:avLst/>
                    <a:gdLst/>
                    <a:ahLst/>
                    <a:cxnLst/>
                    <a:pathLst>
                      <a:path w="488" h="379">
                        <a:moveTo>
                          <a:pt x="1" y="47"/>
                        </a:moveTo>
                        <a:lnTo>
                          <a:pt x="0" y="94"/>
                        </a:lnTo>
                        <a:lnTo>
                          <a:pt x="1" y="127"/>
                        </a:lnTo>
                        <a:lnTo>
                          <a:pt x="4" y="157"/>
                        </a:lnTo>
                        <a:lnTo>
                          <a:pt x="15" y="200"/>
                        </a:lnTo>
                        <a:lnTo>
                          <a:pt x="67" y="236"/>
                        </a:lnTo>
                        <a:lnTo>
                          <a:pt x="94" y="234"/>
                        </a:lnTo>
                        <a:lnTo>
                          <a:pt x="99" y="264"/>
                        </a:lnTo>
                        <a:lnTo>
                          <a:pt x="115" y="281"/>
                        </a:lnTo>
                        <a:lnTo>
                          <a:pt x="139" y="301"/>
                        </a:lnTo>
                        <a:lnTo>
                          <a:pt x="175" y="323"/>
                        </a:lnTo>
                        <a:lnTo>
                          <a:pt x="273" y="357"/>
                        </a:lnTo>
                        <a:lnTo>
                          <a:pt x="320" y="371"/>
                        </a:lnTo>
                        <a:lnTo>
                          <a:pt x="374" y="379"/>
                        </a:lnTo>
                        <a:lnTo>
                          <a:pt x="423" y="374"/>
                        </a:lnTo>
                        <a:lnTo>
                          <a:pt x="449" y="364"/>
                        </a:lnTo>
                        <a:lnTo>
                          <a:pt x="471" y="344"/>
                        </a:lnTo>
                        <a:lnTo>
                          <a:pt x="483" y="319"/>
                        </a:lnTo>
                        <a:lnTo>
                          <a:pt x="487" y="289"/>
                        </a:lnTo>
                        <a:lnTo>
                          <a:pt x="488" y="273"/>
                        </a:lnTo>
                        <a:lnTo>
                          <a:pt x="487" y="257"/>
                        </a:lnTo>
                        <a:lnTo>
                          <a:pt x="482" y="244"/>
                        </a:lnTo>
                        <a:lnTo>
                          <a:pt x="474" y="230"/>
                        </a:lnTo>
                        <a:lnTo>
                          <a:pt x="417" y="192"/>
                        </a:lnTo>
                        <a:lnTo>
                          <a:pt x="366" y="149"/>
                        </a:lnTo>
                        <a:lnTo>
                          <a:pt x="263" y="0"/>
                        </a:lnTo>
                        <a:lnTo>
                          <a:pt x="1" y="47"/>
                        </a:lnTo>
                        <a:close/>
                      </a:path>
                    </a:pathLst>
                  </a:custGeom>
                  <a:solidFill>
                    <a:srgbClr val="000000"/>
                  </a:solidFill>
                  <a:ln w="9525">
                    <a:noFill/>
                  </a:ln>
                </p:spPr>
                <p:txBody>
                  <a:bodyPr/>
                  <a:p>
                    <a:endParaRPr lang="id-ID" altLang="en-US"/>
                  </a:p>
                </p:txBody>
              </p:sp>
              <p:sp>
                <p:nvSpPr>
                  <p:cNvPr id="255047" name="Bentuk Bebas 255046"/>
                  <p:cNvSpPr/>
                  <p:nvPr/>
                </p:nvSpPr>
                <p:spPr>
                  <a:xfrm>
                    <a:off x="2460" y="3034"/>
                    <a:ext cx="286" cy="100"/>
                  </a:xfrm>
                  <a:custGeom>
                    <a:avLst/>
                    <a:gdLst/>
                    <a:ahLst/>
                    <a:cxnLst/>
                    <a:pathLst>
                      <a:path w="571" h="300">
                        <a:moveTo>
                          <a:pt x="282" y="0"/>
                        </a:moveTo>
                        <a:lnTo>
                          <a:pt x="225" y="60"/>
                        </a:lnTo>
                        <a:lnTo>
                          <a:pt x="165" y="104"/>
                        </a:lnTo>
                        <a:lnTo>
                          <a:pt x="113" y="125"/>
                        </a:lnTo>
                        <a:lnTo>
                          <a:pt x="25" y="161"/>
                        </a:lnTo>
                        <a:lnTo>
                          <a:pt x="11" y="171"/>
                        </a:lnTo>
                        <a:lnTo>
                          <a:pt x="5" y="182"/>
                        </a:lnTo>
                        <a:lnTo>
                          <a:pt x="0" y="200"/>
                        </a:lnTo>
                        <a:lnTo>
                          <a:pt x="0" y="220"/>
                        </a:lnTo>
                        <a:lnTo>
                          <a:pt x="5" y="248"/>
                        </a:lnTo>
                        <a:lnTo>
                          <a:pt x="10" y="270"/>
                        </a:lnTo>
                        <a:lnTo>
                          <a:pt x="25" y="281"/>
                        </a:lnTo>
                        <a:lnTo>
                          <a:pt x="49" y="291"/>
                        </a:lnTo>
                        <a:lnTo>
                          <a:pt x="86" y="295"/>
                        </a:lnTo>
                        <a:lnTo>
                          <a:pt x="128" y="298"/>
                        </a:lnTo>
                        <a:lnTo>
                          <a:pt x="166" y="300"/>
                        </a:lnTo>
                        <a:lnTo>
                          <a:pt x="208" y="298"/>
                        </a:lnTo>
                        <a:lnTo>
                          <a:pt x="246" y="295"/>
                        </a:lnTo>
                        <a:lnTo>
                          <a:pt x="283" y="287"/>
                        </a:lnTo>
                        <a:lnTo>
                          <a:pt x="313" y="275"/>
                        </a:lnTo>
                        <a:lnTo>
                          <a:pt x="341" y="261"/>
                        </a:lnTo>
                        <a:lnTo>
                          <a:pt x="380" y="250"/>
                        </a:lnTo>
                        <a:lnTo>
                          <a:pt x="383" y="267"/>
                        </a:lnTo>
                        <a:lnTo>
                          <a:pt x="410" y="268"/>
                        </a:lnTo>
                        <a:lnTo>
                          <a:pt x="436" y="268"/>
                        </a:lnTo>
                        <a:lnTo>
                          <a:pt x="463" y="267"/>
                        </a:lnTo>
                        <a:lnTo>
                          <a:pt x="485" y="264"/>
                        </a:lnTo>
                        <a:lnTo>
                          <a:pt x="507" y="260"/>
                        </a:lnTo>
                        <a:lnTo>
                          <a:pt x="535" y="250"/>
                        </a:lnTo>
                        <a:lnTo>
                          <a:pt x="560" y="235"/>
                        </a:lnTo>
                        <a:lnTo>
                          <a:pt x="560" y="200"/>
                        </a:lnTo>
                        <a:lnTo>
                          <a:pt x="564" y="187"/>
                        </a:lnTo>
                        <a:lnTo>
                          <a:pt x="567" y="175"/>
                        </a:lnTo>
                        <a:lnTo>
                          <a:pt x="568" y="105"/>
                        </a:lnTo>
                        <a:lnTo>
                          <a:pt x="571" y="35"/>
                        </a:lnTo>
                        <a:lnTo>
                          <a:pt x="443" y="51"/>
                        </a:lnTo>
                        <a:lnTo>
                          <a:pt x="282" y="0"/>
                        </a:lnTo>
                        <a:close/>
                      </a:path>
                    </a:pathLst>
                  </a:custGeom>
                  <a:solidFill>
                    <a:srgbClr val="000000"/>
                  </a:solidFill>
                  <a:ln w="9525">
                    <a:noFill/>
                  </a:ln>
                </p:spPr>
                <p:txBody>
                  <a:bodyPr/>
                  <a:p>
                    <a:endParaRPr lang="id-ID" altLang="en-US"/>
                  </a:p>
                </p:txBody>
              </p:sp>
            </p:grpSp>
            <p:sp>
              <p:nvSpPr>
                <p:cNvPr id="255048" name="Bentuk Bebas 255047"/>
                <p:cNvSpPr/>
                <p:nvPr/>
              </p:nvSpPr>
              <p:spPr>
                <a:xfrm>
                  <a:off x="2601" y="2417"/>
                  <a:ext cx="445" cy="673"/>
                </a:xfrm>
                <a:custGeom>
                  <a:avLst/>
                  <a:gdLst/>
                  <a:ahLst/>
                  <a:cxnLst/>
                  <a:pathLst>
                    <a:path w="890" h="2017">
                      <a:moveTo>
                        <a:pt x="33" y="0"/>
                      </a:moveTo>
                      <a:lnTo>
                        <a:pt x="6" y="607"/>
                      </a:lnTo>
                      <a:lnTo>
                        <a:pt x="13" y="1094"/>
                      </a:lnTo>
                      <a:lnTo>
                        <a:pt x="27" y="1282"/>
                      </a:lnTo>
                      <a:lnTo>
                        <a:pt x="47" y="1488"/>
                      </a:lnTo>
                      <a:lnTo>
                        <a:pt x="33" y="1685"/>
                      </a:lnTo>
                      <a:lnTo>
                        <a:pt x="0" y="1847"/>
                      </a:lnTo>
                      <a:lnTo>
                        <a:pt x="18" y="1873"/>
                      </a:lnTo>
                      <a:lnTo>
                        <a:pt x="35" y="1890"/>
                      </a:lnTo>
                      <a:lnTo>
                        <a:pt x="62" y="1906"/>
                      </a:lnTo>
                      <a:lnTo>
                        <a:pt x="87" y="1920"/>
                      </a:lnTo>
                      <a:lnTo>
                        <a:pt x="120" y="1934"/>
                      </a:lnTo>
                      <a:lnTo>
                        <a:pt x="155" y="1944"/>
                      </a:lnTo>
                      <a:lnTo>
                        <a:pt x="181" y="1952"/>
                      </a:lnTo>
                      <a:lnTo>
                        <a:pt x="214" y="1957"/>
                      </a:lnTo>
                      <a:lnTo>
                        <a:pt x="254" y="1967"/>
                      </a:lnTo>
                      <a:lnTo>
                        <a:pt x="298" y="1980"/>
                      </a:lnTo>
                      <a:lnTo>
                        <a:pt x="315" y="1984"/>
                      </a:lnTo>
                      <a:lnTo>
                        <a:pt x="322" y="1959"/>
                      </a:lnTo>
                      <a:lnTo>
                        <a:pt x="334" y="1910"/>
                      </a:lnTo>
                      <a:lnTo>
                        <a:pt x="344" y="1873"/>
                      </a:lnTo>
                      <a:lnTo>
                        <a:pt x="353" y="1823"/>
                      </a:lnTo>
                      <a:lnTo>
                        <a:pt x="357" y="1462"/>
                      </a:lnTo>
                      <a:lnTo>
                        <a:pt x="357" y="1136"/>
                      </a:lnTo>
                      <a:lnTo>
                        <a:pt x="336" y="770"/>
                      </a:lnTo>
                      <a:lnTo>
                        <a:pt x="343" y="538"/>
                      </a:lnTo>
                      <a:lnTo>
                        <a:pt x="350" y="466"/>
                      </a:lnTo>
                      <a:lnTo>
                        <a:pt x="417" y="812"/>
                      </a:lnTo>
                      <a:lnTo>
                        <a:pt x="478" y="1188"/>
                      </a:lnTo>
                      <a:lnTo>
                        <a:pt x="519" y="1402"/>
                      </a:lnTo>
                      <a:lnTo>
                        <a:pt x="546" y="1779"/>
                      </a:lnTo>
                      <a:lnTo>
                        <a:pt x="584" y="1993"/>
                      </a:lnTo>
                      <a:lnTo>
                        <a:pt x="622" y="1996"/>
                      </a:lnTo>
                      <a:lnTo>
                        <a:pt x="661" y="2000"/>
                      </a:lnTo>
                      <a:lnTo>
                        <a:pt x="699" y="2007"/>
                      </a:lnTo>
                      <a:lnTo>
                        <a:pt x="750" y="2014"/>
                      </a:lnTo>
                      <a:lnTo>
                        <a:pt x="785" y="2017"/>
                      </a:lnTo>
                      <a:lnTo>
                        <a:pt x="820" y="2009"/>
                      </a:lnTo>
                      <a:lnTo>
                        <a:pt x="853" y="1992"/>
                      </a:lnTo>
                      <a:lnTo>
                        <a:pt x="866" y="1979"/>
                      </a:lnTo>
                      <a:lnTo>
                        <a:pt x="879" y="1967"/>
                      </a:lnTo>
                      <a:lnTo>
                        <a:pt x="890" y="1953"/>
                      </a:lnTo>
                      <a:lnTo>
                        <a:pt x="871" y="1697"/>
                      </a:lnTo>
                      <a:lnTo>
                        <a:pt x="822" y="1343"/>
                      </a:lnTo>
                      <a:lnTo>
                        <a:pt x="795" y="1071"/>
                      </a:lnTo>
                      <a:lnTo>
                        <a:pt x="701" y="454"/>
                      </a:lnTo>
                      <a:lnTo>
                        <a:pt x="661" y="0"/>
                      </a:lnTo>
                      <a:lnTo>
                        <a:pt x="499" y="37"/>
                      </a:lnTo>
                      <a:lnTo>
                        <a:pt x="345" y="49"/>
                      </a:lnTo>
                      <a:lnTo>
                        <a:pt x="166" y="37"/>
                      </a:lnTo>
                      <a:lnTo>
                        <a:pt x="33" y="0"/>
                      </a:lnTo>
                      <a:close/>
                    </a:path>
                  </a:pathLst>
                </a:custGeom>
                <a:solidFill>
                  <a:srgbClr val="808080"/>
                </a:solidFill>
                <a:ln w="7938" cap="flat" cmpd="sng">
                  <a:solidFill>
                    <a:srgbClr val="000000"/>
                  </a:solidFill>
                  <a:prstDash val="solid"/>
                  <a:headEnd type="none" w="med" len="med"/>
                  <a:tailEnd type="none" w="med" len="med"/>
                </a:ln>
              </p:spPr>
              <p:txBody>
                <a:bodyPr/>
                <a:p>
                  <a:endParaRPr lang="id-ID" altLang="en-US"/>
                </a:p>
              </p:txBody>
            </p:sp>
          </p:grpSp>
          <p:grpSp>
            <p:nvGrpSpPr>
              <p:cNvPr id="255049" name="Grup 255048"/>
              <p:cNvGrpSpPr/>
              <p:nvPr/>
            </p:nvGrpSpPr>
            <p:grpSpPr>
              <a:xfrm>
                <a:off x="2297" y="1949"/>
                <a:ext cx="436" cy="573"/>
                <a:chOff x="2297" y="1949"/>
                <a:chExt cx="436" cy="573"/>
              </a:xfrm>
            </p:grpSpPr>
            <p:grpSp>
              <p:nvGrpSpPr>
                <p:cNvPr id="255050" name="Grup 255049"/>
                <p:cNvGrpSpPr/>
                <p:nvPr/>
              </p:nvGrpSpPr>
              <p:grpSpPr>
                <a:xfrm>
                  <a:off x="2297" y="1949"/>
                  <a:ext cx="436" cy="573"/>
                  <a:chOff x="2297" y="1949"/>
                  <a:chExt cx="436" cy="573"/>
                </a:xfrm>
              </p:grpSpPr>
              <p:sp>
                <p:nvSpPr>
                  <p:cNvPr id="255051" name="Bentuk Bebas 255050"/>
                  <p:cNvSpPr/>
                  <p:nvPr/>
                </p:nvSpPr>
                <p:spPr>
                  <a:xfrm>
                    <a:off x="2297" y="1949"/>
                    <a:ext cx="436" cy="573"/>
                  </a:xfrm>
                  <a:custGeom>
                    <a:avLst/>
                    <a:gdLst/>
                    <a:ahLst/>
                    <a:cxnLst/>
                    <a:pathLst>
                      <a:path w="872" h="1717">
                        <a:moveTo>
                          <a:pt x="361" y="642"/>
                        </a:moveTo>
                        <a:lnTo>
                          <a:pt x="335" y="641"/>
                        </a:lnTo>
                        <a:lnTo>
                          <a:pt x="299" y="633"/>
                        </a:lnTo>
                        <a:lnTo>
                          <a:pt x="238" y="602"/>
                        </a:lnTo>
                        <a:lnTo>
                          <a:pt x="104" y="542"/>
                        </a:lnTo>
                        <a:lnTo>
                          <a:pt x="84" y="546"/>
                        </a:lnTo>
                        <a:lnTo>
                          <a:pt x="65" y="556"/>
                        </a:lnTo>
                        <a:lnTo>
                          <a:pt x="44" y="572"/>
                        </a:lnTo>
                        <a:lnTo>
                          <a:pt x="31" y="589"/>
                        </a:lnTo>
                        <a:lnTo>
                          <a:pt x="18" y="615"/>
                        </a:lnTo>
                        <a:lnTo>
                          <a:pt x="11" y="643"/>
                        </a:lnTo>
                        <a:lnTo>
                          <a:pt x="4" y="682"/>
                        </a:lnTo>
                        <a:lnTo>
                          <a:pt x="2" y="713"/>
                        </a:lnTo>
                        <a:lnTo>
                          <a:pt x="0" y="746"/>
                        </a:lnTo>
                        <a:lnTo>
                          <a:pt x="2" y="785"/>
                        </a:lnTo>
                        <a:lnTo>
                          <a:pt x="5" y="820"/>
                        </a:lnTo>
                        <a:lnTo>
                          <a:pt x="11" y="850"/>
                        </a:lnTo>
                        <a:lnTo>
                          <a:pt x="118" y="892"/>
                        </a:lnTo>
                        <a:lnTo>
                          <a:pt x="163" y="919"/>
                        </a:lnTo>
                        <a:lnTo>
                          <a:pt x="192" y="940"/>
                        </a:lnTo>
                        <a:lnTo>
                          <a:pt x="217" y="957"/>
                        </a:lnTo>
                        <a:lnTo>
                          <a:pt x="238" y="969"/>
                        </a:lnTo>
                        <a:lnTo>
                          <a:pt x="270" y="980"/>
                        </a:lnTo>
                        <a:lnTo>
                          <a:pt x="333" y="1003"/>
                        </a:lnTo>
                        <a:lnTo>
                          <a:pt x="439" y="1033"/>
                        </a:lnTo>
                        <a:lnTo>
                          <a:pt x="516" y="1050"/>
                        </a:lnTo>
                        <a:lnTo>
                          <a:pt x="535" y="1043"/>
                        </a:lnTo>
                        <a:lnTo>
                          <a:pt x="548" y="1026"/>
                        </a:lnTo>
                        <a:lnTo>
                          <a:pt x="557" y="999"/>
                        </a:lnTo>
                        <a:lnTo>
                          <a:pt x="582" y="930"/>
                        </a:lnTo>
                        <a:lnTo>
                          <a:pt x="587" y="973"/>
                        </a:lnTo>
                        <a:lnTo>
                          <a:pt x="593" y="1083"/>
                        </a:lnTo>
                        <a:lnTo>
                          <a:pt x="589" y="1169"/>
                        </a:lnTo>
                        <a:lnTo>
                          <a:pt x="582" y="1213"/>
                        </a:lnTo>
                        <a:lnTo>
                          <a:pt x="580" y="1260"/>
                        </a:lnTo>
                        <a:lnTo>
                          <a:pt x="580" y="1306"/>
                        </a:lnTo>
                        <a:lnTo>
                          <a:pt x="576" y="1361"/>
                        </a:lnTo>
                        <a:lnTo>
                          <a:pt x="567" y="1413"/>
                        </a:lnTo>
                        <a:lnTo>
                          <a:pt x="542" y="1564"/>
                        </a:lnTo>
                        <a:lnTo>
                          <a:pt x="559" y="1590"/>
                        </a:lnTo>
                        <a:lnTo>
                          <a:pt x="583" y="1610"/>
                        </a:lnTo>
                        <a:lnTo>
                          <a:pt x="618" y="1627"/>
                        </a:lnTo>
                        <a:lnTo>
                          <a:pt x="654" y="1637"/>
                        </a:lnTo>
                        <a:lnTo>
                          <a:pt x="683" y="1650"/>
                        </a:lnTo>
                        <a:lnTo>
                          <a:pt x="716" y="1664"/>
                        </a:lnTo>
                        <a:lnTo>
                          <a:pt x="745" y="1678"/>
                        </a:lnTo>
                        <a:lnTo>
                          <a:pt x="778" y="1691"/>
                        </a:lnTo>
                        <a:lnTo>
                          <a:pt x="819" y="1707"/>
                        </a:lnTo>
                        <a:lnTo>
                          <a:pt x="872" y="1717"/>
                        </a:lnTo>
                        <a:lnTo>
                          <a:pt x="847" y="1517"/>
                        </a:lnTo>
                        <a:lnTo>
                          <a:pt x="838" y="1453"/>
                        </a:lnTo>
                        <a:lnTo>
                          <a:pt x="834" y="1414"/>
                        </a:lnTo>
                        <a:lnTo>
                          <a:pt x="833" y="1371"/>
                        </a:lnTo>
                        <a:lnTo>
                          <a:pt x="829" y="1280"/>
                        </a:lnTo>
                        <a:lnTo>
                          <a:pt x="832" y="1153"/>
                        </a:lnTo>
                        <a:lnTo>
                          <a:pt x="849" y="829"/>
                        </a:lnTo>
                        <a:lnTo>
                          <a:pt x="838" y="324"/>
                        </a:lnTo>
                        <a:lnTo>
                          <a:pt x="799" y="47"/>
                        </a:lnTo>
                        <a:lnTo>
                          <a:pt x="696" y="24"/>
                        </a:lnTo>
                        <a:lnTo>
                          <a:pt x="660" y="14"/>
                        </a:lnTo>
                        <a:lnTo>
                          <a:pt x="636" y="4"/>
                        </a:lnTo>
                        <a:lnTo>
                          <a:pt x="620" y="0"/>
                        </a:lnTo>
                        <a:lnTo>
                          <a:pt x="601" y="0"/>
                        </a:lnTo>
                        <a:lnTo>
                          <a:pt x="585" y="3"/>
                        </a:lnTo>
                        <a:lnTo>
                          <a:pt x="569" y="8"/>
                        </a:lnTo>
                        <a:lnTo>
                          <a:pt x="552" y="18"/>
                        </a:lnTo>
                        <a:lnTo>
                          <a:pt x="535" y="35"/>
                        </a:lnTo>
                        <a:lnTo>
                          <a:pt x="520" y="58"/>
                        </a:lnTo>
                        <a:lnTo>
                          <a:pt x="511" y="80"/>
                        </a:lnTo>
                        <a:lnTo>
                          <a:pt x="505" y="110"/>
                        </a:lnTo>
                        <a:lnTo>
                          <a:pt x="505" y="150"/>
                        </a:lnTo>
                        <a:lnTo>
                          <a:pt x="499" y="202"/>
                        </a:lnTo>
                        <a:lnTo>
                          <a:pt x="481" y="317"/>
                        </a:lnTo>
                        <a:lnTo>
                          <a:pt x="427" y="599"/>
                        </a:lnTo>
                        <a:lnTo>
                          <a:pt x="419" y="638"/>
                        </a:lnTo>
                        <a:lnTo>
                          <a:pt x="395" y="642"/>
                        </a:lnTo>
                        <a:lnTo>
                          <a:pt x="361" y="642"/>
                        </a:lnTo>
                        <a:close/>
                      </a:path>
                    </a:pathLst>
                  </a:custGeom>
                  <a:solidFill>
                    <a:srgbClr val="808080"/>
                  </a:solidFill>
                  <a:ln w="7938" cap="flat" cmpd="sng">
                    <a:solidFill>
                      <a:srgbClr val="000000"/>
                    </a:solidFill>
                    <a:prstDash val="solid"/>
                    <a:headEnd type="none" w="med" len="med"/>
                    <a:tailEnd type="none" w="med" len="med"/>
                  </a:ln>
                </p:spPr>
                <p:txBody>
                  <a:bodyPr/>
                  <a:p>
                    <a:endParaRPr lang="id-ID" altLang="en-US"/>
                  </a:p>
                </p:txBody>
              </p:sp>
              <p:sp>
                <p:nvSpPr>
                  <p:cNvPr id="255052" name="Bentuk Bebas 255051"/>
                  <p:cNvSpPr/>
                  <p:nvPr/>
                </p:nvSpPr>
                <p:spPr>
                  <a:xfrm>
                    <a:off x="2591" y="2102"/>
                    <a:ext cx="47" cy="154"/>
                  </a:xfrm>
                  <a:custGeom>
                    <a:avLst/>
                    <a:gdLst/>
                    <a:ahLst/>
                    <a:cxnLst/>
                    <a:pathLst>
                      <a:path w="95" h="461">
                        <a:moveTo>
                          <a:pt x="0" y="461"/>
                        </a:moveTo>
                        <a:lnTo>
                          <a:pt x="34" y="309"/>
                        </a:lnTo>
                        <a:lnTo>
                          <a:pt x="68" y="154"/>
                        </a:lnTo>
                        <a:lnTo>
                          <a:pt x="61" y="26"/>
                        </a:lnTo>
                        <a:lnTo>
                          <a:pt x="95" y="0"/>
                        </a:lnTo>
                      </a:path>
                    </a:pathLst>
                  </a:custGeom>
                  <a:noFill/>
                  <a:ln w="7938" cap="flat" cmpd="sng">
                    <a:solidFill>
                      <a:srgbClr val="000000"/>
                    </a:solidFill>
                    <a:prstDash val="solid"/>
                    <a:headEnd type="none" w="med" len="med"/>
                    <a:tailEnd type="none" w="med" len="med"/>
                  </a:ln>
                </p:spPr>
                <p:txBody>
                  <a:bodyPr/>
                  <a:p>
                    <a:endParaRPr lang="id-ID" altLang="en-US"/>
                  </a:p>
                </p:txBody>
              </p:sp>
            </p:grpSp>
            <p:sp>
              <p:nvSpPr>
                <p:cNvPr id="255053" name="Bentuk Bebas 255052"/>
                <p:cNvSpPr/>
                <p:nvPr/>
              </p:nvSpPr>
              <p:spPr>
                <a:xfrm>
                  <a:off x="2507" y="2162"/>
                  <a:ext cx="40" cy="32"/>
                </a:xfrm>
                <a:custGeom>
                  <a:avLst/>
                  <a:gdLst/>
                  <a:ahLst/>
                  <a:cxnLst/>
                  <a:pathLst>
                    <a:path w="79" h="94">
                      <a:moveTo>
                        <a:pt x="0" y="3"/>
                      </a:moveTo>
                      <a:lnTo>
                        <a:pt x="37" y="0"/>
                      </a:lnTo>
                      <a:lnTo>
                        <a:pt x="57" y="12"/>
                      </a:lnTo>
                      <a:lnTo>
                        <a:pt x="72" y="34"/>
                      </a:lnTo>
                      <a:lnTo>
                        <a:pt x="79" y="69"/>
                      </a:lnTo>
                      <a:lnTo>
                        <a:pt x="77" y="94"/>
                      </a:lnTo>
                    </a:path>
                  </a:pathLst>
                </a:custGeom>
                <a:noFill/>
                <a:ln w="7938" cap="flat" cmpd="sng">
                  <a:solidFill>
                    <a:srgbClr val="000000"/>
                  </a:solidFill>
                  <a:prstDash val="solid"/>
                  <a:headEnd type="none" w="med" len="med"/>
                  <a:tailEnd type="none" w="med" len="med"/>
                </a:ln>
              </p:spPr>
              <p:txBody>
                <a:bodyPr/>
                <a:p>
                  <a:endParaRPr lang="id-ID" altLang="en-US"/>
                </a:p>
              </p:txBody>
            </p:sp>
            <p:sp>
              <p:nvSpPr>
                <p:cNvPr id="255054" name="Bentuk Bebas 255053"/>
                <p:cNvSpPr/>
                <p:nvPr/>
              </p:nvSpPr>
              <p:spPr>
                <a:xfrm>
                  <a:off x="2640" y="1965"/>
                  <a:ext cx="91" cy="445"/>
                </a:xfrm>
                <a:custGeom>
                  <a:avLst/>
                  <a:gdLst/>
                  <a:ahLst/>
                  <a:cxnLst/>
                  <a:pathLst>
                    <a:path w="183" h="1333">
                      <a:moveTo>
                        <a:pt x="112" y="0"/>
                      </a:moveTo>
                      <a:lnTo>
                        <a:pt x="84" y="89"/>
                      </a:lnTo>
                      <a:lnTo>
                        <a:pt x="72" y="122"/>
                      </a:lnTo>
                      <a:lnTo>
                        <a:pt x="61" y="150"/>
                      </a:lnTo>
                      <a:lnTo>
                        <a:pt x="41" y="187"/>
                      </a:lnTo>
                      <a:lnTo>
                        <a:pt x="25" y="210"/>
                      </a:lnTo>
                      <a:lnTo>
                        <a:pt x="0" y="244"/>
                      </a:lnTo>
                      <a:lnTo>
                        <a:pt x="85" y="249"/>
                      </a:lnTo>
                      <a:lnTo>
                        <a:pt x="27" y="347"/>
                      </a:lnTo>
                      <a:lnTo>
                        <a:pt x="59" y="447"/>
                      </a:lnTo>
                      <a:lnTo>
                        <a:pt x="71" y="490"/>
                      </a:lnTo>
                      <a:lnTo>
                        <a:pt x="81" y="535"/>
                      </a:lnTo>
                      <a:lnTo>
                        <a:pt x="90" y="593"/>
                      </a:lnTo>
                      <a:lnTo>
                        <a:pt x="107" y="727"/>
                      </a:lnTo>
                      <a:lnTo>
                        <a:pt x="115" y="801"/>
                      </a:lnTo>
                      <a:lnTo>
                        <a:pt x="120" y="878"/>
                      </a:lnTo>
                      <a:lnTo>
                        <a:pt x="122" y="937"/>
                      </a:lnTo>
                      <a:lnTo>
                        <a:pt x="122" y="1099"/>
                      </a:lnTo>
                      <a:lnTo>
                        <a:pt x="124" y="1144"/>
                      </a:lnTo>
                      <a:lnTo>
                        <a:pt x="130" y="1202"/>
                      </a:lnTo>
                      <a:lnTo>
                        <a:pt x="145" y="1333"/>
                      </a:lnTo>
                      <a:lnTo>
                        <a:pt x="163" y="1018"/>
                      </a:lnTo>
                      <a:lnTo>
                        <a:pt x="168" y="937"/>
                      </a:lnTo>
                      <a:lnTo>
                        <a:pt x="176" y="821"/>
                      </a:lnTo>
                      <a:lnTo>
                        <a:pt x="179" y="760"/>
                      </a:lnTo>
                      <a:lnTo>
                        <a:pt x="182" y="700"/>
                      </a:lnTo>
                      <a:lnTo>
                        <a:pt x="182" y="621"/>
                      </a:lnTo>
                      <a:lnTo>
                        <a:pt x="183" y="533"/>
                      </a:lnTo>
                      <a:lnTo>
                        <a:pt x="183" y="446"/>
                      </a:lnTo>
                      <a:lnTo>
                        <a:pt x="182" y="393"/>
                      </a:lnTo>
                      <a:lnTo>
                        <a:pt x="177" y="303"/>
                      </a:lnTo>
                      <a:lnTo>
                        <a:pt x="175" y="256"/>
                      </a:lnTo>
                      <a:lnTo>
                        <a:pt x="169" y="201"/>
                      </a:lnTo>
                      <a:lnTo>
                        <a:pt x="164" y="170"/>
                      </a:lnTo>
                      <a:lnTo>
                        <a:pt x="157" y="136"/>
                      </a:lnTo>
                      <a:lnTo>
                        <a:pt x="150" y="109"/>
                      </a:lnTo>
                      <a:lnTo>
                        <a:pt x="143" y="82"/>
                      </a:lnTo>
                      <a:lnTo>
                        <a:pt x="112" y="0"/>
                      </a:lnTo>
                      <a:close/>
                    </a:path>
                  </a:pathLst>
                </a:custGeom>
                <a:solidFill>
                  <a:srgbClr val="808080"/>
                </a:solidFill>
                <a:ln w="7938" cap="flat" cmpd="sng">
                  <a:solidFill>
                    <a:srgbClr val="000000"/>
                  </a:solidFill>
                  <a:prstDash val="solid"/>
                  <a:headEnd type="none" w="med" len="med"/>
                  <a:tailEnd type="none" w="med" len="med"/>
                </a:ln>
              </p:spPr>
              <p:txBody>
                <a:bodyPr/>
                <a:p>
                  <a:endParaRPr lang="id-ID" altLang="en-US"/>
                </a:p>
              </p:txBody>
            </p:sp>
          </p:grpSp>
          <p:sp>
            <p:nvSpPr>
              <p:cNvPr id="255055" name="Bentuk Bebas 255054"/>
              <p:cNvSpPr/>
              <p:nvPr/>
            </p:nvSpPr>
            <p:spPr>
              <a:xfrm>
                <a:off x="2732" y="2003"/>
                <a:ext cx="71" cy="446"/>
              </a:xfrm>
              <a:custGeom>
                <a:avLst/>
                <a:gdLst/>
                <a:ahLst/>
                <a:cxnLst/>
                <a:pathLst>
                  <a:path w="142" h="1339">
                    <a:moveTo>
                      <a:pt x="45" y="0"/>
                    </a:moveTo>
                    <a:lnTo>
                      <a:pt x="21" y="193"/>
                    </a:lnTo>
                    <a:lnTo>
                      <a:pt x="5" y="445"/>
                    </a:lnTo>
                    <a:lnTo>
                      <a:pt x="8" y="958"/>
                    </a:lnTo>
                    <a:lnTo>
                      <a:pt x="0" y="1198"/>
                    </a:lnTo>
                    <a:lnTo>
                      <a:pt x="68" y="1339"/>
                    </a:lnTo>
                    <a:lnTo>
                      <a:pt x="137" y="1198"/>
                    </a:lnTo>
                    <a:lnTo>
                      <a:pt x="135" y="958"/>
                    </a:lnTo>
                    <a:lnTo>
                      <a:pt x="142" y="441"/>
                    </a:lnTo>
                    <a:lnTo>
                      <a:pt x="115" y="171"/>
                    </a:lnTo>
                    <a:lnTo>
                      <a:pt x="81" y="0"/>
                    </a:lnTo>
                    <a:lnTo>
                      <a:pt x="45" y="0"/>
                    </a:lnTo>
                    <a:close/>
                  </a:path>
                </a:pathLst>
              </a:custGeom>
              <a:solidFill>
                <a:srgbClr val="E00000"/>
              </a:solidFill>
              <a:ln w="7938" cap="flat" cmpd="sng">
                <a:solidFill>
                  <a:srgbClr val="000000"/>
                </a:solidFill>
                <a:prstDash val="solid"/>
                <a:headEnd type="none" w="med" len="med"/>
                <a:tailEnd type="none" w="med" len="med"/>
              </a:ln>
            </p:spPr>
            <p:txBody>
              <a:bodyPr/>
              <a:p>
                <a:endParaRPr lang="id-ID" altLang="en-US"/>
              </a:p>
            </p:txBody>
          </p:sp>
          <p:sp>
            <p:nvSpPr>
              <p:cNvPr id="255056" name="Bentuk Bebas 255055"/>
              <p:cNvSpPr/>
              <p:nvPr/>
            </p:nvSpPr>
            <p:spPr>
              <a:xfrm>
                <a:off x="2744" y="1974"/>
                <a:ext cx="40" cy="31"/>
              </a:xfrm>
              <a:custGeom>
                <a:avLst/>
                <a:gdLst>
                  <a:gd name="txL" fmla="*/ 0 w 43200"/>
                  <a:gd name="txT" fmla="*/ 0 h 32029"/>
                  <a:gd name="txR" fmla="*/ 43200 w 43200"/>
                  <a:gd name="txB" fmla="*/ 32029 h 32029"/>
                </a:gdLst>
                <a:ahLst/>
                <a:cxnLst>
                  <a:cxn ang="0">
                    <a:pos x="40515" y="0"/>
                  </a:cxn>
                  <a:cxn ang="180">
                    <a:pos x="1295" y="3062"/>
                  </a:cxn>
                  <a:cxn ang="0">
                    <a:pos x="21600" y="10429"/>
                  </a:cxn>
                </a:cxnLst>
                <a:rect l="txL" t="txT" r="txR" b="txB"/>
                <a:pathLst>
                  <a:path w="43200" h="32029" fill="none">
                    <a:moveTo>
                      <a:pt x="40515" y="0"/>
                    </a:moveTo>
                    <a:arcTo wR="21600" hR="21600" stAng="-1732239" swAng="13728737"/>
                  </a:path>
                  <a:path w="43200" h="32029" stroke="0">
                    <a:moveTo>
                      <a:pt x="40515" y="0"/>
                    </a:moveTo>
                    <a:arcTo wR="21600" hR="21600" stAng="-1732239" swAng="13728737"/>
                    <a:lnTo>
                      <a:pt x="21600" y="10429"/>
                    </a:lnTo>
                    <a:close/>
                  </a:path>
                </a:pathLst>
              </a:custGeom>
              <a:solidFill>
                <a:srgbClr val="E00000"/>
              </a:solidFill>
              <a:ln w="7938" cap="flat" cmpd="sng">
                <a:solidFill>
                  <a:srgbClr val="000000"/>
                </a:solidFill>
                <a:prstDash val="solid"/>
                <a:headEnd type="none" w="med" len="med"/>
                <a:tailEnd type="none" w="med" len="med"/>
              </a:ln>
            </p:spPr>
            <p:txBody>
              <a:bodyPr/>
              <a:p>
                <a:endParaRPr lang="id-ID" altLang="en-US"/>
              </a:p>
            </p:txBody>
          </p:sp>
          <p:sp>
            <p:nvSpPr>
              <p:cNvPr id="255057" name="Bentuk Bebas 255056"/>
              <p:cNvSpPr/>
              <p:nvPr/>
            </p:nvSpPr>
            <p:spPr>
              <a:xfrm>
                <a:off x="2696" y="1952"/>
                <a:ext cx="137" cy="69"/>
              </a:xfrm>
              <a:custGeom>
                <a:avLst/>
                <a:gdLst/>
                <a:ahLst/>
                <a:cxnLst/>
                <a:pathLst>
                  <a:path w="274" h="206">
                    <a:moveTo>
                      <a:pt x="26" y="0"/>
                    </a:moveTo>
                    <a:lnTo>
                      <a:pt x="136" y="89"/>
                    </a:lnTo>
                    <a:lnTo>
                      <a:pt x="253" y="0"/>
                    </a:lnTo>
                    <a:lnTo>
                      <a:pt x="274" y="43"/>
                    </a:lnTo>
                    <a:lnTo>
                      <a:pt x="197" y="206"/>
                    </a:lnTo>
                    <a:lnTo>
                      <a:pt x="136" y="94"/>
                    </a:lnTo>
                    <a:lnTo>
                      <a:pt x="78" y="204"/>
                    </a:lnTo>
                    <a:lnTo>
                      <a:pt x="0" y="42"/>
                    </a:lnTo>
                    <a:lnTo>
                      <a:pt x="26" y="0"/>
                    </a:lnTo>
                    <a:close/>
                  </a:path>
                </a:pathLst>
              </a:custGeom>
              <a:solidFill>
                <a:srgbClr val="FFFFFF"/>
              </a:solidFill>
              <a:ln w="7938" cap="flat" cmpd="sng">
                <a:solidFill>
                  <a:srgbClr val="000000"/>
                </a:solidFill>
                <a:prstDash val="solid"/>
                <a:headEnd type="none" w="med" len="med"/>
                <a:tailEnd type="none" w="med" len="med"/>
              </a:ln>
            </p:spPr>
            <p:txBody>
              <a:bodyPr/>
              <a:p>
                <a:endParaRPr lang="id-ID" altLang="en-US"/>
              </a:p>
            </p:txBody>
          </p:sp>
          <p:sp>
            <p:nvSpPr>
              <p:cNvPr id="255058" name="Bentuk Bebas 255057"/>
              <p:cNvSpPr/>
              <p:nvPr/>
            </p:nvSpPr>
            <p:spPr>
              <a:xfrm>
                <a:off x="2306" y="2139"/>
                <a:ext cx="39" cy="90"/>
              </a:xfrm>
              <a:custGeom>
                <a:avLst/>
                <a:gdLst/>
                <a:ahLst/>
                <a:cxnLst/>
                <a:pathLst>
                  <a:path w="78" h="272">
                    <a:moveTo>
                      <a:pt x="65" y="0"/>
                    </a:moveTo>
                    <a:lnTo>
                      <a:pt x="71" y="27"/>
                    </a:lnTo>
                    <a:lnTo>
                      <a:pt x="75" y="51"/>
                    </a:lnTo>
                    <a:lnTo>
                      <a:pt x="78" y="84"/>
                    </a:lnTo>
                    <a:lnTo>
                      <a:pt x="78" y="105"/>
                    </a:lnTo>
                    <a:lnTo>
                      <a:pt x="78" y="131"/>
                    </a:lnTo>
                    <a:lnTo>
                      <a:pt x="73" y="164"/>
                    </a:lnTo>
                    <a:lnTo>
                      <a:pt x="65" y="200"/>
                    </a:lnTo>
                    <a:lnTo>
                      <a:pt x="57" y="224"/>
                    </a:lnTo>
                    <a:lnTo>
                      <a:pt x="48" y="247"/>
                    </a:lnTo>
                    <a:lnTo>
                      <a:pt x="35" y="262"/>
                    </a:lnTo>
                    <a:lnTo>
                      <a:pt x="21" y="271"/>
                    </a:lnTo>
                    <a:lnTo>
                      <a:pt x="8" y="272"/>
                    </a:lnTo>
                    <a:lnTo>
                      <a:pt x="4" y="255"/>
                    </a:lnTo>
                    <a:lnTo>
                      <a:pt x="3" y="241"/>
                    </a:lnTo>
                    <a:lnTo>
                      <a:pt x="0" y="217"/>
                    </a:lnTo>
                    <a:lnTo>
                      <a:pt x="0" y="195"/>
                    </a:lnTo>
                    <a:lnTo>
                      <a:pt x="5" y="138"/>
                    </a:lnTo>
                    <a:lnTo>
                      <a:pt x="35" y="15"/>
                    </a:lnTo>
                    <a:lnTo>
                      <a:pt x="51" y="3"/>
                    </a:lnTo>
                    <a:lnTo>
                      <a:pt x="65" y="0"/>
                    </a:lnTo>
                    <a:close/>
                  </a:path>
                </a:pathLst>
              </a:custGeom>
              <a:solidFill>
                <a:srgbClr val="202020"/>
              </a:solidFill>
              <a:ln w="7938" cap="flat" cmpd="sng">
                <a:solidFill>
                  <a:srgbClr val="000000"/>
                </a:solidFill>
                <a:prstDash val="solid"/>
                <a:headEnd type="none" w="med" len="med"/>
                <a:tailEnd type="none" w="med" len="med"/>
              </a:ln>
            </p:spPr>
            <p:txBody>
              <a:bodyPr/>
              <a:p>
                <a:endParaRPr lang="id-ID" altLang="en-US"/>
              </a:p>
            </p:txBody>
          </p:sp>
          <p:grpSp>
            <p:nvGrpSpPr>
              <p:cNvPr id="255059" name="Grup 255058"/>
              <p:cNvGrpSpPr/>
              <p:nvPr/>
            </p:nvGrpSpPr>
            <p:grpSpPr>
              <a:xfrm>
                <a:off x="2801" y="1952"/>
                <a:ext cx="436" cy="572"/>
                <a:chOff x="2801" y="1952"/>
                <a:chExt cx="436" cy="572"/>
              </a:xfrm>
            </p:grpSpPr>
            <p:grpSp>
              <p:nvGrpSpPr>
                <p:cNvPr id="255060" name="Grup 255059"/>
                <p:cNvGrpSpPr/>
                <p:nvPr/>
              </p:nvGrpSpPr>
              <p:grpSpPr>
                <a:xfrm>
                  <a:off x="2801" y="1952"/>
                  <a:ext cx="436" cy="572"/>
                  <a:chOff x="2801" y="1952"/>
                  <a:chExt cx="436" cy="572"/>
                </a:xfrm>
              </p:grpSpPr>
              <p:grpSp>
                <p:nvGrpSpPr>
                  <p:cNvPr id="255061" name="Grup 255060"/>
                  <p:cNvGrpSpPr/>
                  <p:nvPr/>
                </p:nvGrpSpPr>
                <p:grpSpPr>
                  <a:xfrm>
                    <a:off x="2801" y="1952"/>
                    <a:ext cx="436" cy="572"/>
                    <a:chOff x="2801" y="1952"/>
                    <a:chExt cx="436" cy="572"/>
                  </a:xfrm>
                </p:grpSpPr>
                <p:sp>
                  <p:nvSpPr>
                    <p:cNvPr id="255062" name="Bentuk Bebas 255061"/>
                    <p:cNvSpPr/>
                    <p:nvPr/>
                  </p:nvSpPr>
                  <p:spPr>
                    <a:xfrm>
                      <a:off x="2801" y="1952"/>
                      <a:ext cx="436" cy="572"/>
                    </a:xfrm>
                    <a:custGeom>
                      <a:avLst/>
                      <a:gdLst/>
                      <a:ahLst/>
                      <a:cxnLst/>
                      <a:pathLst>
                        <a:path w="872" h="1717">
                          <a:moveTo>
                            <a:pt x="512" y="643"/>
                          </a:moveTo>
                          <a:lnTo>
                            <a:pt x="538" y="641"/>
                          </a:lnTo>
                          <a:lnTo>
                            <a:pt x="574" y="634"/>
                          </a:lnTo>
                          <a:lnTo>
                            <a:pt x="635" y="603"/>
                          </a:lnTo>
                          <a:lnTo>
                            <a:pt x="769" y="543"/>
                          </a:lnTo>
                          <a:lnTo>
                            <a:pt x="789" y="547"/>
                          </a:lnTo>
                          <a:lnTo>
                            <a:pt x="808" y="557"/>
                          </a:lnTo>
                          <a:lnTo>
                            <a:pt x="828" y="573"/>
                          </a:lnTo>
                          <a:lnTo>
                            <a:pt x="842" y="590"/>
                          </a:lnTo>
                          <a:lnTo>
                            <a:pt x="854" y="615"/>
                          </a:lnTo>
                          <a:lnTo>
                            <a:pt x="862" y="644"/>
                          </a:lnTo>
                          <a:lnTo>
                            <a:pt x="869" y="683"/>
                          </a:lnTo>
                          <a:lnTo>
                            <a:pt x="871" y="714"/>
                          </a:lnTo>
                          <a:lnTo>
                            <a:pt x="872" y="747"/>
                          </a:lnTo>
                          <a:lnTo>
                            <a:pt x="871" y="785"/>
                          </a:lnTo>
                          <a:lnTo>
                            <a:pt x="868" y="821"/>
                          </a:lnTo>
                          <a:lnTo>
                            <a:pt x="862" y="851"/>
                          </a:lnTo>
                          <a:lnTo>
                            <a:pt x="755" y="892"/>
                          </a:lnTo>
                          <a:lnTo>
                            <a:pt x="710" y="920"/>
                          </a:lnTo>
                          <a:lnTo>
                            <a:pt x="681" y="941"/>
                          </a:lnTo>
                          <a:lnTo>
                            <a:pt x="656" y="958"/>
                          </a:lnTo>
                          <a:lnTo>
                            <a:pt x="635" y="969"/>
                          </a:lnTo>
                          <a:lnTo>
                            <a:pt x="603" y="981"/>
                          </a:lnTo>
                          <a:lnTo>
                            <a:pt x="540" y="1004"/>
                          </a:lnTo>
                          <a:lnTo>
                            <a:pt x="434" y="1034"/>
                          </a:lnTo>
                          <a:lnTo>
                            <a:pt x="356" y="1051"/>
                          </a:lnTo>
                          <a:lnTo>
                            <a:pt x="337" y="1044"/>
                          </a:lnTo>
                          <a:lnTo>
                            <a:pt x="325" y="1027"/>
                          </a:lnTo>
                          <a:lnTo>
                            <a:pt x="316" y="999"/>
                          </a:lnTo>
                          <a:lnTo>
                            <a:pt x="291" y="931"/>
                          </a:lnTo>
                          <a:lnTo>
                            <a:pt x="285" y="974"/>
                          </a:lnTo>
                          <a:lnTo>
                            <a:pt x="280" y="1084"/>
                          </a:lnTo>
                          <a:lnTo>
                            <a:pt x="283" y="1169"/>
                          </a:lnTo>
                          <a:lnTo>
                            <a:pt x="291" y="1214"/>
                          </a:lnTo>
                          <a:lnTo>
                            <a:pt x="292" y="1261"/>
                          </a:lnTo>
                          <a:lnTo>
                            <a:pt x="292" y="1306"/>
                          </a:lnTo>
                          <a:lnTo>
                            <a:pt x="297" y="1362"/>
                          </a:lnTo>
                          <a:lnTo>
                            <a:pt x="306" y="1413"/>
                          </a:lnTo>
                          <a:lnTo>
                            <a:pt x="330" y="1565"/>
                          </a:lnTo>
                          <a:lnTo>
                            <a:pt x="314" y="1590"/>
                          </a:lnTo>
                          <a:lnTo>
                            <a:pt x="290" y="1610"/>
                          </a:lnTo>
                          <a:lnTo>
                            <a:pt x="255" y="1628"/>
                          </a:lnTo>
                          <a:lnTo>
                            <a:pt x="219" y="1637"/>
                          </a:lnTo>
                          <a:lnTo>
                            <a:pt x="190" y="1650"/>
                          </a:lnTo>
                          <a:lnTo>
                            <a:pt x="157" y="1665"/>
                          </a:lnTo>
                          <a:lnTo>
                            <a:pt x="128" y="1679"/>
                          </a:lnTo>
                          <a:lnTo>
                            <a:pt x="95" y="1692"/>
                          </a:lnTo>
                          <a:lnTo>
                            <a:pt x="53" y="1707"/>
                          </a:lnTo>
                          <a:lnTo>
                            <a:pt x="0" y="1717"/>
                          </a:lnTo>
                          <a:lnTo>
                            <a:pt x="25" y="1518"/>
                          </a:lnTo>
                          <a:lnTo>
                            <a:pt x="34" y="1453"/>
                          </a:lnTo>
                          <a:lnTo>
                            <a:pt x="39" y="1415"/>
                          </a:lnTo>
                          <a:lnTo>
                            <a:pt x="40" y="1372"/>
                          </a:lnTo>
                          <a:lnTo>
                            <a:pt x="43" y="1281"/>
                          </a:lnTo>
                          <a:lnTo>
                            <a:pt x="41" y="1154"/>
                          </a:lnTo>
                          <a:lnTo>
                            <a:pt x="24" y="828"/>
                          </a:lnTo>
                          <a:lnTo>
                            <a:pt x="34" y="324"/>
                          </a:lnTo>
                          <a:lnTo>
                            <a:pt x="74" y="47"/>
                          </a:lnTo>
                          <a:lnTo>
                            <a:pt x="176" y="25"/>
                          </a:lnTo>
                          <a:lnTo>
                            <a:pt x="212" y="13"/>
                          </a:lnTo>
                          <a:lnTo>
                            <a:pt x="237" y="5"/>
                          </a:lnTo>
                          <a:lnTo>
                            <a:pt x="253" y="0"/>
                          </a:lnTo>
                          <a:lnTo>
                            <a:pt x="272" y="0"/>
                          </a:lnTo>
                          <a:lnTo>
                            <a:pt x="288" y="3"/>
                          </a:lnTo>
                          <a:lnTo>
                            <a:pt x="303" y="7"/>
                          </a:lnTo>
                          <a:lnTo>
                            <a:pt x="320" y="19"/>
                          </a:lnTo>
                          <a:lnTo>
                            <a:pt x="337" y="36"/>
                          </a:lnTo>
                          <a:lnTo>
                            <a:pt x="353" y="59"/>
                          </a:lnTo>
                          <a:lnTo>
                            <a:pt x="362" y="80"/>
                          </a:lnTo>
                          <a:lnTo>
                            <a:pt x="368" y="110"/>
                          </a:lnTo>
                          <a:lnTo>
                            <a:pt x="368" y="150"/>
                          </a:lnTo>
                          <a:lnTo>
                            <a:pt x="373" y="203"/>
                          </a:lnTo>
                          <a:lnTo>
                            <a:pt x="391" y="317"/>
                          </a:lnTo>
                          <a:lnTo>
                            <a:pt x="445" y="600"/>
                          </a:lnTo>
                          <a:lnTo>
                            <a:pt x="453" y="638"/>
                          </a:lnTo>
                          <a:lnTo>
                            <a:pt x="478" y="643"/>
                          </a:lnTo>
                          <a:lnTo>
                            <a:pt x="512" y="643"/>
                          </a:lnTo>
                          <a:close/>
                        </a:path>
                      </a:pathLst>
                    </a:custGeom>
                    <a:solidFill>
                      <a:srgbClr val="808080"/>
                    </a:solidFill>
                    <a:ln w="7938" cap="flat" cmpd="sng">
                      <a:solidFill>
                        <a:srgbClr val="000000"/>
                      </a:solidFill>
                      <a:prstDash val="solid"/>
                      <a:headEnd type="none" w="med" len="med"/>
                      <a:tailEnd type="none" w="med" len="med"/>
                    </a:ln>
                  </p:spPr>
                  <p:txBody>
                    <a:bodyPr/>
                    <a:p>
                      <a:endParaRPr lang="id-ID" altLang="en-US"/>
                    </a:p>
                  </p:txBody>
                </p:sp>
                <p:sp>
                  <p:nvSpPr>
                    <p:cNvPr id="255063" name="Bentuk Bebas 255062"/>
                    <p:cNvSpPr/>
                    <p:nvPr/>
                  </p:nvSpPr>
                  <p:spPr>
                    <a:xfrm>
                      <a:off x="2895" y="2105"/>
                      <a:ext cx="48" cy="154"/>
                    </a:xfrm>
                    <a:custGeom>
                      <a:avLst/>
                      <a:gdLst/>
                      <a:ahLst/>
                      <a:cxnLst/>
                      <a:pathLst>
                        <a:path w="94" h="461">
                          <a:moveTo>
                            <a:pt x="94" y="461"/>
                          </a:moveTo>
                          <a:lnTo>
                            <a:pt x="60" y="308"/>
                          </a:lnTo>
                          <a:lnTo>
                            <a:pt x="27" y="154"/>
                          </a:lnTo>
                          <a:lnTo>
                            <a:pt x="33" y="26"/>
                          </a:lnTo>
                          <a:lnTo>
                            <a:pt x="0" y="0"/>
                          </a:lnTo>
                        </a:path>
                      </a:pathLst>
                    </a:custGeom>
                    <a:noFill/>
                    <a:ln w="7938" cap="flat" cmpd="sng">
                      <a:solidFill>
                        <a:srgbClr val="000000"/>
                      </a:solidFill>
                      <a:prstDash val="solid"/>
                      <a:headEnd type="none" w="med" len="med"/>
                      <a:tailEnd type="none" w="med" len="med"/>
                    </a:ln>
                  </p:spPr>
                  <p:txBody>
                    <a:bodyPr/>
                    <a:p>
                      <a:endParaRPr lang="id-ID" altLang="en-US"/>
                    </a:p>
                  </p:txBody>
                </p:sp>
              </p:grpSp>
              <p:sp>
                <p:nvSpPr>
                  <p:cNvPr id="255064" name="Bentuk Bebas 255063"/>
                  <p:cNvSpPr/>
                  <p:nvPr/>
                </p:nvSpPr>
                <p:spPr>
                  <a:xfrm>
                    <a:off x="2987" y="2165"/>
                    <a:ext cx="39" cy="32"/>
                  </a:xfrm>
                  <a:custGeom>
                    <a:avLst/>
                    <a:gdLst/>
                    <a:ahLst/>
                    <a:cxnLst/>
                    <a:pathLst>
                      <a:path w="79" h="94">
                        <a:moveTo>
                          <a:pt x="79" y="3"/>
                        </a:moveTo>
                        <a:lnTo>
                          <a:pt x="42" y="0"/>
                        </a:lnTo>
                        <a:lnTo>
                          <a:pt x="22" y="11"/>
                        </a:lnTo>
                        <a:lnTo>
                          <a:pt x="7" y="34"/>
                        </a:lnTo>
                        <a:lnTo>
                          <a:pt x="0" y="68"/>
                        </a:lnTo>
                        <a:lnTo>
                          <a:pt x="1" y="94"/>
                        </a:lnTo>
                      </a:path>
                    </a:pathLst>
                  </a:custGeom>
                  <a:noFill/>
                  <a:ln w="7938" cap="flat" cmpd="sng">
                    <a:solidFill>
                      <a:srgbClr val="000000"/>
                    </a:solidFill>
                    <a:prstDash val="solid"/>
                    <a:headEnd type="none" w="med" len="med"/>
                    <a:tailEnd type="none" w="med" len="med"/>
                  </a:ln>
                </p:spPr>
                <p:txBody>
                  <a:bodyPr/>
                  <a:p>
                    <a:endParaRPr lang="id-ID" altLang="en-US"/>
                  </a:p>
                </p:txBody>
              </p:sp>
            </p:grpSp>
            <p:sp>
              <p:nvSpPr>
                <p:cNvPr id="255065" name="Bentuk Bebas 255064"/>
                <p:cNvSpPr/>
                <p:nvPr/>
              </p:nvSpPr>
              <p:spPr>
                <a:xfrm>
                  <a:off x="2802" y="1968"/>
                  <a:ext cx="92" cy="445"/>
                </a:xfrm>
                <a:custGeom>
                  <a:avLst/>
                  <a:gdLst/>
                  <a:ahLst/>
                  <a:cxnLst/>
                  <a:pathLst>
                    <a:path w="182" h="1333">
                      <a:moveTo>
                        <a:pt x="71" y="0"/>
                      </a:moveTo>
                      <a:lnTo>
                        <a:pt x="99" y="88"/>
                      </a:lnTo>
                      <a:lnTo>
                        <a:pt x="110" y="121"/>
                      </a:lnTo>
                      <a:lnTo>
                        <a:pt x="121" y="150"/>
                      </a:lnTo>
                      <a:lnTo>
                        <a:pt x="142" y="187"/>
                      </a:lnTo>
                      <a:lnTo>
                        <a:pt x="158" y="210"/>
                      </a:lnTo>
                      <a:lnTo>
                        <a:pt x="182" y="244"/>
                      </a:lnTo>
                      <a:lnTo>
                        <a:pt x="98" y="248"/>
                      </a:lnTo>
                      <a:lnTo>
                        <a:pt x="155" y="347"/>
                      </a:lnTo>
                      <a:lnTo>
                        <a:pt x="124" y="447"/>
                      </a:lnTo>
                      <a:lnTo>
                        <a:pt x="111" y="489"/>
                      </a:lnTo>
                      <a:lnTo>
                        <a:pt x="101" y="535"/>
                      </a:lnTo>
                      <a:lnTo>
                        <a:pt x="92" y="592"/>
                      </a:lnTo>
                      <a:lnTo>
                        <a:pt x="75" y="726"/>
                      </a:lnTo>
                      <a:lnTo>
                        <a:pt x="67" y="801"/>
                      </a:lnTo>
                      <a:lnTo>
                        <a:pt x="63" y="878"/>
                      </a:lnTo>
                      <a:lnTo>
                        <a:pt x="61" y="936"/>
                      </a:lnTo>
                      <a:lnTo>
                        <a:pt x="61" y="1099"/>
                      </a:lnTo>
                      <a:lnTo>
                        <a:pt x="58" y="1143"/>
                      </a:lnTo>
                      <a:lnTo>
                        <a:pt x="53" y="1202"/>
                      </a:lnTo>
                      <a:lnTo>
                        <a:pt x="38" y="1333"/>
                      </a:lnTo>
                      <a:lnTo>
                        <a:pt x="20" y="1018"/>
                      </a:lnTo>
                      <a:lnTo>
                        <a:pt x="14" y="936"/>
                      </a:lnTo>
                      <a:lnTo>
                        <a:pt x="7" y="821"/>
                      </a:lnTo>
                      <a:lnTo>
                        <a:pt x="3" y="759"/>
                      </a:lnTo>
                      <a:lnTo>
                        <a:pt x="1" y="699"/>
                      </a:lnTo>
                      <a:lnTo>
                        <a:pt x="1" y="621"/>
                      </a:lnTo>
                      <a:lnTo>
                        <a:pt x="0" y="532"/>
                      </a:lnTo>
                      <a:lnTo>
                        <a:pt x="0" y="445"/>
                      </a:lnTo>
                      <a:lnTo>
                        <a:pt x="1" y="392"/>
                      </a:lnTo>
                      <a:lnTo>
                        <a:pt x="5" y="302"/>
                      </a:lnTo>
                      <a:lnTo>
                        <a:pt x="8" y="255"/>
                      </a:lnTo>
                      <a:lnTo>
                        <a:pt x="13" y="201"/>
                      </a:lnTo>
                      <a:lnTo>
                        <a:pt x="19" y="170"/>
                      </a:lnTo>
                      <a:lnTo>
                        <a:pt x="26" y="135"/>
                      </a:lnTo>
                      <a:lnTo>
                        <a:pt x="32" y="108"/>
                      </a:lnTo>
                      <a:lnTo>
                        <a:pt x="39" y="81"/>
                      </a:lnTo>
                      <a:lnTo>
                        <a:pt x="71" y="0"/>
                      </a:lnTo>
                      <a:close/>
                    </a:path>
                  </a:pathLst>
                </a:custGeom>
                <a:solidFill>
                  <a:srgbClr val="808080"/>
                </a:solidFill>
                <a:ln w="7938" cap="flat" cmpd="sng">
                  <a:solidFill>
                    <a:srgbClr val="000000"/>
                  </a:solidFill>
                  <a:prstDash val="solid"/>
                  <a:headEnd type="none" w="med" len="med"/>
                  <a:tailEnd type="none" w="med" len="med"/>
                </a:ln>
              </p:spPr>
              <p:txBody>
                <a:bodyPr/>
                <a:p>
                  <a:endParaRPr lang="id-ID" altLang="en-US"/>
                </a:p>
              </p:txBody>
            </p:sp>
          </p:grpSp>
          <p:grpSp>
            <p:nvGrpSpPr>
              <p:cNvPr id="255066" name="Grup 255065"/>
              <p:cNvGrpSpPr/>
              <p:nvPr/>
            </p:nvGrpSpPr>
            <p:grpSpPr>
              <a:xfrm>
                <a:off x="2093" y="2104"/>
                <a:ext cx="252" cy="162"/>
                <a:chOff x="2093" y="2104"/>
                <a:chExt cx="252" cy="162"/>
              </a:xfrm>
            </p:grpSpPr>
            <p:grpSp>
              <p:nvGrpSpPr>
                <p:cNvPr id="255067" name="Grup 255066"/>
                <p:cNvGrpSpPr/>
                <p:nvPr/>
              </p:nvGrpSpPr>
              <p:grpSpPr>
                <a:xfrm>
                  <a:off x="2093" y="2104"/>
                  <a:ext cx="252" cy="162"/>
                  <a:chOff x="2093" y="2104"/>
                  <a:chExt cx="252" cy="162"/>
                </a:xfrm>
              </p:grpSpPr>
              <p:sp>
                <p:nvSpPr>
                  <p:cNvPr id="255068" name="Bentuk Bebas 255067"/>
                  <p:cNvSpPr/>
                  <p:nvPr/>
                </p:nvSpPr>
                <p:spPr>
                  <a:xfrm>
                    <a:off x="2225" y="2110"/>
                    <a:ext cx="120" cy="106"/>
                  </a:xfrm>
                  <a:custGeom>
                    <a:avLst/>
                    <a:gdLst/>
                    <a:ahLst/>
                    <a:cxnLst/>
                    <a:pathLst>
                      <a:path w="240" h="317">
                        <a:moveTo>
                          <a:pt x="0" y="0"/>
                        </a:moveTo>
                        <a:lnTo>
                          <a:pt x="229" y="99"/>
                        </a:lnTo>
                        <a:lnTo>
                          <a:pt x="237" y="154"/>
                        </a:lnTo>
                        <a:lnTo>
                          <a:pt x="240" y="206"/>
                        </a:lnTo>
                        <a:lnTo>
                          <a:pt x="230" y="266"/>
                        </a:lnTo>
                        <a:lnTo>
                          <a:pt x="210" y="317"/>
                        </a:lnTo>
                        <a:lnTo>
                          <a:pt x="129" y="244"/>
                        </a:lnTo>
                        <a:lnTo>
                          <a:pt x="38" y="223"/>
                        </a:lnTo>
                        <a:lnTo>
                          <a:pt x="0" y="0"/>
                        </a:lnTo>
                        <a:close/>
                      </a:path>
                    </a:pathLst>
                  </a:custGeom>
                  <a:solidFill>
                    <a:srgbClr val="FFC080"/>
                  </a:solidFill>
                  <a:ln w="7938" cap="flat" cmpd="sng">
                    <a:solidFill>
                      <a:srgbClr val="000000"/>
                    </a:solidFill>
                    <a:prstDash val="solid"/>
                    <a:headEnd type="none" w="med" len="med"/>
                    <a:tailEnd type="none" w="med" len="med"/>
                  </a:ln>
                </p:spPr>
                <p:txBody>
                  <a:bodyPr/>
                  <a:p>
                    <a:endParaRPr lang="id-ID" altLang="en-US"/>
                  </a:p>
                </p:txBody>
              </p:sp>
              <p:sp>
                <p:nvSpPr>
                  <p:cNvPr id="255069" name="Bentuk Bebas 255068"/>
                  <p:cNvSpPr/>
                  <p:nvPr/>
                </p:nvSpPr>
                <p:spPr>
                  <a:xfrm>
                    <a:off x="2093" y="2104"/>
                    <a:ext cx="196" cy="162"/>
                  </a:xfrm>
                  <a:custGeom>
                    <a:avLst/>
                    <a:gdLst/>
                    <a:ahLst/>
                    <a:cxnLst/>
                    <a:pathLst>
                      <a:path w="391" h="485">
                        <a:moveTo>
                          <a:pt x="372" y="92"/>
                        </a:moveTo>
                        <a:lnTo>
                          <a:pt x="360" y="77"/>
                        </a:lnTo>
                        <a:lnTo>
                          <a:pt x="346" y="64"/>
                        </a:lnTo>
                        <a:lnTo>
                          <a:pt x="329" y="57"/>
                        </a:lnTo>
                        <a:lnTo>
                          <a:pt x="306" y="51"/>
                        </a:lnTo>
                        <a:lnTo>
                          <a:pt x="296" y="42"/>
                        </a:lnTo>
                        <a:lnTo>
                          <a:pt x="280" y="28"/>
                        </a:lnTo>
                        <a:lnTo>
                          <a:pt x="259" y="11"/>
                        </a:lnTo>
                        <a:lnTo>
                          <a:pt x="236" y="1"/>
                        </a:lnTo>
                        <a:lnTo>
                          <a:pt x="224" y="0"/>
                        </a:lnTo>
                        <a:lnTo>
                          <a:pt x="212" y="2"/>
                        </a:lnTo>
                        <a:lnTo>
                          <a:pt x="195" y="11"/>
                        </a:lnTo>
                        <a:lnTo>
                          <a:pt x="180" y="20"/>
                        </a:lnTo>
                        <a:lnTo>
                          <a:pt x="167" y="25"/>
                        </a:lnTo>
                        <a:lnTo>
                          <a:pt x="147" y="30"/>
                        </a:lnTo>
                        <a:lnTo>
                          <a:pt x="117" y="30"/>
                        </a:lnTo>
                        <a:lnTo>
                          <a:pt x="97" y="28"/>
                        </a:lnTo>
                        <a:lnTo>
                          <a:pt x="75" y="22"/>
                        </a:lnTo>
                        <a:lnTo>
                          <a:pt x="55" y="17"/>
                        </a:lnTo>
                        <a:lnTo>
                          <a:pt x="43" y="17"/>
                        </a:lnTo>
                        <a:lnTo>
                          <a:pt x="28" y="21"/>
                        </a:lnTo>
                        <a:lnTo>
                          <a:pt x="15" y="30"/>
                        </a:lnTo>
                        <a:lnTo>
                          <a:pt x="11" y="38"/>
                        </a:lnTo>
                        <a:lnTo>
                          <a:pt x="11" y="48"/>
                        </a:lnTo>
                        <a:lnTo>
                          <a:pt x="12" y="62"/>
                        </a:lnTo>
                        <a:lnTo>
                          <a:pt x="21" y="71"/>
                        </a:lnTo>
                        <a:lnTo>
                          <a:pt x="56" y="74"/>
                        </a:lnTo>
                        <a:lnTo>
                          <a:pt x="84" y="87"/>
                        </a:lnTo>
                        <a:lnTo>
                          <a:pt x="131" y="98"/>
                        </a:lnTo>
                        <a:lnTo>
                          <a:pt x="138" y="102"/>
                        </a:lnTo>
                        <a:lnTo>
                          <a:pt x="146" y="118"/>
                        </a:lnTo>
                        <a:lnTo>
                          <a:pt x="146" y="132"/>
                        </a:lnTo>
                        <a:lnTo>
                          <a:pt x="134" y="175"/>
                        </a:lnTo>
                        <a:lnTo>
                          <a:pt x="117" y="211"/>
                        </a:lnTo>
                        <a:lnTo>
                          <a:pt x="94" y="244"/>
                        </a:lnTo>
                        <a:lnTo>
                          <a:pt x="60" y="279"/>
                        </a:lnTo>
                        <a:lnTo>
                          <a:pt x="35" y="305"/>
                        </a:lnTo>
                        <a:lnTo>
                          <a:pt x="25" y="312"/>
                        </a:lnTo>
                        <a:lnTo>
                          <a:pt x="15" y="321"/>
                        </a:lnTo>
                        <a:lnTo>
                          <a:pt x="6" y="331"/>
                        </a:lnTo>
                        <a:lnTo>
                          <a:pt x="0" y="342"/>
                        </a:lnTo>
                        <a:lnTo>
                          <a:pt x="0" y="354"/>
                        </a:lnTo>
                        <a:lnTo>
                          <a:pt x="3" y="366"/>
                        </a:lnTo>
                        <a:lnTo>
                          <a:pt x="9" y="372"/>
                        </a:lnTo>
                        <a:lnTo>
                          <a:pt x="20" y="375"/>
                        </a:lnTo>
                        <a:lnTo>
                          <a:pt x="34" y="374"/>
                        </a:lnTo>
                        <a:lnTo>
                          <a:pt x="46" y="366"/>
                        </a:lnTo>
                        <a:lnTo>
                          <a:pt x="70" y="342"/>
                        </a:lnTo>
                        <a:lnTo>
                          <a:pt x="113" y="309"/>
                        </a:lnTo>
                        <a:lnTo>
                          <a:pt x="146" y="269"/>
                        </a:lnTo>
                        <a:lnTo>
                          <a:pt x="151" y="264"/>
                        </a:lnTo>
                        <a:lnTo>
                          <a:pt x="156" y="265"/>
                        </a:lnTo>
                        <a:lnTo>
                          <a:pt x="154" y="277"/>
                        </a:lnTo>
                        <a:lnTo>
                          <a:pt x="120" y="319"/>
                        </a:lnTo>
                        <a:lnTo>
                          <a:pt x="109" y="334"/>
                        </a:lnTo>
                        <a:lnTo>
                          <a:pt x="97" y="351"/>
                        </a:lnTo>
                        <a:lnTo>
                          <a:pt x="71" y="374"/>
                        </a:lnTo>
                        <a:lnTo>
                          <a:pt x="57" y="389"/>
                        </a:lnTo>
                        <a:lnTo>
                          <a:pt x="53" y="402"/>
                        </a:lnTo>
                        <a:lnTo>
                          <a:pt x="54" y="416"/>
                        </a:lnTo>
                        <a:lnTo>
                          <a:pt x="60" y="426"/>
                        </a:lnTo>
                        <a:lnTo>
                          <a:pt x="67" y="434"/>
                        </a:lnTo>
                        <a:lnTo>
                          <a:pt x="80" y="436"/>
                        </a:lnTo>
                        <a:lnTo>
                          <a:pt x="93" y="434"/>
                        </a:lnTo>
                        <a:lnTo>
                          <a:pt x="104" y="426"/>
                        </a:lnTo>
                        <a:lnTo>
                          <a:pt x="135" y="392"/>
                        </a:lnTo>
                        <a:lnTo>
                          <a:pt x="155" y="365"/>
                        </a:lnTo>
                        <a:lnTo>
                          <a:pt x="207" y="289"/>
                        </a:lnTo>
                        <a:lnTo>
                          <a:pt x="189" y="321"/>
                        </a:lnTo>
                        <a:lnTo>
                          <a:pt x="181" y="346"/>
                        </a:lnTo>
                        <a:lnTo>
                          <a:pt x="177" y="359"/>
                        </a:lnTo>
                        <a:lnTo>
                          <a:pt x="168" y="384"/>
                        </a:lnTo>
                        <a:lnTo>
                          <a:pt x="145" y="422"/>
                        </a:lnTo>
                        <a:lnTo>
                          <a:pt x="137" y="435"/>
                        </a:lnTo>
                        <a:lnTo>
                          <a:pt x="133" y="448"/>
                        </a:lnTo>
                        <a:lnTo>
                          <a:pt x="132" y="459"/>
                        </a:lnTo>
                        <a:lnTo>
                          <a:pt x="134" y="469"/>
                        </a:lnTo>
                        <a:lnTo>
                          <a:pt x="141" y="479"/>
                        </a:lnTo>
                        <a:lnTo>
                          <a:pt x="150" y="485"/>
                        </a:lnTo>
                        <a:lnTo>
                          <a:pt x="163" y="483"/>
                        </a:lnTo>
                        <a:lnTo>
                          <a:pt x="173" y="479"/>
                        </a:lnTo>
                        <a:lnTo>
                          <a:pt x="215" y="405"/>
                        </a:lnTo>
                        <a:lnTo>
                          <a:pt x="239" y="345"/>
                        </a:lnTo>
                        <a:lnTo>
                          <a:pt x="258" y="298"/>
                        </a:lnTo>
                        <a:lnTo>
                          <a:pt x="261" y="291"/>
                        </a:lnTo>
                        <a:lnTo>
                          <a:pt x="268" y="291"/>
                        </a:lnTo>
                        <a:lnTo>
                          <a:pt x="270" y="296"/>
                        </a:lnTo>
                        <a:lnTo>
                          <a:pt x="267" y="331"/>
                        </a:lnTo>
                        <a:lnTo>
                          <a:pt x="265" y="358"/>
                        </a:lnTo>
                        <a:lnTo>
                          <a:pt x="266" y="394"/>
                        </a:lnTo>
                        <a:lnTo>
                          <a:pt x="266" y="441"/>
                        </a:lnTo>
                        <a:lnTo>
                          <a:pt x="267" y="449"/>
                        </a:lnTo>
                        <a:lnTo>
                          <a:pt x="271" y="458"/>
                        </a:lnTo>
                        <a:lnTo>
                          <a:pt x="279" y="466"/>
                        </a:lnTo>
                        <a:lnTo>
                          <a:pt x="289" y="469"/>
                        </a:lnTo>
                        <a:lnTo>
                          <a:pt x="299" y="468"/>
                        </a:lnTo>
                        <a:lnTo>
                          <a:pt x="306" y="462"/>
                        </a:lnTo>
                        <a:lnTo>
                          <a:pt x="311" y="451"/>
                        </a:lnTo>
                        <a:lnTo>
                          <a:pt x="312" y="424"/>
                        </a:lnTo>
                        <a:lnTo>
                          <a:pt x="310" y="388"/>
                        </a:lnTo>
                        <a:lnTo>
                          <a:pt x="310" y="358"/>
                        </a:lnTo>
                        <a:lnTo>
                          <a:pt x="314" y="309"/>
                        </a:lnTo>
                        <a:lnTo>
                          <a:pt x="317" y="291"/>
                        </a:lnTo>
                        <a:lnTo>
                          <a:pt x="323" y="275"/>
                        </a:lnTo>
                        <a:lnTo>
                          <a:pt x="363" y="207"/>
                        </a:lnTo>
                        <a:lnTo>
                          <a:pt x="390" y="157"/>
                        </a:lnTo>
                        <a:lnTo>
                          <a:pt x="391" y="137"/>
                        </a:lnTo>
                        <a:lnTo>
                          <a:pt x="384" y="112"/>
                        </a:lnTo>
                        <a:lnTo>
                          <a:pt x="372" y="92"/>
                        </a:lnTo>
                        <a:close/>
                      </a:path>
                    </a:pathLst>
                  </a:custGeom>
                  <a:solidFill>
                    <a:srgbClr val="FFC080"/>
                  </a:solidFill>
                  <a:ln w="7938" cap="flat" cmpd="sng">
                    <a:solidFill>
                      <a:srgbClr val="000000"/>
                    </a:solidFill>
                    <a:prstDash val="solid"/>
                    <a:headEnd type="none" w="med" len="med"/>
                    <a:tailEnd type="none" w="med" len="med"/>
                  </a:ln>
                </p:spPr>
                <p:txBody>
                  <a:bodyPr/>
                  <a:p>
                    <a:endParaRPr lang="id-ID" altLang="en-US"/>
                  </a:p>
                </p:txBody>
              </p:sp>
            </p:grpSp>
            <p:sp>
              <p:nvSpPr>
                <p:cNvPr id="255070" name="Bentuk Bebas 255069"/>
                <p:cNvSpPr/>
                <p:nvPr/>
              </p:nvSpPr>
              <p:spPr>
                <a:xfrm>
                  <a:off x="2207" y="2129"/>
                  <a:ext cx="21" cy="29"/>
                </a:xfrm>
                <a:custGeom>
                  <a:avLst/>
                  <a:gdLst>
                    <a:gd name="txL" fmla="*/ 0 w 27531"/>
                    <a:gd name="txT" fmla="*/ 0 h 25797"/>
                    <a:gd name="txR" fmla="*/ 27531 w 27531"/>
                    <a:gd name="txB" fmla="*/ 25797 h 25797"/>
                  </a:gdLst>
                  <a:ahLst/>
                  <a:cxnLst>
                    <a:cxn ang="0">
                      <a:pos x="27119" y="0"/>
                    </a:cxn>
                    <a:cxn ang="90">
                      <a:pos x="0" y="24966"/>
                    </a:cxn>
                    <a:cxn ang="270">
                      <a:pos x="5931" y="4197"/>
                    </a:cxn>
                  </a:cxnLst>
                  <a:rect l="txL" t="txT" r="txR" b="txB"/>
                  <a:pathLst>
                    <a:path w="27531" h="25797" fill="none">
                      <a:moveTo>
                        <a:pt x="27119" y="0"/>
                      </a:moveTo>
                      <a:arcTo wR="21600" hR="21600" stAng="-672260" swAng="7028524"/>
                    </a:path>
                    <a:path w="27531" h="25797" stroke="0">
                      <a:moveTo>
                        <a:pt x="27119" y="0"/>
                      </a:moveTo>
                      <a:arcTo wR="21600" hR="21600" stAng="-672260" swAng="7028524"/>
                      <a:lnTo>
                        <a:pt x="5931" y="4197"/>
                      </a:lnTo>
                      <a:close/>
                    </a:path>
                  </a:pathLst>
                </a:custGeom>
                <a:noFill/>
                <a:ln w="7938" cap="flat" cmpd="sng">
                  <a:solidFill>
                    <a:srgbClr val="000000"/>
                  </a:solidFill>
                  <a:prstDash val="solid"/>
                  <a:headEnd type="none" w="med" len="med"/>
                  <a:tailEnd type="none" w="med" len="med"/>
                </a:ln>
              </p:spPr>
              <p:txBody>
                <a:bodyPr/>
                <a:p>
                  <a:endParaRPr lang="id-ID" altLang="en-US"/>
                </a:p>
              </p:txBody>
            </p:sp>
          </p:grpSp>
          <p:grpSp>
            <p:nvGrpSpPr>
              <p:cNvPr id="255071" name="Grup 255070"/>
              <p:cNvGrpSpPr/>
              <p:nvPr/>
            </p:nvGrpSpPr>
            <p:grpSpPr>
              <a:xfrm>
                <a:off x="3188" y="2107"/>
                <a:ext cx="252" cy="161"/>
                <a:chOff x="3188" y="2107"/>
                <a:chExt cx="252" cy="161"/>
              </a:xfrm>
            </p:grpSpPr>
            <p:grpSp>
              <p:nvGrpSpPr>
                <p:cNvPr id="255072" name="Grup 255071"/>
                <p:cNvGrpSpPr/>
                <p:nvPr/>
              </p:nvGrpSpPr>
              <p:grpSpPr>
                <a:xfrm>
                  <a:off x="3188" y="2107"/>
                  <a:ext cx="252" cy="161"/>
                  <a:chOff x="3188" y="2107"/>
                  <a:chExt cx="252" cy="161"/>
                </a:xfrm>
              </p:grpSpPr>
              <p:sp>
                <p:nvSpPr>
                  <p:cNvPr id="255073" name="Bentuk Bebas 255072"/>
                  <p:cNvSpPr/>
                  <p:nvPr/>
                </p:nvSpPr>
                <p:spPr>
                  <a:xfrm>
                    <a:off x="3189" y="2141"/>
                    <a:ext cx="39" cy="91"/>
                  </a:xfrm>
                  <a:custGeom>
                    <a:avLst/>
                    <a:gdLst/>
                    <a:ahLst/>
                    <a:cxnLst/>
                    <a:pathLst>
                      <a:path w="78" h="273">
                        <a:moveTo>
                          <a:pt x="14" y="0"/>
                        </a:moveTo>
                        <a:lnTo>
                          <a:pt x="7" y="27"/>
                        </a:lnTo>
                        <a:lnTo>
                          <a:pt x="4" y="52"/>
                        </a:lnTo>
                        <a:lnTo>
                          <a:pt x="0" y="85"/>
                        </a:lnTo>
                        <a:lnTo>
                          <a:pt x="0" y="106"/>
                        </a:lnTo>
                        <a:lnTo>
                          <a:pt x="0" y="132"/>
                        </a:lnTo>
                        <a:lnTo>
                          <a:pt x="6" y="165"/>
                        </a:lnTo>
                        <a:lnTo>
                          <a:pt x="14" y="200"/>
                        </a:lnTo>
                        <a:lnTo>
                          <a:pt x="22" y="224"/>
                        </a:lnTo>
                        <a:lnTo>
                          <a:pt x="31" y="247"/>
                        </a:lnTo>
                        <a:lnTo>
                          <a:pt x="43" y="262"/>
                        </a:lnTo>
                        <a:lnTo>
                          <a:pt x="58" y="272"/>
                        </a:lnTo>
                        <a:lnTo>
                          <a:pt x="70" y="273"/>
                        </a:lnTo>
                        <a:lnTo>
                          <a:pt x="75" y="256"/>
                        </a:lnTo>
                        <a:lnTo>
                          <a:pt x="76" y="242"/>
                        </a:lnTo>
                        <a:lnTo>
                          <a:pt x="78" y="217"/>
                        </a:lnTo>
                        <a:lnTo>
                          <a:pt x="78" y="196"/>
                        </a:lnTo>
                        <a:lnTo>
                          <a:pt x="74" y="139"/>
                        </a:lnTo>
                        <a:lnTo>
                          <a:pt x="43" y="16"/>
                        </a:lnTo>
                        <a:lnTo>
                          <a:pt x="27" y="3"/>
                        </a:lnTo>
                        <a:lnTo>
                          <a:pt x="14" y="0"/>
                        </a:lnTo>
                        <a:close/>
                      </a:path>
                    </a:pathLst>
                  </a:custGeom>
                  <a:solidFill>
                    <a:srgbClr val="202020"/>
                  </a:solidFill>
                  <a:ln w="7938" cap="flat" cmpd="sng">
                    <a:solidFill>
                      <a:srgbClr val="000000"/>
                    </a:solidFill>
                    <a:prstDash val="solid"/>
                    <a:headEnd type="none" w="med" len="med"/>
                    <a:tailEnd type="none" w="med" len="med"/>
                  </a:ln>
                </p:spPr>
                <p:txBody>
                  <a:bodyPr/>
                  <a:p>
                    <a:endParaRPr lang="id-ID" altLang="en-US"/>
                  </a:p>
                </p:txBody>
              </p:sp>
              <p:grpSp>
                <p:nvGrpSpPr>
                  <p:cNvPr id="255074" name="Grup 255073"/>
                  <p:cNvGrpSpPr/>
                  <p:nvPr/>
                </p:nvGrpSpPr>
                <p:grpSpPr>
                  <a:xfrm>
                    <a:off x="3188" y="2107"/>
                    <a:ext cx="252" cy="161"/>
                    <a:chOff x="3188" y="2107"/>
                    <a:chExt cx="252" cy="161"/>
                  </a:xfrm>
                </p:grpSpPr>
                <p:sp>
                  <p:nvSpPr>
                    <p:cNvPr id="255075" name="Bentuk Bebas 255074"/>
                    <p:cNvSpPr/>
                    <p:nvPr/>
                  </p:nvSpPr>
                  <p:spPr>
                    <a:xfrm>
                      <a:off x="3188" y="2113"/>
                      <a:ext cx="120" cy="106"/>
                    </a:xfrm>
                    <a:custGeom>
                      <a:avLst/>
                      <a:gdLst/>
                      <a:ahLst/>
                      <a:cxnLst/>
                      <a:pathLst>
                        <a:path w="240" h="317">
                          <a:moveTo>
                            <a:pt x="240" y="0"/>
                          </a:moveTo>
                          <a:lnTo>
                            <a:pt x="12" y="98"/>
                          </a:lnTo>
                          <a:lnTo>
                            <a:pt x="4" y="154"/>
                          </a:lnTo>
                          <a:lnTo>
                            <a:pt x="0" y="205"/>
                          </a:lnTo>
                          <a:lnTo>
                            <a:pt x="10" y="265"/>
                          </a:lnTo>
                          <a:lnTo>
                            <a:pt x="31" y="317"/>
                          </a:lnTo>
                          <a:lnTo>
                            <a:pt x="112" y="244"/>
                          </a:lnTo>
                          <a:lnTo>
                            <a:pt x="203" y="222"/>
                          </a:lnTo>
                          <a:lnTo>
                            <a:pt x="240" y="0"/>
                          </a:lnTo>
                          <a:close/>
                        </a:path>
                      </a:pathLst>
                    </a:custGeom>
                    <a:solidFill>
                      <a:srgbClr val="FFC080"/>
                    </a:solidFill>
                    <a:ln w="7938" cap="flat" cmpd="sng">
                      <a:solidFill>
                        <a:srgbClr val="000000"/>
                      </a:solidFill>
                      <a:prstDash val="solid"/>
                      <a:headEnd type="none" w="med" len="med"/>
                      <a:tailEnd type="none" w="med" len="med"/>
                    </a:ln>
                  </p:spPr>
                  <p:txBody>
                    <a:bodyPr/>
                    <a:p>
                      <a:endParaRPr lang="id-ID" altLang="en-US"/>
                    </a:p>
                  </p:txBody>
                </p:sp>
                <p:sp>
                  <p:nvSpPr>
                    <p:cNvPr id="255076" name="Bentuk Bebas 255075"/>
                    <p:cNvSpPr/>
                    <p:nvPr/>
                  </p:nvSpPr>
                  <p:spPr>
                    <a:xfrm>
                      <a:off x="3244" y="2107"/>
                      <a:ext cx="196" cy="161"/>
                    </a:xfrm>
                    <a:custGeom>
                      <a:avLst/>
                      <a:gdLst/>
                      <a:ahLst/>
                      <a:cxnLst/>
                      <a:pathLst>
                        <a:path w="391" h="485">
                          <a:moveTo>
                            <a:pt x="19" y="93"/>
                          </a:moveTo>
                          <a:lnTo>
                            <a:pt x="30" y="77"/>
                          </a:lnTo>
                          <a:lnTo>
                            <a:pt x="45" y="64"/>
                          </a:lnTo>
                          <a:lnTo>
                            <a:pt x="62" y="57"/>
                          </a:lnTo>
                          <a:lnTo>
                            <a:pt x="84" y="52"/>
                          </a:lnTo>
                          <a:lnTo>
                            <a:pt x="95" y="43"/>
                          </a:lnTo>
                          <a:lnTo>
                            <a:pt x="110" y="29"/>
                          </a:lnTo>
                          <a:lnTo>
                            <a:pt x="132" y="12"/>
                          </a:lnTo>
                          <a:lnTo>
                            <a:pt x="154" y="2"/>
                          </a:lnTo>
                          <a:lnTo>
                            <a:pt x="167" y="0"/>
                          </a:lnTo>
                          <a:lnTo>
                            <a:pt x="179" y="3"/>
                          </a:lnTo>
                          <a:lnTo>
                            <a:pt x="196" y="12"/>
                          </a:lnTo>
                          <a:lnTo>
                            <a:pt x="211" y="20"/>
                          </a:lnTo>
                          <a:lnTo>
                            <a:pt x="224" y="26"/>
                          </a:lnTo>
                          <a:lnTo>
                            <a:pt x="243" y="30"/>
                          </a:lnTo>
                          <a:lnTo>
                            <a:pt x="274" y="30"/>
                          </a:lnTo>
                          <a:lnTo>
                            <a:pt x="294" y="29"/>
                          </a:lnTo>
                          <a:lnTo>
                            <a:pt x="315" y="23"/>
                          </a:lnTo>
                          <a:lnTo>
                            <a:pt x="336" y="17"/>
                          </a:lnTo>
                          <a:lnTo>
                            <a:pt x="348" y="17"/>
                          </a:lnTo>
                          <a:lnTo>
                            <a:pt x="363" y="22"/>
                          </a:lnTo>
                          <a:lnTo>
                            <a:pt x="376" y="30"/>
                          </a:lnTo>
                          <a:lnTo>
                            <a:pt x="379" y="39"/>
                          </a:lnTo>
                          <a:lnTo>
                            <a:pt x="379" y="49"/>
                          </a:lnTo>
                          <a:lnTo>
                            <a:pt x="378" y="63"/>
                          </a:lnTo>
                          <a:lnTo>
                            <a:pt x="369" y="72"/>
                          </a:lnTo>
                          <a:lnTo>
                            <a:pt x="334" y="74"/>
                          </a:lnTo>
                          <a:lnTo>
                            <a:pt x="306" y="87"/>
                          </a:lnTo>
                          <a:lnTo>
                            <a:pt x="260" y="99"/>
                          </a:lnTo>
                          <a:lnTo>
                            <a:pt x="252" y="103"/>
                          </a:lnTo>
                          <a:lnTo>
                            <a:pt x="244" y="119"/>
                          </a:lnTo>
                          <a:lnTo>
                            <a:pt x="244" y="133"/>
                          </a:lnTo>
                          <a:lnTo>
                            <a:pt x="257" y="176"/>
                          </a:lnTo>
                          <a:lnTo>
                            <a:pt x="274" y="211"/>
                          </a:lnTo>
                          <a:lnTo>
                            <a:pt x="296" y="244"/>
                          </a:lnTo>
                          <a:lnTo>
                            <a:pt x="331" y="280"/>
                          </a:lnTo>
                          <a:lnTo>
                            <a:pt x="356" y="306"/>
                          </a:lnTo>
                          <a:lnTo>
                            <a:pt x="366" y="313"/>
                          </a:lnTo>
                          <a:lnTo>
                            <a:pt x="376" y="321"/>
                          </a:lnTo>
                          <a:lnTo>
                            <a:pt x="385" y="331"/>
                          </a:lnTo>
                          <a:lnTo>
                            <a:pt x="391" y="343"/>
                          </a:lnTo>
                          <a:lnTo>
                            <a:pt x="391" y="354"/>
                          </a:lnTo>
                          <a:lnTo>
                            <a:pt x="387" y="366"/>
                          </a:lnTo>
                          <a:lnTo>
                            <a:pt x="382" y="371"/>
                          </a:lnTo>
                          <a:lnTo>
                            <a:pt x="370" y="376"/>
                          </a:lnTo>
                          <a:lnTo>
                            <a:pt x="357" y="374"/>
                          </a:lnTo>
                          <a:lnTo>
                            <a:pt x="345" y="366"/>
                          </a:lnTo>
                          <a:lnTo>
                            <a:pt x="321" y="343"/>
                          </a:lnTo>
                          <a:lnTo>
                            <a:pt x="278" y="310"/>
                          </a:lnTo>
                          <a:lnTo>
                            <a:pt x="244" y="270"/>
                          </a:lnTo>
                          <a:lnTo>
                            <a:pt x="240" y="264"/>
                          </a:lnTo>
                          <a:lnTo>
                            <a:pt x="234" y="266"/>
                          </a:lnTo>
                          <a:lnTo>
                            <a:pt x="236" y="277"/>
                          </a:lnTo>
                          <a:lnTo>
                            <a:pt x="270" y="320"/>
                          </a:lnTo>
                          <a:lnTo>
                            <a:pt x="281" y="334"/>
                          </a:lnTo>
                          <a:lnTo>
                            <a:pt x="294" y="351"/>
                          </a:lnTo>
                          <a:lnTo>
                            <a:pt x="320" y="374"/>
                          </a:lnTo>
                          <a:lnTo>
                            <a:pt x="333" y="390"/>
                          </a:lnTo>
                          <a:lnTo>
                            <a:pt x="338" y="403"/>
                          </a:lnTo>
                          <a:lnTo>
                            <a:pt x="337" y="417"/>
                          </a:lnTo>
                          <a:lnTo>
                            <a:pt x="331" y="427"/>
                          </a:lnTo>
                          <a:lnTo>
                            <a:pt x="323" y="434"/>
                          </a:lnTo>
                          <a:lnTo>
                            <a:pt x="311" y="437"/>
                          </a:lnTo>
                          <a:lnTo>
                            <a:pt x="297" y="434"/>
                          </a:lnTo>
                          <a:lnTo>
                            <a:pt x="287" y="427"/>
                          </a:lnTo>
                          <a:lnTo>
                            <a:pt x="256" y="393"/>
                          </a:lnTo>
                          <a:lnTo>
                            <a:pt x="235" y="364"/>
                          </a:lnTo>
                          <a:lnTo>
                            <a:pt x="184" y="290"/>
                          </a:lnTo>
                          <a:lnTo>
                            <a:pt x="202" y="321"/>
                          </a:lnTo>
                          <a:lnTo>
                            <a:pt x="209" y="347"/>
                          </a:lnTo>
                          <a:lnTo>
                            <a:pt x="214" y="360"/>
                          </a:lnTo>
                          <a:lnTo>
                            <a:pt x="223" y="384"/>
                          </a:lnTo>
                          <a:lnTo>
                            <a:pt x="245" y="423"/>
                          </a:lnTo>
                          <a:lnTo>
                            <a:pt x="253" y="436"/>
                          </a:lnTo>
                          <a:lnTo>
                            <a:pt x="258" y="448"/>
                          </a:lnTo>
                          <a:lnTo>
                            <a:pt x="259" y="460"/>
                          </a:lnTo>
                          <a:lnTo>
                            <a:pt x="257" y="470"/>
                          </a:lnTo>
                          <a:lnTo>
                            <a:pt x="250" y="480"/>
                          </a:lnTo>
                          <a:lnTo>
                            <a:pt x="241" y="485"/>
                          </a:lnTo>
                          <a:lnTo>
                            <a:pt x="227" y="484"/>
                          </a:lnTo>
                          <a:lnTo>
                            <a:pt x="217" y="480"/>
                          </a:lnTo>
                          <a:lnTo>
                            <a:pt x="176" y="406"/>
                          </a:lnTo>
                          <a:lnTo>
                            <a:pt x="152" y="346"/>
                          </a:lnTo>
                          <a:lnTo>
                            <a:pt x="133" y="298"/>
                          </a:lnTo>
                          <a:lnTo>
                            <a:pt x="129" y="291"/>
                          </a:lnTo>
                          <a:lnTo>
                            <a:pt x="123" y="291"/>
                          </a:lnTo>
                          <a:lnTo>
                            <a:pt x="120" y="297"/>
                          </a:lnTo>
                          <a:lnTo>
                            <a:pt x="124" y="331"/>
                          </a:lnTo>
                          <a:lnTo>
                            <a:pt x="126" y="358"/>
                          </a:lnTo>
                          <a:lnTo>
                            <a:pt x="125" y="394"/>
                          </a:lnTo>
                          <a:lnTo>
                            <a:pt x="125" y="441"/>
                          </a:lnTo>
                          <a:lnTo>
                            <a:pt x="124" y="450"/>
                          </a:lnTo>
                          <a:lnTo>
                            <a:pt x="119" y="458"/>
                          </a:lnTo>
                          <a:lnTo>
                            <a:pt x="111" y="467"/>
                          </a:lnTo>
                          <a:lnTo>
                            <a:pt x="101" y="470"/>
                          </a:lnTo>
                          <a:lnTo>
                            <a:pt x="91" y="468"/>
                          </a:lnTo>
                          <a:lnTo>
                            <a:pt x="84" y="463"/>
                          </a:lnTo>
                          <a:lnTo>
                            <a:pt x="80" y="451"/>
                          </a:lnTo>
                          <a:lnTo>
                            <a:pt x="79" y="424"/>
                          </a:lnTo>
                          <a:lnTo>
                            <a:pt x="81" y="388"/>
                          </a:lnTo>
                          <a:lnTo>
                            <a:pt x="81" y="358"/>
                          </a:lnTo>
                          <a:lnTo>
                            <a:pt x="77" y="310"/>
                          </a:lnTo>
                          <a:lnTo>
                            <a:pt x="73" y="291"/>
                          </a:lnTo>
                          <a:lnTo>
                            <a:pt x="67" y="276"/>
                          </a:lnTo>
                          <a:lnTo>
                            <a:pt x="28" y="207"/>
                          </a:lnTo>
                          <a:lnTo>
                            <a:pt x="1" y="157"/>
                          </a:lnTo>
                          <a:lnTo>
                            <a:pt x="0" y="137"/>
                          </a:lnTo>
                          <a:lnTo>
                            <a:pt x="7" y="113"/>
                          </a:lnTo>
                          <a:lnTo>
                            <a:pt x="19" y="93"/>
                          </a:lnTo>
                          <a:close/>
                        </a:path>
                      </a:pathLst>
                    </a:custGeom>
                    <a:solidFill>
                      <a:srgbClr val="FFC080"/>
                    </a:solidFill>
                    <a:ln w="7938" cap="flat" cmpd="sng">
                      <a:solidFill>
                        <a:srgbClr val="000000"/>
                      </a:solidFill>
                      <a:prstDash val="solid"/>
                      <a:headEnd type="none" w="med" len="med"/>
                      <a:tailEnd type="none" w="med" len="med"/>
                    </a:ln>
                  </p:spPr>
                  <p:txBody>
                    <a:bodyPr/>
                    <a:p>
                      <a:endParaRPr lang="id-ID" altLang="en-US"/>
                    </a:p>
                  </p:txBody>
                </p:sp>
              </p:grpSp>
            </p:grpSp>
            <p:sp>
              <p:nvSpPr>
                <p:cNvPr id="255077" name="Bentuk Bebas 255076"/>
                <p:cNvSpPr/>
                <p:nvPr/>
              </p:nvSpPr>
              <p:spPr>
                <a:xfrm>
                  <a:off x="3302" y="2130"/>
                  <a:ext cx="20" cy="29"/>
                </a:xfrm>
                <a:custGeom>
                  <a:avLst/>
                  <a:gdLst>
                    <a:gd name="txL" fmla="*/ 0 w 26648"/>
                    <a:gd name="txT" fmla="*/ 0 h 25381"/>
                    <a:gd name="txR" fmla="*/ 26648 w 26648"/>
                    <a:gd name="txB" fmla="*/ 25381 h 25381"/>
                  </a:gdLst>
                  <a:ahLst/>
                  <a:cxnLst>
                    <a:cxn ang="0">
                      <a:pos x="26648" y="24782"/>
                    </a:cxn>
                    <a:cxn ang="270">
                      <a:pos x="333" y="0"/>
                    </a:cxn>
                    <a:cxn ang="0">
                      <a:pos x="21600" y="3781"/>
                    </a:cxn>
                  </a:cxnLst>
                  <a:rect l="txL" t="txT" r="txR" b="txB"/>
                  <a:pathLst>
                    <a:path w="26648" h="25381" fill="none">
                      <a:moveTo>
                        <a:pt x="26648" y="24782"/>
                      </a:moveTo>
                      <a:arcTo wR="21600" hR="21600" stAng="-17010945" swAng="6815812"/>
                    </a:path>
                    <a:path w="26648" h="25381" stroke="0">
                      <a:moveTo>
                        <a:pt x="26648" y="24782"/>
                      </a:moveTo>
                      <a:arcTo wR="21600" hR="21600" stAng="-17010945" swAng="6815812"/>
                      <a:lnTo>
                        <a:pt x="21600" y="3781"/>
                      </a:lnTo>
                      <a:close/>
                    </a:path>
                  </a:pathLst>
                </a:custGeom>
                <a:noFill/>
                <a:ln w="7938" cap="flat" cmpd="sng">
                  <a:solidFill>
                    <a:srgbClr val="000000"/>
                  </a:solidFill>
                  <a:prstDash val="solid"/>
                  <a:headEnd type="none" w="med" len="med"/>
                  <a:tailEnd type="none" w="med" len="med"/>
                </a:ln>
              </p:spPr>
              <p:txBody>
                <a:bodyPr/>
                <a:p>
                  <a:endParaRPr lang="id-ID" altLang="en-US"/>
                </a:p>
              </p:txBody>
            </p:sp>
          </p:grpSp>
        </p:grpSp>
        <p:grpSp>
          <p:nvGrpSpPr>
            <p:cNvPr id="255078" name="Grup 255077"/>
            <p:cNvGrpSpPr/>
            <p:nvPr/>
          </p:nvGrpSpPr>
          <p:grpSpPr>
            <a:xfrm>
              <a:off x="2516" y="1547"/>
              <a:ext cx="494" cy="319"/>
              <a:chOff x="2516" y="1547"/>
              <a:chExt cx="494" cy="319"/>
            </a:xfrm>
          </p:grpSpPr>
          <p:sp>
            <p:nvSpPr>
              <p:cNvPr id="255079" name="Konektor Garis Lurus 255078"/>
              <p:cNvSpPr/>
              <p:nvPr/>
            </p:nvSpPr>
            <p:spPr>
              <a:xfrm>
                <a:off x="2516" y="1751"/>
                <a:ext cx="53" cy="15"/>
              </a:xfrm>
              <a:prstGeom prst="line">
                <a:avLst/>
              </a:prstGeom>
              <a:ln w="7938" cap="flat" cmpd="sng">
                <a:solidFill>
                  <a:srgbClr val="000000"/>
                </a:solidFill>
                <a:prstDash val="solid"/>
                <a:headEnd type="none" w="med" len="med"/>
                <a:tailEnd type="none" w="med" len="med"/>
              </a:ln>
            </p:spPr>
          </p:sp>
          <p:sp>
            <p:nvSpPr>
              <p:cNvPr id="255080" name="Konektor Garis Lurus 255079"/>
              <p:cNvSpPr/>
              <p:nvPr/>
            </p:nvSpPr>
            <p:spPr>
              <a:xfrm flipV="1">
                <a:off x="2960" y="1773"/>
                <a:ext cx="50" cy="9"/>
              </a:xfrm>
              <a:prstGeom prst="line">
                <a:avLst/>
              </a:prstGeom>
              <a:ln w="7938" cap="flat" cmpd="sng">
                <a:solidFill>
                  <a:srgbClr val="000000"/>
                </a:solidFill>
                <a:prstDash val="solid"/>
                <a:headEnd type="none" w="med" len="med"/>
                <a:tailEnd type="none" w="med" len="med"/>
              </a:ln>
            </p:spPr>
          </p:sp>
          <p:sp>
            <p:nvSpPr>
              <p:cNvPr id="255081" name="Konektor Garis Lurus 255080"/>
              <p:cNvSpPr/>
              <p:nvPr/>
            </p:nvSpPr>
            <p:spPr>
              <a:xfrm>
                <a:off x="2612" y="1579"/>
                <a:ext cx="29" cy="29"/>
              </a:xfrm>
              <a:prstGeom prst="line">
                <a:avLst/>
              </a:prstGeom>
              <a:ln w="7938" cap="flat" cmpd="sng">
                <a:solidFill>
                  <a:srgbClr val="000000"/>
                </a:solidFill>
                <a:prstDash val="solid"/>
                <a:headEnd type="none" w="med" len="med"/>
                <a:tailEnd type="none" w="med" len="med"/>
              </a:ln>
            </p:spPr>
          </p:sp>
          <p:sp>
            <p:nvSpPr>
              <p:cNvPr id="255082" name="Konektor Garis Lurus 255081"/>
              <p:cNvSpPr/>
              <p:nvPr/>
            </p:nvSpPr>
            <p:spPr>
              <a:xfrm flipH="1">
                <a:off x="2893" y="1589"/>
                <a:ext cx="23" cy="23"/>
              </a:xfrm>
              <a:prstGeom prst="line">
                <a:avLst/>
              </a:prstGeom>
              <a:ln w="7938" cap="flat" cmpd="sng">
                <a:solidFill>
                  <a:srgbClr val="000000"/>
                </a:solidFill>
                <a:prstDash val="solid"/>
                <a:headEnd type="none" w="med" len="med"/>
                <a:tailEnd type="none" w="med" len="med"/>
              </a:ln>
            </p:spPr>
          </p:sp>
          <p:sp>
            <p:nvSpPr>
              <p:cNvPr id="255083" name="Konektor Garis Lurus 255082"/>
              <p:cNvSpPr/>
              <p:nvPr/>
            </p:nvSpPr>
            <p:spPr>
              <a:xfrm>
                <a:off x="2767" y="1547"/>
                <a:ext cx="1" cy="41"/>
              </a:xfrm>
              <a:prstGeom prst="line">
                <a:avLst/>
              </a:prstGeom>
              <a:ln w="7938" cap="flat" cmpd="sng">
                <a:solidFill>
                  <a:srgbClr val="000000"/>
                </a:solidFill>
                <a:prstDash val="solid"/>
                <a:headEnd type="none" w="med" len="med"/>
                <a:tailEnd type="none" w="med" len="med"/>
              </a:ln>
            </p:spPr>
          </p:sp>
          <p:sp>
            <p:nvSpPr>
              <p:cNvPr id="255084" name="Konektor Garis Lurus 255083"/>
              <p:cNvSpPr/>
              <p:nvPr/>
            </p:nvSpPr>
            <p:spPr>
              <a:xfrm>
                <a:off x="2543" y="1666"/>
                <a:ext cx="39" cy="11"/>
              </a:xfrm>
              <a:prstGeom prst="line">
                <a:avLst/>
              </a:prstGeom>
              <a:ln w="7938" cap="flat" cmpd="sng">
                <a:solidFill>
                  <a:srgbClr val="000000"/>
                </a:solidFill>
                <a:prstDash val="solid"/>
                <a:headEnd type="none" w="med" len="med"/>
                <a:tailEnd type="none" w="med" len="med"/>
              </a:ln>
            </p:spPr>
          </p:sp>
          <p:sp>
            <p:nvSpPr>
              <p:cNvPr id="255085" name="Konektor Garis Lurus 255084"/>
              <p:cNvSpPr/>
              <p:nvPr/>
            </p:nvSpPr>
            <p:spPr>
              <a:xfrm flipH="1">
                <a:off x="2967" y="1676"/>
                <a:ext cx="38" cy="6"/>
              </a:xfrm>
              <a:prstGeom prst="line">
                <a:avLst/>
              </a:prstGeom>
              <a:ln w="7938" cap="flat" cmpd="sng">
                <a:solidFill>
                  <a:srgbClr val="000000"/>
                </a:solidFill>
                <a:prstDash val="solid"/>
                <a:headEnd type="none" w="med" len="med"/>
                <a:tailEnd type="none" w="med" len="med"/>
              </a:ln>
            </p:spPr>
          </p:sp>
          <p:sp>
            <p:nvSpPr>
              <p:cNvPr id="255086" name="Konektor Garis Lurus 255085"/>
              <p:cNvSpPr/>
              <p:nvPr/>
            </p:nvSpPr>
            <p:spPr>
              <a:xfrm flipH="1">
                <a:off x="2548" y="1856"/>
                <a:ext cx="36" cy="9"/>
              </a:xfrm>
              <a:prstGeom prst="line">
                <a:avLst/>
              </a:prstGeom>
              <a:ln w="7938" cap="flat" cmpd="sng">
                <a:solidFill>
                  <a:srgbClr val="000000"/>
                </a:solidFill>
                <a:prstDash val="solid"/>
                <a:headEnd type="none" w="med" len="med"/>
                <a:tailEnd type="none" w="med" len="med"/>
              </a:ln>
            </p:spPr>
          </p:sp>
          <p:sp>
            <p:nvSpPr>
              <p:cNvPr id="255087" name="Konektor Garis Lurus 255086"/>
              <p:cNvSpPr/>
              <p:nvPr/>
            </p:nvSpPr>
            <p:spPr>
              <a:xfrm>
                <a:off x="2956" y="1855"/>
                <a:ext cx="44" cy="11"/>
              </a:xfrm>
              <a:prstGeom prst="line">
                <a:avLst/>
              </a:prstGeom>
              <a:ln w="7938" cap="flat" cmpd="sng">
                <a:solidFill>
                  <a:srgbClr val="000000"/>
                </a:solidFill>
                <a:prstDash val="solid"/>
                <a:headEnd type="none" w="med" len="med"/>
                <a:tailEnd type="none" w="med" len="med"/>
              </a:ln>
            </p:spPr>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255014"/>
                                        </p:tgtEl>
                                        <p:attrNameLst>
                                          <p:attrName>style.visibility</p:attrName>
                                        </p:attrNameLst>
                                      </p:cBhvr>
                                      <p:to>
                                        <p:strVal val="visible"/>
                                      </p:to>
                                    </p:set>
                                    <p:animEffect transition="in" filter="box(out)">
                                      <p:cBhvr>
                                        <p:cTn id="7" dur="500"/>
                                        <p:tgtEl>
                                          <p:spTgt spid="2550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43396" name="Grup 443395"/>
          <p:cNvGrpSpPr/>
          <p:nvPr/>
        </p:nvGrpSpPr>
        <p:grpSpPr>
          <a:xfrm>
            <a:off x="719138" y="1449388"/>
            <a:ext cx="7772400" cy="4784725"/>
            <a:chOff x="816" y="1056"/>
            <a:chExt cx="4560" cy="2784"/>
          </a:xfrm>
        </p:grpSpPr>
        <p:pic>
          <p:nvPicPr>
            <p:cNvPr id="443397" name="Gambar 443396" descr="C:/Users/donny/OneDrive/Dokumen/DataBasesystem/database praktek/http:/www.cso.ui.ac.id/SITA/SIAK/siakold.GIF"/>
            <p:cNvPicPr>
              <a:picLocks noChangeAspect="1"/>
            </p:cNvPicPr>
            <p:nvPr/>
          </p:nvPicPr>
          <p:blipFill>
            <a:blip r:embed="rId1" r:link="rId2"/>
            <a:stretch>
              <a:fillRect/>
            </a:stretch>
          </p:blipFill>
          <p:spPr>
            <a:xfrm>
              <a:off x="816" y="1056"/>
              <a:ext cx="4560" cy="2784"/>
            </a:xfrm>
            <a:prstGeom prst="rect">
              <a:avLst/>
            </a:prstGeom>
            <a:solidFill>
              <a:schemeClr val="accent1"/>
            </a:solidFill>
            <a:ln w="9525">
              <a:noFill/>
            </a:ln>
          </p:spPr>
        </p:pic>
        <p:sp>
          <p:nvSpPr>
            <p:cNvPr id="443398" name="Kotak Teks 443397"/>
            <p:cNvSpPr txBox="1"/>
            <p:nvPr/>
          </p:nvSpPr>
          <p:spPr>
            <a:xfrm>
              <a:off x="1056" y="1522"/>
              <a:ext cx="504" cy="224"/>
            </a:xfrm>
            <a:prstGeom prst="rect">
              <a:avLst/>
            </a:prstGeom>
            <a:solidFill>
              <a:srgbClr val="FFFFFF"/>
            </a:solidFill>
            <a:ln w="9525">
              <a:noFill/>
            </a:ln>
          </p:spPr>
          <p:txBody>
            <a:bodyPr/>
            <a:p>
              <a:pPr eaLnBrk="0" hangingPunct="0"/>
              <a:r>
                <a:rPr lang="id-ID" altLang="x-none" sz="1200" dirty="0"/>
                <a:t>Rektorat</a:t>
              </a:r>
              <a:endParaRPr lang="id-ID" altLang="x-none" sz="1200" dirty="0"/>
            </a:p>
          </p:txBody>
        </p:sp>
        <p:sp>
          <p:nvSpPr>
            <p:cNvPr id="443399" name="Kotak Teks 443398"/>
            <p:cNvSpPr txBox="1"/>
            <p:nvPr/>
          </p:nvSpPr>
          <p:spPr>
            <a:xfrm>
              <a:off x="4560" y="1522"/>
              <a:ext cx="576" cy="249"/>
            </a:xfrm>
            <a:prstGeom prst="rect">
              <a:avLst/>
            </a:prstGeom>
            <a:solidFill>
              <a:srgbClr val="FFFFFF"/>
            </a:solidFill>
            <a:ln w="9525">
              <a:noFill/>
            </a:ln>
          </p:spPr>
          <p:txBody>
            <a:bodyPr/>
            <a:p>
              <a:pPr eaLnBrk="0" hangingPunct="0"/>
              <a:r>
                <a:rPr lang="id-ID" altLang="x-none" sz="1200" dirty="0"/>
                <a:t>Sekretariat</a:t>
              </a:r>
              <a:endParaRPr lang="id-ID" altLang="x-none" sz="1200" dirty="0"/>
            </a:p>
          </p:txBody>
        </p:sp>
        <p:sp>
          <p:nvSpPr>
            <p:cNvPr id="443400" name="Kotak Teks 443399"/>
            <p:cNvSpPr txBox="1"/>
            <p:nvPr/>
          </p:nvSpPr>
          <p:spPr>
            <a:xfrm>
              <a:off x="2616" y="2536"/>
              <a:ext cx="1104" cy="392"/>
            </a:xfrm>
            <a:prstGeom prst="rect">
              <a:avLst/>
            </a:prstGeom>
            <a:solidFill>
              <a:srgbClr val="FFFFFF"/>
            </a:solidFill>
            <a:ln w="9525">
              <a:noFill/>
            </a:ln>
          </p:spPr>
          <p:txBody>
            <a:bodyPr/>
            <a:p>
              <a:pPr algn="ctr" eaLnBrk="0" hangingPunct="0"/>
              <a:r>
                <a:rPr lang="id-ID" altLang="x-none" sz="1400" dirty="0"/>
                <a:t>PDE Dengan </a:t>
              </a:r>
              <a:endParaRPr lang="id-ID" altLang="x-none" sz="1400" dirty="0"/>
            </a:p>
            <a:p>
              <a:pPr algn="ctr" eaLnBrk="0" hangingPunct="0"/>
              <a:r>
                <a:rPr lang="id-ID" altLang="x-none" sz="1400" dirty="0"/>
                <a:t> PC Stand Alone</a:t>
              </a:r>
              <a:endParaRPr lang="id-ID" altLang="x-none" sz="1400" dirty="0"/>
            </a:p>
          </p:txBody>
        </p:sp>
        <p:sp>
          <p:nvSpPr>
            <p:cNvPr id="443401" name="Kotak Teks 443400"/>
            <p:cNvSpPr txBox="1"/>
            <p:nvPr/>
          </p:nvSpPr>
          <p:spPr>
            <a:xfrm>
              <a:off x="1008" y="3262"/>
              <a:ext cx="720" cy="249"/>
            </a:xfrm>
            <a:prstGeom prst="rect">
              <a:avLst/>
            </a:prstGeom>
            <a:solidFill>
              <a:srgbClr val="FFFFFF"/>
            </a:solidFill>
            <a:ln w="9525">
              <a:noFill/>
            </a:ln>
          </p:spPr>
          <p:txBody>
            <a:bodyPr/>
            <a:p>
              <a:pPr eaLnBrk="0" hangingPunct="0"/>
              <a:r>
                <a:rPr lang="id-ID" altLang="x-none" sz="1200" dirty="0"/>
                <a:t>Bank Bukopin </a:t>
              </a:r>
              <a:endParaRPr lang="id-ID" altLang="x-none" sz="1200" dirty="0"/>
            </a:p>
          </p:txBody>
        </p:sp>
      </p:grpSp>
      <p:sp>
        <p:nvSpPr>
          <p:cNvPr id="443402" name="Persegi panjang 443401"/>
          <p:cNvSpPr/>
          <p:nvPr/>
        </p:nvSpPr>
        <p:spPr>
          <a:xfrm>
            <a:off x="1042988" y="584200"/>
            <a:ext cx="6445250" cy="649288"/>
          </a:xfrm>
          <a:prstGeom prst="rect">
            <a:avLst/>
          </a:prstGeom>
        </p:spPr>
        <p:txBody>
          <a:bodyPr wrap="none" fromWordArt="1">
            <a:prstTxWarp prst="textPlain">
              <a:avLst>
                <a:gd name="adj" fmla="val 50000"/>
              </a:avLst>
            </a:prstTxWarp>
            <a:normAutofit/>
          </a:bodyPr>
          <a:p>
            <a:pPr algn="ctr"/>
            <a:r>
              <a:rPr lang="id-ID" altLang="en-US" sz="3600">
                <a:ln w="12700" cap="flat" cmpd="sng">
                  <a:solidFill>
                    <a:srgbClr val="FF0000"/>
                  </a:solidFill>
                  <a:prstDash val="solid"/>
                  <a:miter/>
                  <a:headEnd type="none" w="med" len="med"/>
                  <a:tailEnd type="none" w="med" len="med"/>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rPr>
              <a:t>Sistem basis Konvensional</a:t>
            </a:r>
            <a:endParaRPr lang="id-ID" altLang="en-US" sz="3600">
              <a:ln w="12700" cap="flat" cmpd="sng">
                <a:solidFill>
                  <a:srgbClr val="FF0000"/>
                </a:solidFill>
                <a:prstDash val="solid"/>
                <a:miter/>
                <a:headEnd type="none" w="med" len="med"/>
                <a:tailEnd type="none" w="med" len="med"/>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44420" name="Gambar 444419" descr="SIM_pabrik_animation"/>
          <p:cNvPicPr>
            <a:picLocks noChangeAspect="1"/>
          </p:cNvPicPr>
          <p:nvPr/>
        </p:nvPicPr>
        <p:blipFill>
          <a:blip r:embed="rId1"/>
          <a:stretch>
            <a:fillRect/>
          </a:stretch>
        </p:blipFill>
        <p:spPr>
          <a:xfrm>
            <a:off x="611188" y="1484313"/>
            <a:ext cx="7883525" cy="4625975"/>
          </a:xfrm>
          <a:prstGeom prst="rect">
            <a:avLst/>
          </a:prstGeom>
          <a:noFill/>
          <a:ln w="9525">
            <a:noFill/>
          </a:ln>
        </p:spPr>
      </p:pic>
      <p:sp>
        <p:nvSpPr>
          <p:cNvPr id="444421" name="Persegi panjang 444420"/>
          <p:cNvSpPr/>
          <p:nvPr/>
        </p:nvSpPr>
        <p:spPr>
          <a:xfrm>
            <a:off x="719138" y="584200"/>
            <a:ext cx="7561262" cy="649288"/>
          </a:xfrm>
          <a:prstGeom prst="rect">
            <a:avLst/>
          </a:prstGeom>
        </p:spPr>
        <p:txBody>
          <a:bodyPr wrap="none" fromWordArt="1">
            <a:prstTxWarp prst="textPlain">
              <a:avLst>
                <a:gd name="adj" fmla="val 50000"/>
              </a:avLst>
            </a:prstTxWarp>
            <a:normAutofit/>
          </a:bodyPr>
          <a:p>
            <a:pPr algn="ctr"/>
            <a:r>
              <a:rPr lang="id-ID" altLang="en-US" sz="3600">
                <a:ln w="12700" cap="flat" cmpd="sng">
                  <a:solidFill>
                    <a:srgbClr val="FF0000"/>
                  </a:solidFill>
                  <a:prstDash val="solid"/>
                  <a:miter/>
                  <a:headEnd type="none" w="med" len="med"/>
                  <a:tailEnd type="none" w="med" len="med"/>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rPr>
              <a:t>Sistem Basis Data Online (berbasis Server)</a:t>
            </a:r>
            <a:endParaRPr lang="id-ID" altLang="en-US" sz="3600">
              <a:ln w="12700" cap="flat" cmpd="sng">
                <a:solidFill>
                  <a:srgbClr val="FF0000"/>
                </a:solidFill>
                <a:prstDash val="solid"/>
                <a:miter/>
                <a:headEnd type="none" w="med" len="med"/>
                <a:tailEnd type="none" w="med" len="med"/>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45445" name="Gambar 445444" descr="SIM_struktur_animasi"/>
          <p:cNvPicPr>
            <a:picLocks noChangeAspect="1"/>
          </p:cNvPicPr>
          <p:nvPr/>
        </p:nvPicPr>
        <p:blipFill>
          <a:blip r:embed="rId1"/>
          <a:stretch>
            <a:fillRect/>
          </a:stretch>
        </p:blipFill>
        <p:spPr>
          <a:xfrm>
            <a:off x="576263" y="1449388"/>
            <a:ext cx="7764462" cy="4762500"/>
          </a:xfrm>
          <a:prstGeom prst="rect">
            <a:avLst/>
          </a:prstGeom>
          <a:noFill/>
          <a:ln w="9525">
            <a:noFill/>
          </a:ln>
        </p:spPr>
      </p:pic>
      <p:sp>
        <p:nvSpPr>
          <p:cNvPr id="445447" name="Persegi panjang 445446"/>
          <p:cNvSpPr/>
          <p:nvPr/>
        </p:nvSpPr>
        <p:spPr>
          <a:xfrm>
            <a:off x="719138" y="584200"/>
            <a:ext cx="7561262" cy="649288"/>
          </a:xfrm>
          <a:prstGeom prst="rect">
            <a:avLst/>
          </a:prstGeom>
        </p:spPr>
        <p:txBody>
          <a:bodyPr wrap="none" fromWordArt="1">
            <a:prstTxWarp prst="textPlain">
              <a:avLst>
                <a:gd name="adj" fmla="val 50000"/>
              </a:avLst>
            </a:prstTxWarp>
            <a:normAutofit/>
          </a:bodyPr>
          <a:p>
            <a:pPr algn="ctr"/>
            <a:r>
              <a:rPr lang="id-ID" altLang="en-US" sz="3600">
                <a:ln w="12700" cap="flat" cmpd="sng">
                  <a:solidFill>
                    <a:srgbClr val="FF0000"/>
                  </a:solidFill>
                  <a:prstDash val="solid"/>
                  <a:miter/>
                  <a:headEnd type="none" w="med" len="med"/>
                  <a:tailEnd type="none" w="med" len="med"/>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rPr>
              <a:t>Sistem Basis Data Online (berbasis Server)</a:t>
            </a:r>
            <a:endParaRPr lang="id-ID" altLang="en-US" sz="3600">
              <a:ln w="12700" cap="flat" cmpd="sng">
                <a:solidFill>
                  <a:srgbClr val="FF0000"/>
                </a:solidFill>
                <a:prstDash val="solid"/>
                <a:miter/>
                <a:headEnd type="none" w="med" len="med"/>
                <a:tailEnd type="none" w="med" len="med"/>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47492" name="Grup 447491"/>
          <p:cNvGrpSpPr/>
          <p:nvPr/>
        </p:nvGrpSpPr>
        <p:grpSpPr>
          <a:xfrm>
            <a:off x="647700" y="2024063"/>
            <a:ext cx="7848600" cy="4321175"/>
            <a:chOff x="768" y="1056"/>
            <a:chExt cx="4704" cy="2976"/>
          </a:xfrm>
        </p:grpSpPr>
        <p:grpSp>
          <p:nvGrpSpPr>
            <p:cNvPr id="447493" name="Grup 447492"/>
            <p:cNvGrpSpPr/>
            <p:nvPr/>
          </p:nvGrpSpPr>
          <p:grpSpPr>
            <a:xfrm>
              <a:off x="768" y="1056"/>
              <a:ext cx="4704" cy="2976"/>
              <a:chOff x="672" y="1056"/>
              <a:chExt cx="4704" cy="2976"/>
            </a:xfrm>
          </p:grpSpPr>
          <p:pic>
            <p:nvPicPr>
              <p:cNvPr id="447494" name="Gambar 447493" descr="C:/Users/donny/OneDrive/Dokumen/DataBasesystem/database praktek/http:/www.cso.ui.ac.id/SITA/SIAK/skemasiak.GIF"/>
              <p:cNvPicPr>
                <a:picLocks noChangeAspect="1"/>
              </p:cNvPicPr>
              <p:nvPr/>
            </p:nvPicPr>
            <p:blipFill>
              <a:blip r:embed="rId1" r:link="rId2"/>
              <a:stretch>
                <a:fillRect/>
              </a:stretch>
            </p:blipFill>
            <p:spPr>
              <a:xfrm>
                <a:off x="672" y="1056"/>
                <a:ext cx="4704" cy="2976"/>
              </a:xfrm>
              <a:prstGeom prst="rect">
                <a:avLst/>
              </a:prstGeom>
              <a:noFill/>
              <a:ln w="9525">
                <a:noFill/>
              </a:ln>
            </p:spPr>
          </p:pic>
          <p:sp>
            <p:nvSpPr>
              <p:cNvPr id="447495" name="Kotak Teks 447494"/>
              <p:cNvSpPr txBox="1"/>
              <p:nvPr/>
            </p:nvSpPr>
            <p:spPr>
              <a:xfrm>
                <a:off x="1632" y="2112"/>
                <a:ext cx="816" cy="192"/>
              </a:xfrm>
              <a:prstGeom prst="rect">
                <a:avLst/>
              </a:prstGeom>
              <a:solidFill>
                <a:srgbClr val="FFFFFF"/>
              </a:solidFill>
              <a:ln w="9525">
                <a:noFill/>
              </a:ln>
            </p:spPr>
            <p:txBody>
              <a:bodyPr/>
              <a:p>
                <a:pPr algn="ctr" eaLnBrk="0" hangingPunct="0"/>
                <a:r>
                  <a:rPr sz="1000" b="1">
                    <a:solidFill>
                      <a:srgbClr val="FF3300"/>
                    </a:solidFill>
                  </a:rPr>
                  <a:t>SIAM UPI-YPTK</a:t>
                </a:r>
                <a:endParaRPr sz="1000" b="1">
                  <a:solidFill>
                    <a:srgbClr val="FF3300"/>
                  </a:solidFill>
                </a:endParaRPr>
              </a:p>
            </p:txBody>
          </p:sp>
        </p:grpSp>
        <p:sp>
          <p:nvSpPr>
            <p:cNvPr id="447496" name="Kotak Teks 447495"/>
            <p:cNvSpPr txBox="1"/>
            <p:nvPr/>
          </p:nvSpPr>
          <p:spPr>
            <a:xfrm>
              <a:off x="3357" y="1584"/>
              <a:ext cx="819" cy="159"/>
            </a:xfrm>
            <a:prstGeom prst="rect">
              <a:avLst/>
            </a:prstGeom>
            <a:solidFill>
              <a:srgbClr val="FFFFFF"/>
            </a:solidFill>
            <a:ln w="9525">
              <a:noFill/>
            </a:ln>
          </p:spPr>
          <p:txBody>
            <a:bodyPr/>
            <a:p>
              <a:pPr algn="ctr" eaLnBrk="0" hangingPunct="0"/>
              <a:r>
                <a:rPr sz="1400" b="1"/>
                <a:t>Bank </a:t>
              </a:r>
              <a:r>
                <a:rPr sz="1400" b="1" err="1"/>
                <a:t>Bukopin</a:t>
              </a:r>
              <a:endParaRPr sz="1400" b="1"/>
            </a:p>
          </p:txBody>
        </p:sp>
      </p:grpSp>
      <p:sp>
        <p:nvSpPr>
          <p:cNvPr id="447497" name="Persegi panjang 447496"/>
          <p:cNvSpPr/>
          <p:nvPr/>
        </p:nvSpPr>
        <p:spPr>
          <a:xfrm>
            <a:off x="1042988" y="584200"/>
            <a:ext cx="6553200" cy="900113"/>
          </a:xfrm>
          <a:prstGeom prst="rect">
            <a:avLst/>
          </a:prstGeom>
        </p:spPr>
        <p:txBody>
          <a:bodyPr wrap="none" fromWordArt="1">
            <a:prstTxWarp prst="textPlain">
              <a:avLst>
                <a:gd name="adj" fmla="val 50000"/>
              </a:avLst>
            </a:prstTxWarp>
            <a:normAutofit/>
          </a:bodyPr>
          <a:p>
            <a:pPr algn="ctr"/>
            <a:r>
              <a:rPr lang="id-ID" altLang="en-US" sz="3600">
                <a:ln w="12700" cap="flat" cmpd="sng">
                  <a:solidFill>
                    <a:srgbClr val="FF0000"/>
                  </a:solidFill>
                  <a:prstDash val="solid"/>
                  <a:miter/>
                  <a:headEnd type="none" w="med" len="med"/>
                  <a:tailEnd type="none" w="med" len="med"/>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rPr>
              <a:t>Sistem Basis Data Terdistribusi</a:t>
            </a:r>
            <a:endParaRPr lang="id-ID" altLang="en-US" sz="3600">
              <a:ln w="12700" cap="flat" cmpd="sng">
                <a:solidFill>
                  <a:srgbClr val="FF0000"/>
                </a:solidFill>
                <a:prstDash val="solid"/>
                <a:miter/>
                <a:headEnd type="none" w="med" len="med"/>
                <a:tailEnd type="none" w="med" len="med"/>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48516" name="Gambar 448515"/>
          <p:cNvPicPr>
            <a:picLocks noChangeAspect="1"/>
          </p:cNvPicPr>
          <p:nvPr/>
        </p:nvPicPr>
        <p:blipFill>
          <a:blip r:embed="rId1"/>
          <a:srcRect b="8247"/>
          <a:stretch>
            <a:fillRect/>
          </a:stretch>
        </p:blipFill>
        <p:spPr>
          <a:xfrm>
            <a:off x="576263" y="1592263"/>
            <a:ext cx="7991475" cy="4637087"/>
          </a:xfrm>
          <a:prstGeom prst="rect">
            <a:avLst/>
          </a:prstGeom>
          <a:noFill/>
          <a:ln w="9525">
            <a:noFill/>
          </a:ln>
        </p:spPr>
      </p:pic>
      <p:sp>
        <p:nvSpPr>
          <p:cNvPr id="448518" name="Persegi panjang 448517"/>
          <p:cNvSpPr/>
          <p:nvPr/>
        </p:nvSpPr>
        <p:spPr>
          <a:xfrm>
            <a:off x="1042988" y="584200"/>
            <a:ext cx="6553200" cy="900113"/>
          </a:xfrm>
          <a:prstGeom prst="rect">
            <a:avLst/>
          </a:prstGeom>
        </p:spPr>
        <p:txBody>
          <a:bodyPr wrap="none" fromWordArt="1">
            <a:prstTxWarp prst="textPlain">
              <a:avLst>
                <a:gd name="adj" fmla="val 50000"/>
              </a:avLst>
            </a:prstTxWarp>
            <a:normAutofit/>
          </a:bodyPr>
          <a:p>
            <a:pPr algn="ctr"/>
            <a:r>
              <a:rPr lang="id-ID" altLang="en-US" sz="3600">
                <a:ln w="12700" cap="flat" cmpd="sng">
                  <a:solidFill>
                    <a:srgbClr val="FF0000"/>
                  </a:solidFill>
                  <a:prstDash val="solid"/>
                  <a:miter/>
                  <a:headEnd type="none" w="med" len="med"/>
                  <a:tailEnd type="none" w="med" len="med"/>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rPr>
              <a:t>Sistem Basis Data Terdistribusi</a:t>
            </a:r>
            <a:endParaRPr lang="id-ID" altLang="en-US" sz="3600">
              <a:ln w="12700" cap="flat" cmpd="sng">
                <a:solidFill>
                  <a:srgbClr val="FF0000"/>
                </a:solidFill>
                <a:prstDash val="solid"/>
                <a:miter/>
                <a:headEnd type="none" w="med" len="med"/>
                <a:tailEnd type="none" w="med" len="med"/>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53636" name="Gambar 453635" descr="image006"/>
          <p:cNvPicPr>
            <a:picLocks noChangeAspect="1"/>
          </p:cNvPicPr>
          <p:nvPr/>
        </p:nvPicPr>
        <p:blipFill>
          <a:blip r:embed="rId1"/>
          <a:stretch>
            <a:fillRect/>
          </a:stretch>
        </p:blipFill>
        <p:spPr>
          <a:xfrm>
            <a:off x="762000" y="1295400"/>
            <a:ext cx="7543800" cy="4589463"/>
          </a:xfrm>
          <a:prstGeom prst="rect">
            <a:avLst/>
          </a:prstGeom>
          <a:solidFill>
            <a:schemeClr val="bg1"/>
          </a:solidFill>
          <a:ln w="9525" cap="flat" cmpd="sng">
            <a:solidFill>
              <a:schemeClr val="tx1"/>
            </a:solidFill>
            <a:prstDash val="solid"/>
            <a:miter/>
            <a:headEnd type="none" w="med" len="med"/>
            <a:tailEnd type="none" w="med" len="med"/>
          </a:ln>
        </p:spPr>
      </p:pic>
      <p:sp>
        <p:nvSpPr>
          <p:cNvPr id="453637" name="Kotak Teks 453636"/>
          <p:cNvSpPr txBox="1"/>
          <p:nvPr/>
        </p:nvSpPr>
        <p:spPr>
          <a:xfrm>
            <a:off x="2590800" y="4800600"/>
            <a:ext cx="2989263" cy="457200"/>
          </a:xfrm>
          <a:prstGeom prst="rect">
            <a:avLst/>
          </a:prstGeom>
          <a:solidFill>
            <a:schemeClr val="bg1"/>
          </a:solidFill>
          <a:ln w="9525">
            <a:noFill/>
          </a:ln>
        </p:spPr>
        <p:txBody>
          <a:bodyPr>
            <a:spAutoFit/>
          </a:bodyPr>
          <a:p>
            <a:pPr algn="ctr">
              <a:spcBef>
                <a:spcPct val="50000"/>
              </a:spcBef>
            </a:pPr>
            <a:r>
              <a:rPr b="1"/>
              <a:t>SISFO UPI “YPTK”</a:t>
            </a:r>
            <a:endParaRPr b="1"/>
          </a:p>
        </p:txBody>
      </p:sp>
      <p:sp>
        <p:nvSpPr>
          <p:cNvPr id="453638" name="Persegi panjang 453637"/>
          <p:cNvSpPr/>
          <p:nvPr/>
        </p:nvSpPr>
        <p:spPr>
          <a:xfrm>
            <a:off x="1042988" y="550863"/>
            <a:ext cx="6553200" cy="574675"/>
          </a:xfrm>
          <a:prstGeom prst="rect">
            <a:avLst/>
          </a:prstGeom>
        </p:spPr>
        <p:txBody>
          <a:bodyPr wrap="none" fromWordArt="1">
            <a:prstTxWarp prst="textPlain">
              <a:avLst>
                <a:gd name="adj" fmla="val 50000"/>
              </a:avLst>
            </a:prstTxWarp>
            <a:normAutofit/>
          </a:bodyPr>
          <a:p>
            <a:pPr algn="ctr"/>
            <a:r>
              <a:rPr lang="id-ID" altLang="en-US" sz="3600">
                <a:ln w="12700" cap="flat" cmpd="sng">
                  <a:solidFill>
                    <a:srgbClr val="FF0000"/>
                  </a:solidFill>
                  <a:prstDash val="solid"/>
                  <a:miter/>
                  <a:headEnd type="none" w="med" len="med"/>
                  <a:tailEnd type="none" w="med" len="med"/>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rPr>
              <a:t>Sistem Basis Data Online-Realtime</a:t>
            </a:r>
            <a:endParaRPr lang="id-ID" altLang="en-US" sz="3600">
              <a:ln w="12700" cap="flat" cmpd="sng">
                <a:solidFill>
                  <a:srgbClr val="FF0000"/>
                </a:solidFill>
                <a:prstDash val="solid"/>
                <a:miter/>
                <a:headEnd type="none" w="med" len="med"/>
                <a:tailEnd type="none" w="med" len="med"/>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49540" name="Grup 449539"/>
          <p:cNvGrpSpPr/>
          <p:nvPr/>
        </p:nvGrpSpPr>
        <p:grpSpPr>
          <a:xfrm>
            <a:off x="914400" y="1773238"/>
            <a:ext cx="7366000" cy="4500562"/>
            <a:chOff x="0" y="0"/>
            <a:chExt cx="6240" cy="4320"/>
          </a:xfrm>
        </p:grpSpPr>
        <p:pic>
          <p:nvPicPr>
            <p:cNvPr id="449541" name="Gambar 449540"/>
            <p:cNvPicPr>
              <a:picLocks noChangeAspect="1"/>
            </p:cNvPicPr>
            <p:nvPr/>
          </p:nvPicPr>
          <p:blipFill>
            <a:blip r:embed="rId1"/>
            <a:stretch>
              <a:fillRect/>
            </a:stretch>
          </p:blipFill>
          <p:spPr>
            <a:xfrm>
              <a:off x="0" y="0"/>
              <a:ext cx="6240" cy="4320"/>
            </a:xfrm>
            <a:prstGeom prst="rect">
              <a:avLst/>
            </a:prstGeom>
            <a:noFill/>
            <a:ln w="9525">
              <a:noFill/>
            </a:ln>
          </p:spPr>
        </p:pic>
        <p:pic>
          <p:nvPicPr>
            <p:cNvPr id="449542" name="Gambar 449541"/>
            <p:cNvPicPr>
              <a:picLocks noChangeAspect="1"/>
            </p:cNvPicPr>
            <p:nvPr/>
          </p:nvPicPr>
          <p:blipFill>
            <a:blip r:embed="rId2"/>
            <a:stretch>
              <a:fillRect/>
            </a:stretch>
          </p:blipFill>
          <p:spPr>
            <a:xfrm>
              <a:off x="3848" y="1104"/>
              <a:ext cx="2333" cy="1616"/>
            </a:xfrm>
            <a:prstGeom prst="rect">
              <a:avLst/>
            </a:prstGeom>
            <a:noFill/>
            <a:ln w="9525">
              <a:noFill/>
            </a:ln>
          </p:spPr>
        </p:pic>
        <p:pic>
          <p:nvPicPr>
            <p:cNvPr id="449543" name="Gambar 449542"/>
            <p:cNvPicPr>
              <a:picLocks noChangeAspect="1"/>
            </p:cNvPicPr>
            <p:nvPr/>
          </p:nvPicPr>
          <p:blipFill>
            <a:blip r:embed="rId3"/>
            <a:stretch>
              <a:fillRect/>
            </a:stretch>
          </p:blipFill>
          <p:spPr>
            <a:xfrm>
              <a:off x="104" y="1056"/>
              <a:ext cx="2333" cy="1616"/>
            </a:xfrm>
            <a:prstGeom prst="rect">
              <a:avLst/>
            </a:prstGeom>
            <a:noFill/>
            <a:ln w="9525">
              <a:noFill/>
            </a:ln>
          </p:spPr>
        </p:pic>
        <p:pic>
          <p:nvPicPr>
            <p:cNvPr id="449544" name="Gambar 449543"/>
            <p:cNvPicPr>
              <a:picLocks noChangeAspect="1"/>
            </p:cNvPicPr>
            <p:nvPr/>
          </p:nvPicPr>
          <p:blipFill>
            <a:blip r:embed="rId4"/>
            <a:stretch>
              <a:fillRect/>
            </a:stretch>
          </p:blipFill>
          <p:spPr>
            <a:xfrm>
              <a:off x="312" y="1440"/>
              <a:ext cx="2380" cy="1648"/>
            </a:xfrm>
            <a:prstGeom prst="rect">
              <a:avLst/>
            </a:prstGeom>
            <a:noFill/>
            <a:ln w="9525">
              <a:noFill/>
            </a:ln>
          </p:spPr>
        </p:pic>
        <p:pic>
          <p:nvPicPr>
            <p:cNvPr id="449545" name="Gambar 449544"/>
            <p:cNvPicPr>
              <a:picLocks noChangeAspect="1"/>
            </p:cNvPicPr>
            <p:nvPr/>
          </p:nvPicPr>
          <p:blipFill>
            <a:blip r:embed="rId5"/>
            <a:stretch>
              <a:fillRect/>
            </a:stretch>
          </p:blipFill>
          <p:spPr>
            <a:xfrm>
              <a:off x="624" y="1908"/>
              <a:ext cx="2236" cy="1548"/>
            </a:xfrm>
            <a:prstGeom prst="rect">
              <a:avLst/>
            </a:prstGeom>
            <a:noFill/>
            <a:ln w="9525">
              <a:noFill/>
            </a:ln>
          </p:spPr>
        </p:pic>
        <p:pic>
          <p:nvPicPr>
            <p:cNvPr id="449546" name="Gambar 449545"/>
            <p:cNvPicPr>
              <a:picLocks noChangeAspect="1"/>
            </p:cNvPicPr>
            <p:nvPr/>
          </p:nvPicPr>
          <p:blipFill>
            <a:blip r:embed="rId6"/>
            <a:stretch>
              <a:fillRect/>
            </a:stretch>
          </p:blipFill>
          <p:spPr>
            <a:xfrm>
              <a:off x="780" y="2304"/>
              <a:ext cx="2288" cy="1584"/>
            </a:xfrm>
            <a:prstGeom prst="rect">
              <a:avLst/>
            </a:prstGeom>
            <a:noFill/>
            <a:ln w="9525">
              <a:noFill/>
            </a:ln>
          </p:spPr>
        </p:pic>
        <p:grpSp>
          <p:nvGrpSpPr>
            <p:cNvPr id="449547" name="Grup 449546"/>
            <p:cNvGrpSpPr/>
            <p:nvPr/>
          </p:nvGrpSpPr>
          <p:grpSpPr>
            <a:xfrm>
              <a:off x="3848" y="1440"/>
              <a:ext cx="2288" cy="1344"/>
              <a:chOff x="2784" y="624"/>
              <a:chExt cx="2784" cy="2088"/>
            </a:xfrm>
          </p:grpSpPr>
          <p:pic>
            <p:nvPicPr>
              <p:cNvPr id="449548" name="Gambar 449547"/>
              <p:cNvPicPr>
                <a:picLocks noChangeAspect="1"/>
              </p:cNvPicPr>
              <p:nvPr/>
            </p:nvPicPr>
            <p:blipFill>
              <a:blip r:embed="rId7"/>
              <a:stretch>
                <a:fillRect/>
              </a:stretch>
            </p:blipFill>
            <p:spPr>
              <a:xfrm>
                <a:off x="2784" y="624"/>
                <a:ext cx="2784" cy="2088"/>
              </a:xfrm>
              <a:prstGeom prst="rect">
                <a:avLst/>
              </a:prstGeom>
              <a:noFill/>
              <a:ln w="9525">
                <a:noFill/>
              </a:ln>
            </p:spPr>
          </p:pic>
          <p:sp>
            <p:nvSpPr>
              <p:cNvPr id="449549" name="Kotak Teks 449548"/>
              <p:cNvSpPr txBox="1"/>
              <p:nvPr/>
            </p:nvSpPr>
            <p:spPr>
              <a:xfrm>
                <a:off x="2975" y="880"/>
                <a:ext cx="2210" cy="592"/>
              </a:xfrm>
              <a:prstGeom prst="rect">
                <a:avLst/>
              </a:prstGeom>
              <a:noFill/>
              <a:ln w="9525">
                <a:noFill/>
              </a:ln>
            </p:spPr>
            <p:txBody>
              <a:bodyPr>
                <a:spAutoFit/>
              </a:bodyPr>
              <a:p>
                <a:r>
                  <a:rPr sz="1000" err="1">
                    <a:solidFill>
                      <a:schemeClr val="bg1"/>
                    </a:solidFill>
                    <a:effectLst>
                      <a:outerShdw blurRad="38100" dist="38100" dir="2700000">
                        <a:srgbClr val="000000"/>
                      </a:outerShdw>
                    </a:effectLst>
                    <a:latin typeface="Arial Black" panose="020B0A04020102020204" pitchFamily="34" charset="0"/>
                  </a:rPr>
                  <a:t>Pemerintah</a:t>
                </a:r>
                <a:r>
                  <a:rPr sz="1000">
                    <a:solidFill>
                      <a:schemeClr val="bg1"/>
                    </a:solidFill>
                    <a:effectLst>
                      <a:outerShdw blurRad="38100" dist="38100" dir="2700000">
                        <a:srgbClr val="000000"/>
                      </a:outerShdw>
                    </a:effectLst>
                    <a:latin typeface="Arial Black" panose="020B0A04020102020204" pitchFamily="34" charset="0"/>
                  </a:rPr>
                  <a:t> </a:t>
                </a:r>
                <a:r>
                  <a:rPr sz="1000" err="1">
                    <a:solidFill>
                      <a:schemeClr val="bg1"/>
                    </a:solidFill>
                    <a:effectLst>
                      <a:outerShdw blurRad="38100" dist="38100" dir="2700000">
                        <a:srgbClr val="000000"/>
                      </a:outerShdw>
                    </a:effectLst>
                    <a:latin typeface="Arial Black" panose="020B0A04020102020204" pitchFamily="34" charset="0"/>
                  </a:rPr>
                  <a:t>Propinsi</a:t>
                </a:r>
                <a:r>
                  <a:rPr sz="1000">
                    <a:solidFill>
                      <a:schemeClr val="bg1"/>
                    </a:solidFill>
                    <a:effectLst>
                      <a:outerShdw blurRad="38100" dist="38100" dir="2700000">
                        <a:srgbClr val="000000"/>
                      </a:outerShdw>
                    </a:effectLst>
                    <a:latin typeface="Arial Black" panose="020B0A04020102020204" pitchFamily="34" charset="0"/>
                  </a:rPr>
                  <a:t>  LAMPUNG</a:t>
                </a:r>
                <a:endParaRPr sz="1000">
                  <a:solidFill>
                    <a:schemeClr val="bg1"/>
                  </a:solidFill>
                  <a:effectLst>
                    <a:outerShdw blurRad="38100" dist="38100" dir="2700000">
                      <a:srgbClr val="000000"/>
                    </a:outerShdw>
                  </a:effectLst>
                  <a:latin typeface="Arial Black" panose="020B0A04020102020204" pitchFamily="34" charset="0"/>
                </a:endParaRPr>
              </a:p>
            </p:txBody>
          </p:sp>
        </p:grpSp>
        <p:pic>
          <p:nvPicPr>
            <p:cNvPr id="449550" name="Gambar 449549"/>
            <p:cNvPicPr>
              <a:picLocks noChangeAspect="1"/>
            </p:cNvPicPr>
            <p:nvPr/>
          </p:nvPicPr>
          <p:blipFill>
            <a:blip r:embed="rId8"/>
            <a:stretch>
              <a:fillRect/>
            </a:stretch>
          </p:blipFill>
          <p:spPr>
            <a:xfrm>
              <a:off x="3640" y="1824"/>
              <a:ext cx="2288" cy="1584"/>
            </a:xfrm>
            <a:prstGeom prst="rect">
              <a:avLst/>
            </a:prstGeom>
            <a:noFill/>
            <a:ln w="9525">
              <a:noFill/>
            </a:ln>
          </p:spPr>
        </p:pic>
        <p:pic>
          <p:nvPicPr>
            <p:cNvPr id="449551" name="Gambar 449550"/>
            <p:cNvPicPr>
              <a:picLocks noChangeAspect="1"/>
            </p:cNvPicPr>
            <p:nvPr/>
          </p:nvPicPr>
          <p:blipFill>
            <a:blip r:embed="rId9"/>
            <a:stretch>
              <a:fillRect/>
            </a:stretch>
          </p:blipFill>
          <p:spPr>
            <a:xfrm>
              <a:off x="2132" y="2496"/>
              <a:ext cx="2563" cy="1775"/>
            </a:xfrm>
            <a:prstGeom prst="rect">
              <a:avLst/>
            </a:prstGeom>
            <a:noFill/>
            <a:ln w="9525">
              <a:noFill/>
            </a:ln>
          </p:spPr>
        </p:pic>
      </p:grpSp>
      <p:sp>
        <p:nvSpPr>
          <p:cNvPr id="449552" name="Persegi panjang 449551"/>
          <p:cNvSpPr/>
          <p:nvPr/>
        </p:nvSpPr>
        <p:spPr>
          <a:xfrm>
            <a:off x="1042988" y="622300"/>
            <a:ext cx="6842125" cy="790575"/>
          </a:xfrm>
          <a:prstGeom prst="rect">
            <a:avLst/>
          </a:prstGeom>
        </p:spPr>
        <p:txBody>
          <a:bodyPr wrap="none" fromWordArt="1">
            <a:prstTxWarp prst="textPlain">
              <a:avLst>
                <a:gd name="adj" fmla="val 50000"/>
              </a:avLst>
            </a:prstTxWarp>
            <a:normAutofit/>
          </a:bodyPr>
          <a:p>
            <a:pPr algn="ctr"/>
            <a:r>
              <a:rPr lang="id-ID" altLang="en-US" sz="3600">
                <a:ln w="12700" cap="flat" cmpd="sng">
                  <a:solidFill>
                    <a:srgbClr val="FF0000"/>
                  </a:solidFill>
                  <a:prstDash val="solid"/>
                  <a:miter/>
                  <a:headEnd type="none" w="med" len="med"/>
                  <a:tailEnd type="none" w="med" len="med"/>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rPr>
              <a:t>Sistem Basis Data Online-Realtime</a:t>
            </a:r>
            <a:endParaRPr lang="id-ID" altLang="en-US" sz="3600">
              <a:ln w="12700" cap="flat" cmpd="sng">
                <a:solidFill>
                  <a:srgbClr val="FF0000"/>
                </a:solidFill>
                <a:prstDash val="solid"/>
                <a:miter/>
                <a:headEnd type="none" w="med" len="med"/>
                <a:tailEnd type="none" w="med" len="med"/>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96964" name="Gambar 296963"/>
          <p:cNvPicPr>
            <a:picLocks noChangeAspect="1"/>
          </p:cNvPicPr>
          <p:nvPr/>
        </p:nvPicPr>
        <p:blipFill>
          <a:blip r:embed="rId1"/>
          <a:stretch>
            <a:fillRect/>
          </a:stretch>
        </p:blipFill>
        <p:spPr>
          <a:xfrm>
            <a:off x="719138" y="1125538"/>
            <a:ext cx="7705725" cy="2339975"/>
          </a:xfrm>
          <a:prstGeom prst="rect">
            <a:avLst/>
          </a:prstGeom>
          <a:noFill/>
          <a:ln w="12700">
            <a:noFill/>
          </a:ln>
        </p:spPr>
      </p:pic>
      <p:pic>
        <p:nvPicPr>
          <p:cNvPr id="296965" name="Gambar 296964"/>
          <p:cNvPicPr>
            <a:picLocks noChangeAspect="1"/>
          </p:cNvPicPr>
          <p:nvPr/>
        </p:nvPicPr>
        <p:blipFill>
          <a:blip r:embed="rId2"/>
          <a:stretch>
            <a:fillRect/>
          </a:stretch>
        </p:blipFill>
        <p:spPr>
          <a:xfrm>
            <a:off x="755650" y="3573463"/>
            <a:ext cx="7632700" cy="2808287"/>
          </a:xfrm>
          <a:prstGeom prst="rect">
            <a:avLst/>
          </a:prstGeom>
          <a:noFill/>
          <a:ln w="12700">
            <a:noFill/>
          </a:ln>
        </p:spPr>
      </p:pic>
      <p:sp>
        <p:nvSpPr>
          <p:cNvPr id="296966" name="Persegi panjang 296965"/>
          <p:cNvSpPr/>
          <p:nvPr/>
        </p:nvSpPr>
        <p:spPr>
          <a:xfrm>
            <a:off x="1042988" y="584200"/>
            <a:ext cx="4933950" cy="396875"/>
          </a:xfrm>
          <a:prstGeom prst="rect">
            <a:avLst/>
          </a:prstGeom>
        </p:spPr>
        <p:txBody>
          <a:bodyPr wrap="none" fromWordArt="1">
            <a:prstTxWarp prst="textPlain">
              <a:avLst>
                <a:gd name="adj" fmla="val 50000"/>
              </a:avLst>
            </a:prstTxWarp>
            <a:normAutofit/>
          </a:bodyPr>
          <a:p>
            <a:pPr algn="ctr"/>
            <a:r>
              <a:rPr lang="id-ID" altLang="en-US" sz="3600">
                <a:ln w="12700" cap="flat" cmpd="sng">
                  <a:solidFill>
                    <a:srgbClr val="FF0000"/>
                  </a:solidFill>
                  <a:prstDash val="solid"/>
                  <a:miter/>
                  <a:headEnd type="none" w="med" len="med"/>
                  <a:tailEnd type="none" w="med" len="med"/>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rPr>
              <a:t>Struktur Basis Data</a:t>
            </a:r>
            <a:endParaRPr lang="id-ID" altLang="en-US" sz="3600">
              <a:ln w="12700" cap="flat" cmpd="sng">
                <a:solidFill>
                  <a:srgbClr val="FF0000"/>
                </a:solidFill>
                <a:prstDash val="solid"/>
                <a:miter/>
                <a:headEnd type="none" w="med" len="med"/>
                <a:tailEnd type="none" w="med" len="med"/>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endParaRPr>
          </a:p>
        </p:txBody>
      </p:sp>
      <p:pic>
        <p:nvPicPr>
          <p:cNvPr id="296967" name="Gambar 296966" descr="AG00050_"/>
          <p:cNvPicPr>
            <a:picLocks noChangeAspect="1"/>
          </p:cNvPicPr>
          <p:nvPr/>
        </p:nvPicPr>
        <p:blipFill>
          <a:blip r:embed="rId3"/>
          <a:stretch>
            <a:fillRect/>
          </a:stretch>
        </p:blipFill>
        <p:spPr>
          <a:xfrm rot="8499258" flipV="1">
            <a:off x="6446838" y="671513"/>
            <a:ext cx="993775" cy="525462"/>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2969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1908" name="Persegi panjang 251907"/>
          <p:cNvSpPr/>
          <p:nvPr/>
        </p:nvSpPr>
        <p:spPr>
          <a:xfrm>
            <a:off x="647700" y="1371600"/>
            <a:ext cx="8015288" cy="3743325"/>
          </a:xfrm>
          <a:prstGeom prst="rect">
            <a:avLst/>
          </a:prstGeom>
          <a:noFill/>
          <a:ln w="9525">
            <a:noFill/>
          </a:ln>
        </p:spPr>
        <p:txBody>
          <a:bodyPr>
            <a:spAutoFit/>
          </a:bodyPr>
          <a:p>
            <a:pPr marL="476250" indent="-476250" algn="just" eaLnBrk="0" hangingPunct="0">
              <a:buNone/>
            </a:pPr>
            <a:r>
              <a:rPr>
                <a:cs typeface="Times New Roman" panose="02020603050405020304" pitchFamily="18" charset="0"/>
              </a:rPr>
              <a:t> </a:t>
            </a:r>
            <a:endParaRPr>
              <a:cs typeface="Times New Roman" panose="02020603050405020304" pitchFamily="18" charset="0"/>
            </a:endParaRPr>
          </a:p>
          <a:p>
            <a:pPr marL="476250" indent="-476250" algn="just" eaLnBrk="0" hangingPunct="0">
              <a:buBlip>
                <a:blip r:embed="rId1"/>
              </a:buBlip>
            </a:pPr>
            <a:r>
              <a:rPr i="1">
                <a:cs typeface="Times New Roman" panose="02020603050405020304" pitchFamily="18" charset="0"/>
              </a:rPr>
              <a:t>Basis Data (Database)</a:t>
            </a:r>
            <a:r>
              <a:rPr>
                <a:cs typeface="Times New Roman" panose="02020603050405020304" pitchFamily="18" charset="0"/>
              </a:rPr>
              <a:t>, Data </a:t>
            </a:r>
            <a:r>
              <a:rPr err="1">
                <a:cs typeface="Times New Roman" panose="02020603050405020304" pitchFamily="18" charset="0"/>
              </a:rPr>
              <a:t>tersimpan</a:t>
            </a:r>
            <a:r>
              <a:rPr>
                <a:cs typeface="Times New Roman" panose="02020603050405020304" pitchFamily="18" charset="0"/>
              </a:rPr>
              <a:t> </a:t>
            </a:r>
            <a:r>
              <a:rPr err="1">
                <a:cs typeface="Times New Roman" panose="02020603050405020304" pitchFamily="18" charset="0"/>
              </a:rPr>
              <a:t>secara</a:t>
            </a:r>
            <a:r>
              <a:rPr>
                <a:cs typeface="Times New Roman" panose="02020603050405020304" pitchFamily="18" charset="0"/>
              </a:rPr>
              <a:t> </a:t>
            </a:r>
            <a:r>
              <a:rPr err="1">
                <a:cs typeface="Times New Roman" panose="02020603050405020304" pitchFamily="18" charset="0"/>
              </a:rPr>
              <a:t>terintegrasi</a:t>
            </a:r>
            <a:r>
              <a:rPr>
                <a:cs typeface="Times New Roman" panose="02020603050405020304" pitchFamily="18" charset="0"/>
              </a:rPr>
              <a:t> </a:t>
            </a:r>
            <a:r>
              <a:rPr err="1">
                <a:cs typeface="Times New Roman" panose="02020603050405020304" pitchFamily="18" charset="0"/>
              </a:rPr>
              <a:t>dan</a:t>
            </a:r>
            <a:r>
              <a:rPr>
                <a:cs typeface="Times New Roman" panose="02020603050405020304" pitchFamily="18" charset="0"/>
              </a:rPr>
              <a:t> </a:t>
            </a:r>
            <a:r>
              <a:rPr err="1">
                <a:cs typeface="Times New Roman" panose="02020603050405020304" pitchFamily="18" charset="0"/>
              </a:rPr>
              <a:t>dipakai</a:t>
            </a:r>
            <a:r>
              <a:rPr>
                <a:cs typeface="Times New Roman" panose="02020603050405020304" pitchFamily="18" charset="0"/>
              </a:rPr>
              <a:t> </a:t>
            </a:r>
            <a:r>
              <a:rPr err="1">
                <a:cs typeface="Times New Roman" panose="02020603050405020304" pitchFamily="18" charset="0"/>
              </a:rPr>
              <a:t>secara</a:t>
            </a:r>
            <a:r>
              <a:rPr>
                <a:cs typeface="Times New Roman" panose="02020603050405020304" pitchFamily="18" charset="0"/>
              </a:rPr>
              <a:t> </a:t>
            </a:r>
            <a:r>
              <a:rPr err="1">
                <a:cs typeface="Times New Roman" panose="02020603050405020304" pitchFamily="18" charset="0"/>
              </a:rPr>
              <a:t>bersama-sama</a:t>
            </a:r>
            <a:endParaRPr>
              <a:cs typeface="Times New Roman" panose="02020603050405020304" pitchFamily="18" charset="0"/>
            </a:endParaRPr>
          </a:p>
          <a:p>
            <a:pPr marL="476250" indent="-476250" algn="just" eaLnBrk="0" hangingPunct="0">
              <a:buBlip>
                <a:blip r:embed="rId1"/>
              </a:buBlip>
            </a:pPr>
            <a:r>
              <a:rPr i="1">
                <a:cs typeface="Times New Roman" panose="02020603050405020304" pitchFamily="18" charset="0"/>
              </a:rPr>
              <a:t>Hardware</a:t>
            </a:r>
            <a:r>
              <a:rPr>
                <a:cs typeface="Times New Roman" panose="02020603050405020304" pitchFamily="18" charset="0"/>
              </a:rPr>
              <a:t>, </a:t>
            </a:r>
            <a:r>
              <a:rPr err="1">
                <a:cs typeface="Times New Roman" panose="02020603050405020304" pitchFamily="18" charset="0"/>
              </a:rPr>
              <a:t>Perangkat</a:t>
            </a:r>
            <a:r>
              <a:rPr>
                <a:cs typeface="Times New Roman" panose="02020603050405020304" pitchFamily="18" charset="0"/>
              </a:rPr>
              <a:t> </a:t>
            </a:r>
            <a:r>
              <a:rPr err="1">
                <a:cs typeface="Times New Roman" panose="02020603050405020304" pitchFamily="18" charset="0"/>
              </a:rPr>
              <a:t>keras</a:t>
            </a:r>
            <a:r>
              <a:rPr>
                <a:cs typeface="Times New Roman" panose="02020603050405020304" pitchFamily="18" charset="0"/>
              </a:rPr>
              <a:t> yang </a:t>
            </a:r>
            <a:r>
              <a:rPr err="1">
                <a:cs typeface="Times New Roman" panose="02020603050405020304" pitchFamily="18" charset="0"/>
              </a:rPr>
              <a:t>digunakan</a:t>
            </a:r>
            <a:r>
              <a:rPr>
                <a:cs typeface="Times New Roman" panose="02020603050405020304" pitchFamily="18" charset="0"/>
              </a:rPr>
              <a:t> </a:t>
            </a:r>
            <a:r>
              <a:rPr err="1">
                <a:cs typeface="Times New Roman" panose="02020603050405020304" pitchFamily="18" charset="0"/>
              </a:rPr>
              <a:t>dalam</a:t>
            </a:r>
            <a:r>
              <a:rPr>
                <a:cs typeface="Times New Roman" panose="02020603050405020304" pitchFamily="18" charset="0"/>
              </a:rPr>
              <a:t> </a:t>
            </a:r>
            <a:r>
              <a:rPr err="1">
                <a:cs typeface="Times New Roman" panose="02020603050405020304" pitchFamily="18" charset="0"/>
              </a:rPr>
              <a:t>mengelola</a:t>
            </a:r>
            <a:r>
              <a:rPr>
                <a:cs typeface="Times New Roman" panose="02020603050405020304" pitchFamily="18" charset="0"/>
              </a:rPr>
              <a:t> </a:t>
            </a:r>
            <a:r>
              <a:rPr err="1">
                <a:cs typeface="Times New Roman" panose="02020603050405020304" pitchFamily="18" charset="0"/>
              </a:rPr>
              <a:t>sistem</a:t>
            </a:r>
            <a:r>
              <a:rPr>
                <a:cs typeface="Times New Roman" panose="02020603050405020304" pitchFamily="18" charset="0"/>
              </a:rPr>
              <a:t> database</a:t>
            </a:r>
            <a:endParaRPr>
              <a:cs typeface="Times New Roman" panose="02020603050405020304" pitchFamily="18" charset="0"/>
            </a:endParaRPr>
          </a:p>
          <a:p>
            <a:pPr marL="476250" indent="-476250" algn="just" eaLnBrk="0" hangingPunct="0">
              <a:buBlip>
                <a:blip r:embed="rId1"/>
              </a:buBlip>
            </a:pPr>
            <a:r>
              <a:rPr i="1">
                <a:cs typeface="Times New Roman" panose="02020603050405020304" pitchFamily="18" charset="0"/>
              </a:rPr>
              <a:t>Software</a:t>
            </a:r>
            <a:r>
              <a:rPr>
                <a:cs typeface="Times New Roman" panose="02020603050405020304" pitchFamily="18" charset="0"/>
              </a:rPr>
              <a:t>, </a:t>
            </a:r>
            <a:r>
              <a:rPr err="1">
                <a:cs typeface="Times New Roman" panose="02020603050405020304" pitchFamily="18" charset="0"/>
              </a:rPr>
              <a:t>perangkat</a:t>
            </a:r>
            <a:r>
              <a:rPr>
                <a:cs typeface="Times New Roman" panose="02020603050405020304" pitchFamily="18" charset="0"/>
              </a:rPr>
              <a:t> </a:t>
            </a:r>
            <a:r>
              <a:rPr err="1">
                <a:cs typeface="Times New Roman" panose="02020603050405020304" pitchFamily="18" charset="0"/>
              </a:rPr>
              <a:t>lunak</a:t>
            </a:r>
            <a:r>
              <a:rPr>
                <a:cs typeface="Times New Roman" panose="02020603050405020304" pitchFamily="18" charset="0"/>
              </a:rPr>
              <a:t> </a:t>
            </a:r>
            <a:r>
              <a:rPr err="1">
                <a:cs typeface="Times New Roman" panose="02020603050405020304" pitchFamily="18" charset="0"/>
              </a:rPr>
              <a:t>perantara</a:t>
            </a:r>
            <a:r>
              <a:rPr>
                <a:cs typeface="Times New Roman" panose="02020603050405020304" pitchFamily="18" charset="0"/>
              </a:rPr>
              <a:t> </a:t>
            </a:r>
            <a:r>
              <a:rPr err="1">
                <a:cs typeface="Times New Roman" panose="02020603050405020304" pitchFamily="18" charset="0"/>
              </a:rPr>
              <a:t>antara</a:t>
            </a:r>
            <a:r>
              <a:rPr>
                <a:cs typeface="Times New Roman" panose="02020603050405020304" pitchFamily="18" charset="0"/>
              </a:rPr>
              <a:t> </a:t>
            </a:r>
            <a:r>
              <a:rPr err="1">
                <a:cs typeface="Times New Roman" panose="02020603050405020304" pitchFamily="18" charset="0"/>
              </a:rPr>
              <a:t>pemakai</a:t>
            </a:r>
            <a:r>
              <a:rPr>
                <a:cs typeface="Times New Roman" panose="02020603050405020304" pitchFamily="18" charset="0"/>
              </a:rPr>
              <a:t> </a:t>
            </a:r>
            <a:r>
              <a:rPr err="1">
                <a:cs typeface="Times New Roman" panose="02020603050405020304" pitchFamily="18" charset="0"/>
              </a:rPr>
              <a:t>dengan</a:t>
            </a:r>
            <a:r>
              <a:rPr>
                <a:cs typeface="Times New Roman" panose="02020603050405020304" pitchFamily="18" charset="0"/>
              </a:rPr>
              <a:t> data </a:t>
            </a:r>
            <a:r>
              <a:rPr err="1">
                <a:cs typeface="Times New Roman" panose="02020603050405020304" pitchFamily="18" charset="0"/>
              </a:rPr>
              <a:t>fisik</a:t>
            </a:r>
            <a:r>
              <a:rPr>
                <a:cs typeface="Times New Roman" panose="02020603050405020304" pitchFamily="18" charset="0"/>
              </a:rPr>
              <a:t>. </a:t>
            </a:r>
            <a:r>
              <a:rPr err="1">
                <a:cs typeface="Times New Roman" panose="02020603050405020304" pitchFamily="18" charset="0"/>
              </a:rPr>
              <a:t>Perangkat</a:t>
            </a:r>
            <a:r>
              <a:rPr>
                <a:cs typeface="Times New Roman" panose="02020603050405020304" pitchFamily="18" charset="0"/>
              </a:rPr>
              <a:t> </a:t>
            </a:r>
            <a:r>
              <a:rPr err="1">
                <a:cs typeface="Times New Roman" panose="02020603050405020304" pitchFamily="18" charset="0"/>
              </a:rPr>
              <a:t>lunak</a:t>
            </a:r>
            <a:r>
              <a:rPr>
                <a:cs typeface="Times New Roman" panose="02020603050405020304" pitchFamily="18" charset="0"/>
              </a:rPr>
              <a:t> </a:t>
            </a:r>
            <a:r>
              <a:rPr err="1">
                <a:cs typeface="Times New Roman" panose="02020603050405020304" pitchFamily="18" charset="0"/>
              </a:rPr>
              <a:t>dapat</a:t>
            </a:r>
            <a:r>
              <a:rPr>
                <a:cs typeface="Times New Roman" panose="02020603050405020304" pitchFamily="18" charset="0"/>
              </a:rPr>
              <a:t> </a:t>
            </a:r>
            <a:r>
              <a:rPr err="1">
                <a:cs typeface="Times New Roman" panose="02020603050405020304" pitchFamily="18" charset="0"/>
              </a:rPr>
              <a:t>berupa</a:t>
            </a:r>
            <a:r>
              <a:rPr>
                <a:cs typeface="Times New Roman" panose="02020603050405020304" pitchFamily="18" charset="0"/>
              </a:rPr>
              <a:t> Data Base Management System </a:t>
            </a:r>
            <a:r>
              <a:rPr err="1">
                <a:cs typeface="Times New Roman" panose="02020603050405020304" pitchFamily="18" charset="0"/>
              </a:rPr>
              <a:t>dan</a:t>
            </a:r>
            <a:r>
              <a:rPr>
                <a:cs typeface="Times New Roman" panose="02020603050405020304" pitchFamily="18" charset="0"/>
              </a:rPr>
              <a:t> </a:t>
            </a:r>
            <a:r>
              <a:rPr err="1">
                <a:cs typeface="Times New Roman" panose="02020603050405020304" pitchFamily="18" charset="0"/>
              </a:rPr>
              <a:t>berbagai</a:t>
            </a:r>
            <a:r>
              <a:rPr>
                <a:cs typeface="Times New Roman" panose="02020603050405020304" pitchFamily="18" charset="0"/>
              </a:rPr>
              <a:t> program </a:t>
            </a:r>
            <a:r>
              <a:rPr err="1">
                <a:cs typeface="Times New Roman" panose="02020603050405020304" pitchFamily="18" charset="0"/>
              </a:rPr>
              <a:t>aplikasi</a:t>
            </a:r>
            <a:endParaRPr>
              <a:cs typeface="Times New Roman" panose="02020603050405020304" pitchFamily="18" charset="0"/>
            </a:endParaRPr>
          </a:p>
          <a:p>
            <a:pPr marL="476250" indent="-476250" algn="just" eaLnBrk="0" hangingPunct="0">
              <a:buBlip>
                <a:blip r:embed="rId1"/>
              </a:buBlip>
            </a:pPr>
            <a:r>
              <a:rPr i="1">
                <a:cs typeface="Times New Roman" panose="02020603050405020304" pitchFamily="18" charset="0"/>
              </a:rPr>
              <a:t>User</a:t>
            </a:r>
            <a:r>
              <a:rPr>
                <a:cs typeface="Times New Roman" panose="02020603050405020304" pitchFamily="18" charset="0"/>
              </a:rPr>
              <a:t>, </a:t>
            </a:r>
            <a:r>
              <a:rPr err="1">
                <a:cs typeface="Times New Roman" panose="02020603050405020304" pitchFamily="18" charset="0"/>
              </a:rPr>
              <a:t>sebagai</a:t>
            </a:r>
            <a:r>
              <a:rPr>
                <a:cs typeface="Times New Roman" panose="02020603050405020304" pitchFamily="18" charset="0"/>
              </a:rPr>
              <a:t> </a:t>
            </a:r>
            <a:r>
              <a:rPr err="1">
                <a:cs typeface="Times New Roman" panose="02020603050405020304" pitchFamily="18" charset="0"/>
              </a:rPr>
              <a:t>pemakai</a:t>
            </a:r>
            <a:r>
              <a:rPr>
                <a:cs typeface="Times New Roman" panose="02020603050405020304" pitchFamily="18" charset="0"/>
              </a:rPr>
              <a:t> </a:t>
            </a:r>
            <a:r>
              <a:rPr err="1">
                <a:cs typeface="Times New Roman" panose="02020603050405020304" pitchFamily="18" charset="0"/>
              </a:rPr>
              <a:t>sistem</a:t>
            </a:r>
            <a:endParaRPr>
              <a:cs typeface="Times New Roman" panose="02020603050405020304" pitchFamily="18" charset="0"/>
            </a:endParaRPr>
          </a:p>
          <a:p>
            <a:pPr marL="476250" indent="-476250" algn="just" eaLnBrk="0" hangingPunct="0">
              <a:buBlip>
                <a:blip r:embed="rId1"/>
              </a:buBlip>
            </a:pPr>
            <a:r>
              <a:rPr err="1">
                <a:cs typeface="Times New Roman" panose="02020603050405020304" pitchFamily="18" charset="0"/>
              </a:rPr>
              <a:t>Sistem</a:t>
            </a:r>
            <a:r>
              <a:rPr>
                <a:cs typeface="Times New Roman" panose="02020603050405020304" pitchFamily="18" charset="0"/>
              </a:rPr>
              <a:t> </a:t>
            </a:r>
            <a:r>
              <a:rPr err="1">
                <a:cs typeface="Times New Roman" panose="02020603050405020304" pitchFamily="18" charset="0"/>
              </a:rPr>
              <a:t>Operasi</a:t>
            </a:r>
            <a:r>
              <a:rPr>
                <a:cs typeface="Times New Roman" panose="02020603050405020304" pitchFamily="18" charset="0"/>
              </a:rPr>
              <a:t> (</a:t>
            </a:r>
            <a:r>
              <a:rPr i="1">
                <a:cs typeface="Times New Roman" panose="02020603050405020304" pitchFamily="18" charset="0"/>
              </a:rPr>
              <a:t>Operating System</a:t>
            </a:r>
            <a:r>
              <a:rPr>
                <a:cs typeface="Times New Roman" panose="02020603050405020304" pitchFamily="18" charset="0"/>
              </a:rPr>
              <a:t>)</a:t>
            </a:r>
            <a:endParaRPr sz="4800"/>
          </a:p>
        </p:txBody>
      </p:sp>
      <p:sp>
        <p:nvSpPr>
          <p:cNvPr id="251909" name="Persegi panjang 251908"/>
          <p:cNvSpPr/>
          <p:nvPr/>
        </p:nvSpPr>
        <p:spPr>
          <a:xfrm>
            <a:off x="1116013" y="728663"/>
            <a:ext cx="7235825" cy="762000"/>
          </a:xfrm>
          <a:prstGeom prst="rect">
            <a:avLst/>
          </a:prstGeom>
        </p:spPr>
        <p:txBody>
          <a:bodyPr wrap="none" fromWordArt="1">
            <a:prstTxWarp prst="textPlain">
              <a:avLst>
                <a:gd name="adj" fmla="val 50000"/>
              </a:avLst>
            </a:prstTxWarp>
            <a:normAutofit/>
          </a:bodyPr>
          <a:p>
            <a:pPr algn="ctr"/>
            <a:r>
              <a:rPr lang="id-ID" altLang="en-US" sz="3600">
                <a:ln w="12700" cap="flat" cmpd="sng">
                  <a:solidFill>
                    <a:srgbClr val="FF0000"/>
                  </a:solidFill>
                  <a:prstDash val="solid"/>
                  <a:miter/>
                  <a:headEnd type="none" w="med" len="med"/>
                  <a:tailEnd type="none" w="med" len="med"/>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rPr>
              <a:t>Komponen Sistem Basis Data</a:t>
            </a:r>
            <a:endParaRPr lang="id-ID" altLang="en-US" sz="3600">
              <a:ln w="12700" cap="flat" cmpd="sng">
                <a:solidFill>
                  <a:srgbClr val="FF0000"/>
                </a:solidFill>
                <a:prstDash val="solid"/>
                <a:miter/>
                <a:headEnd type="none" w="med" len="med"/>
                <a:tailEnd type="none" w="med" len="med"/>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8" name="Persegi panjang 16387"/>
          <p:cNvSpPr/>
          <p:nvPr/>
        </p:nvSpPr>
        <p:spPr>
          <a:xfrm>
            <a:off x="609600" y="787400"/>
            <a:ext cx="7772400" cy="762000"/>
          </a:xfrm>
          <a:prstGeom prst="rect">
            <a:avLst/>
          </a:prstGeom>
        </p:spPr>
        <p:txBody>
          <a:bodyPr wrap="none" fromWordArt="1">
            <a:prstTxWarp prst="textPlain">
              <a:avLst>
                <a:gd name="adj" fmla="val 50000"/>
              </a:avLst>
            </a:prstTxWarp>
            <a:normAutofit/>
          </a:bodyPr>
          <a:p>
            <a:pPr algn="ctr"/>
            <a:r>
              <a:rPr lang="id-ID" altLang="en-US" sz="3600">
                <a:ln w="12700" cap="flat" cmpd="sng">
                  <a:solidFill>
                    <a:srgbClr val="FFFF00"/>
                  </a:solidFill>
                  <a:prstDash val="solid"/>
                  <a:miter/>
                  <a:headEnd type="none" w="med" len="med"/>
                  <a:tailEnd type="none" w="med" len="med"/>
                </a:ln>
                <a:solidFill>
                  <a:srgbClr val="FF0000"/>
                </a:solidFill>
                <a:effectLst>
                  <a:outerShdw dist="45791" dir="2021404" algn="ctr" rotWithShape="0">
                    <a:srgbClr val="9999FF"/>
                  </a:outerShdw>
                </a:effectLst>
                <a:latin typeface="Arial Black" panose="020B0A04020102020204" pitchFamily="34" charset="0"/>
                <a:ea typeface="Arial Black" panose="020B0A04020102020204" pitchFamily="34" charset="0"/>
              </a:rPr>
              <a:t>Tujuan Disain Perancangan RDBMS </a:t>
            </a:r>
            <a:endParaRPr lang="id-ID" altLang="en-US" sz="3600">
              <a:ln w="12700" cap="flat" cmpd="sng">
                <a:solidFill>
                  <a:srgbClr val="FFFF00"/>
                </a:solidFill>
                <a:prstDash val="solid"/>
                <a:miter/>
                <a:headEnd type="none" w="med" len="med"/>
                <a:tailEnd type="none" w="med" len="med"/>
              </a:ln>
              <a:solidFill>
                <a:srgbClr val="FF0000"/>
              </a:solidFill>
              <a:effectLst>
                <a:outerShdw dist="45791" dir="2021404" algn="ctr" rotWithShape="0">
                  <a:srgbClr val="9999FF"/>
                </a:outerShdw>
              </a:effectLst>
              <a:latin typeface="Arial Black" panose="020B0A04020102020204" pitchFamily="34" charset="0"/>
              <a:ea typeface="Arial Black" panose="020B0A04020102020204" pitchFamily="34" charset="0"/>
            </a:endParaRPr>
          </a:p>
        </p:txBody>
      </p:sp>
      <p:sp>
        <p:nvSpPr>
          <p:cNvPr id="16389" name="Persegi panjang 16388"/>
          <p:cNvSpPr/>
          <p:nvPr/>
        </p:nvSpPr>
        <p:spPr>
          <a:xfrm>
            <a:off x="466725" y="1643063"/>
            <a:ext cx="8353425" cy="2654300"/>
          </a:xfrm>
          <a:prstGeom prst="rect">
            <a:avLst/>
          </a:prstGeom>
          <a:noFill/>
          <a:ln w="9525">
            <a:noFill/>
          </a:ln>
        </p:spPr>
        <p:txBody>
          <a:bodyPr>
            <a:spAutoFit/>
          </a:bodyPr>
          <a:p>
            <a:pPr marL="381000" indent="-381000" algn="just">
              <a:buBlip>
                <a:blip r:embed="rId1"/>
              </a:buBlip>
            </a:pPr>
            <a:r>
              <a:rPr sz="2800" err="1">
                <a:cs typeface="Times New Roman" panose="02020603050405020304" pitchFamily="18" charset="0"/>
              </a:rPr>
              <a:t>Mencegah</a:t>
            </a:r>
            <a:r>
              <a:rPr sz="2800">
                <a:cs typeface="Times New Roman" panose="02020603050405020304" pitchFamily="18" charset="0"/>
              </a:rPr>
              <a:t> Data </a:t>
            </a:r>
            <a:r>
              <a:rPr sz="2800" err="1">
                <a:cs typeface="Times New Roman" panose="02020603050405020304" pitchFamily="18" charset="0"/>
              </a:rPr>
              <a:t>redudancy</a:t>
            </a:r>
            <a:r>
              <a:rPr sz="2800">
                <a:cs typeface="Times New Roman" panose="02020603050405020304" pitchFamily="18" charset="0"/>
              </a:rPr>
              <a:t> </a:t>
            </a:r>
            <a:r>
              <a:rPr sz="2800" err="1">
                <a:cs typeface="Times New Roman" panose="02020603050405020304" pitchFamily="18" charset="0"/>
              </a:rPr>
              <a:t>dan</a:t>
            </a:r>
            <a:r>
              <a:rPr sz="2800">
                <a:cs typeface="Times New Roman" panose="02020603050405020304" pitchFamily="18" charset="0"/>
              </a:rPr>
              <a:t> Inconsistency</a:t>
            </a:r>
            <a:endParaRPr sz="2800">
              <a:cs typeface="Times New Roman" panose="02020603050405020304" pitchFamily="18" charset="0"/>
            </a:endParaRPr>
          </a:p>
          <a:p>
            <a:pPr marL="381000" indent="-381000" algn="just" eaLnBrk="0" hangingPunct="0">
              <a:buBlip>
                <a:blip r:embed="rId1"/>
              </a:buBlip>
            </a:pPr>
            <a:r>
              <a:rPr sz="2800" err="1">
                <a:cs typeface="Times New Roman" panose="02020603050405020304" pitchFamily="18" charset="0"/>
              </a:rPr>
              <a:t>Mempermudah</a:t>
            </a:r>
            <a:r>
              <a:rPr sz="2800">
                <a:cs typeface="Times New Roman" panose="02020603050405020304" pitchFamily="18" charset="0"/>
              </a:rPr>
              <a:t> </a:t>
            </a:r>
            <a:r>
              <a:rPr sz="2800" err="1">
                <a:cs typeface="Times New Roman" panose="02020603050405020304" pitchFamily="18" charset="0"/>
              </a:rPr>
              <a:t>dalam</a:t>
            </a:r>
            <a:r>
              <a:rPr sz="2800">
                <a:cs typeface="Times New Roman" panose="02020603050405020304" pitchFamily="18" charset="0"/>
              </a:rPr>
              <a:t> </a:t>
            </a:r>
            <a:r>
              <a:rPr sz="2800" err="1">
                <a:cs typeface="Times New Roman" panose="02020603050405020304" pitchFamily="18" charset="0"/>
              </a:rPr>
              <a:t>melakukan</a:t>
            </a:r>
            <a:r>
              <a:rPr sz="2800">
                <a:cs typeface="Times New Roman" panose="02020603050405020304" pitchFamily="18" charset="0"/>
              </a:rPr>
              <a:t> </a:t>
            </a:r>
            <a:r>
              <a:rPr sz="2800" err="1">
                <a:cs typeface="Times New Roman" panose="02020603050405020304" pitchFamily="18" charset="0"/>
              </a:rPr>
              <a:t>akses</a:t>
            </a:r>
            <a:r>
              <a:rPr sz="2800">
                <a:cs typeface="Times New Roman" panose="02020603050405020304" pitchFamily="18" charset="0"/>
              </a:rPr>
              <a:t> </a:t>
            </a:r>
            <a:r>
              <a:rPr sz="2800" err="1">
                <a:cs typeface="Times New Roman" panose="02020603050405020304" pitchFamily="18" charset="0"/>
              </a:rPr>
              <a:t>terhadap</a:t>
            </a:r>
            <a:r>
              <a:rPr sz="2800">
                <a:cs typeface="Times New Roman" panose="02020603050405020304" pitchFamily="18" charset="0"/>
              </a:rPr>
              <a:t> data</a:t>
            </a:r>
            <a:endParaRPr sz="2800">
              <a:cs typeface="Times New Roman" panose="02020603050405020304" pitchFamily="18" charset="0"/>
            </a:endParaRPr>
          </a:p>
          <a:p>
            <a:pPr marL="381000" indent="-381000" algn="just" eaLnBrk="0" hangingPunct="0">
              <a:buBlip>
                <a:blip r:embed="rId1"/>
              </a:buBlip>
            </a:pPr>
            <a:r>
              <a:rPr sz="2800" err="1">
                <a:cs typeface="Times New Roman" panose="02020603050405020304" pitchFamily="18" charset="0"/>
              </a:rPr>
              <a:t>Mempertimbangkan</a:t>
            </a:r>
            <a:r>
              <a:rPr sz="2800">
                <a:cs typeface="Times New Roman" panose="02020603050405020304" pitchFamily="18" charset="0"/>
              </a:rPr>
              <a:t> Data Isolation</a:t>
            </a:r>
            <a:endParaRPr sz="2800">
              <a:cs typeface="Times New Roman" panose="02020603050405020304" pitchFamily="18" charset="0"/>
            </a:endParaRPr>
          </a:p>
          <a:p>
            <a:pPr marL="381000" indent="-381000" algn="just" eaLnBrk="0" hangingPunct="0">
              <a:buBlip>
                <a:blip r:embed="rId1"/>
              </a:buBlip>
            </a:pPr>
            <a:r>
              <a:rPr sz="2800" err="1">
                <a:cs typeface="Times New Roman" panose="02020603050405020304" pitchFamily="18" charset="0"/>
              </a:rPr>
              <a:t>Mencegah</a:t>
            </a:r>
            <a:r>
              <a:rPr sz="2800">
                <a:cs typeface="Times New Roman" panose="02020603050405020304" pitchFamily="18" charset="0"/>
              </a:rPr>
              <a:t> </a:t>
            </a:r>
            <a:r>
              <a:rPr sz="2800" err="1">
                <a:cs typeface="Times New Roman" panose="02020603050405020304" pitchFamily="18" charset="0"/>
              </a:rPr>
              <a:t>Concurent</a:t>
            </a:r>
            <a:r>
              <a:rPr sz="2800">
                <a:cs typeface="Times New Roman" panose="02020603050405020304" pitchFamily="18" charset="0"/>
              </a:rPr>
              <a:t> access anomaly</a:t>
            </a:r>
            <a:endParaRPr sz="2800">
              <a:cs typeface="Times New Roman" panose="02020603050405020304" pitchFamily="18" charset="0"/>
            </a:endParaRPr>
          </a:p>
          <a:p>
            <a:pPr marL="381000" indent="-381000" algn="just" eaLnBrk="0" hangingPunct="0">
              <a:buBlip>
                <a:blip r:embed="rId1"/>
              </a:buBlip>
            </a:pPr>
            <a:r>
              <a:rPr sz="2800" err="1">
                <a:cs typeface="Times New Roman" panose="02020603050405020304" pitchFamily="18" charset="0"/>
              </a:rPr>
              <a:t>Mempertimbangkan</a:t>
            </a:r>
            <a:r>
              <a:rPr sz="2800">
                <a:cs typeface="Times New Roman" panose="02020603050405020304" pitchFamily="18" charset="0"/>
              </a:rPr>
              <a:t> </a:t>
            </a:r>
            <a:r>
              <a:rPr sz="2800" err="1">
                <a:cs typeface="Times New Roman" panose="02020603050405020304" pitchFamily="18" charset="0"/>
              </a:rPr>
              <a:t>masalah</a:t>
            </a:r>
            <a:r>
              <a:rPr sz="2800">
                <a:cs typeface="Times New Roman" panose="02020603050405020304" pitchFamily="18" charset="0"/>
              </a:rPr>
              <a:t> </a:t>
            </a:r>
            <a:r>
              <a:rPr sz="2800" err="1">
                <a:cs typeface="Times New Roman" panose="02020603050405020304" pitchFamily="18" charset="0"/>
              </a:rPr>
              <a:t>ke-amanan</a:t>
            </a:r>
            <a:r>
              <a:rPr sz="2800">
                <a:cs typeface="Times New Roman" panose="02020603050405020304" pitchFamily="18" charset="0"/>
              </a:rPr>
              <a:t> data</a:t>
            </a:r>
            <a:endParaRPr sz="2800">
              <a:cs typeface="Times New Roman" panose="02020603050405020304" pitchFamily="18" charset="0"/>
            </a:endParaRPr>
          </a:p>
          <a:p>
            <a:pPr marL="381000" indent="-381000" algn="just" eaLnBrk="0" hangingPunct="0">
              <a:buBlip>
                <a:blip r:embed="rId1"/>
              </a:buBlip>
            </a:pPr>
            <a:r>
              <a:rPr sz="2800" err="1">
                <a:cs typeface="Times New Roman" panose="02020603050405020304" pitchFamily="18" charset="0"/>
              </a:rPr>
              <a:t>Mempertimbangkan</a:t>
            </a:r>
            <a:r>
              <a:rPr sz="2800">
                <a:cs typeface="Times New Roman" panose="02020603050405020304" pitchFamily="18" charset="0"/>
              </a:rPr>
              <a:t> </a:t>
            </a:r>
            <a:r>
              <a:rPr sz="2800" err="1">
                <a:cs typeface="Times New Roman" panose="02020603050405020304" pitchFamily="18" charset="0"/>
              </a:rPr>
              <a:t>masalah</a:t>
            </a:r>
            <a:r>
              <a:rPr sz="2800">
                <a:cs typeface="Times New Roman" panose="02020603050405020304" pitchFamily="18" charset="0"/>
              </a:rPr>
              <a:t> </a:t>
            </a:r>
            <a:r>
              <a:rPr sz="2800" err="1">
                <a:cs typeface="Times New Roman" panose="02020603050405020304" pitchFamily="18" charset="0"/>
              </a:rPr>
              <a:t>integritas</a:t>
            </a:r>
            <a:endParaRPr sz="54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7412" name="Gambar 17411"/>
          <p:cNvPicPr>
            <a:picLocks noChangeAspect="1"/>
          </p:cNvPicPr>
          <p:nvPr/>
        </p:nvPicPr>
        <p:blipFill>
          <a:blip r:embed="rId1"/>
          <a:stretch>
            <a:fillRect/>
          </a:stretch>
        </p:blipFill>
        <p:spPr>
          <a:xfrm>
            <a:off x="179388" y="1125538"/>
            <a:ext cx="8964612" cy="5183187"/>
          </a:xfrm>
          <a:prstGeom prst="rect">
            <a:avLst/>
          </a:prstGeom>
          <a:noFill/>
          <a:ln w="9525">
            <a:noFill/>
          </a:ln>
        </p:spPr>
      </p:pic>
      <p:sp>
        <p:nvSpPr>
          <p:cNvPr id="17413" name="Persegi panjang 17412"/>
          <p:cNvSpPr/>
          <p:nvPr/>
        </p:nvSpPr>
        <p:spPr>
          <a:xfrm>
            <a:off x="1066800" y="549275"/>
            <a:ext cx="7239000" cy="503238"/>
          </a:xfrm>
          <a:prstGeom prst="rect">
            <a:avLst/>
          </a:prstGeom>
        </p:spPr>
        <p:txBody>
          <a:bodyPr wrap="none" fromWordArt="1">
            <a:prstTxWarp prst="textPlain">
              <a:avLst>
                <a:gd name="adj" fmla="val 50000"/>
              </a:avLst>
            </a:prstTxWarp>
            <a:normAutofit/>
          </a:bodyPr>
          <a:p>
            <a:pPr algn="ctr"/>
            <a:r>
              <a:rPr lang="id-ID" altLang="en-US" sz="3600">
                <a:ln w="12700" cap="flat" cmpd="sng">
                  <a:solidFill>
                    <a:srgbClr val="EAEAEA"/>
                  </a:solidFill>
                  <a:prstDash val="solid"/>
                  <a:headEnd type="none" w="med" len="med"/>
                  <a:tailEnd type="none" w="med" len="med"/>
                </a:ln>
                <a:gradFill rotWithShape="0">
                  <a:gsLst>
                    <a:gs pos="0">
                      <a:srgbClr val="A603AB">
                        <a:alpha val="100000"/>
                      </a:srgbClr>
                    </a:gs>
                    <a:gs pos="12000">
                      <a:srgbClr val="E81766">
                        <a:alpha val="100000"/>
                      </a:srgbClr>
                    </a:gs>
                    <a:gs pos="27000">
                      <a:srgbClr val="EE3F17">
                        <a:alpha val="100000"/>
                      </a:srgbClr>
                    </a:gs>
                    <a:gs pos="48000">
                      <a:srgbClr val="FFFF00">
                        <a:alpha val="100000"/>
                      </a:srgbClr>
                    </a:gs>
                    <a:gs pos="64999">
                      <a:srgbClr val="1A8D48">
                        <a:alpha val="100000"/>
                      </a:srgbClr>
                    </a:gs>
                    <a:gs pos="78999">
                      <a:srgbClr val="0819FB">
                        <a:alpha val="100000"/>
                      </a:srgbClr>
                    </a:gs>
                    <a:gs pos="100000">
                      <a:srgbClr val="A603AB">
                        <a:alpha val="100000"/>
                      </a:srgbClr>
                    </a:gs>
                  </a:gsLst>
                  <a:lin ang="0" scaled="1"/>
                  <a:tileRect/>
                </a:gradFill>
                <a:effectLst>
                  <a:outerShdw dist="35921" dir="2699999" sy="50000" kx="2115830" algn="bl" rotWithShape="0">
                    <a:srgbClr val="C0C0C0"/>
                  </a:outerShdw>
                </a:effectLst>
                <a:latin typeface="Arial Black" panose="020B0A04020102020204" pitchFamily="34" charset="0"/>
                <a:ea typeface="Arial Black" panose="020B0A04020102020204" pitchFamily="34" charset="0"/>
              </a:rPr>
              <a:t>Struktur DBMS</a:t>
            </a:r>
            <a:endParaRPr lang="id-ID" altLang="en-US" sz="3600">
              <a:ln w="12700" cap="flat" cmpd="sng">
                <a:solidFill>
                  <a:srgbClr val="EAEAEA"/>
                </a:solidFill>
                <a:prstDash val="solid"/>
                <a:headEnd type="none" w="med" len="med"/>
                <a:tailEnd type="none" w="med" len="med"/>
              </a:ln>
              <a:gradFill rotWithShape="0">
                <a:gsLst>
                  <a:gs pos="0">
                    <a:srgbClr val="A603AB">
                      <a:alpha val="100000"/>
                    </a:srgbClr>
                  </a:gs>
                  <a:gs pos="12000">
                    <a:srgbClr val="E81766">
                      <a:alpha val="100000"/>
                    </a:srgbClr>
                  </a:gs>
                  <a:gs pos="27000">
                    <a:srgbClr val="EE3F17">
                      <a:alpha val="100000"/>
                    </a:srgbClr>
                  </a:gs>
                  <a:gs pos="48000">
                    <a:srgbClr val="FFFF00">
                      <a:alpha val="100000"/>
                    </a:srgbClr>
                  </a:gs>
                  <a:gs pos="64999">
                    <a:srgbClr val="1A8D48">
                      <a:alpha val="100000"/>
                    </a:srgbClr>
                  </a:gs>
                  <a:gs pos="78999">
                    <a:srgbClr val="0819FB">
                      <a:alpha val="100000"/>
                    </a:srgbClr>
                  </a:gs>
                  <a:gs pos="100000">
                    <a:srgbClr val="A603AB">
                      <a:alpha val="100000"/>
                    </a:srgbClr>
                  </a:gs>
                </a:gsLst>
                <a:lin ang="0" scaled="1"/>
                <a:tileRect/>
              </a:gradFill>
              <a:effectLst>
                <a:outerShdw dist="35921" dir="2699999" sy="50000" kx="2115830" algn="bl" rotWithShape="0">
                  <a:srgbClr val="C0C0C0"/>
                </a:outerShdw>
              </a:effectLst>
              <a:latin typeface="Arial Black" panose="020B0A04020102020204" pitchFamily="34" charset="0"/>
              <a:ea typeface="Arial Black" panose="020B0A040201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17413"/>
                                        </p:tgtEl>
                                        <p:attrNameLst>
                                          <p:attrName>style.visibility</p:attrName>
                                        </p:attrNameLst>
                                      </p:cBhvr>
                                      <p:to>
                                        <p:strVal val="visible"/>
                                      </p:to>
                                    </p:set>
                                    <p:anim calcmode="lin" valueType="num">
                                      <p:cBhvr>
                                        <p:cTn id="7" dur="1000" fill="hold"/>
                                        <p:tgtEl>
                                          <p:spTgt spid="17413"/>
                                        </p:tgtEl>
                                        <p:attrNameLst>
                                          <p:attrName>ppt_w</p:attrName>
                                        </p:attrNameLst>
                                      </p:cBhvr>
                                      <p:tavLst>
                                        <p:tav tm="0">
                                          <p:val>
                                            <p:strVal val="0,000000"/>
                                          </p:val>
                                        </p:tav>
                                        <p:tav tm="100000">
                                          <p:val>
                                            <p:strVal val="#ppt_w"/>
                                          </p:val>
                                        </p:tav>
                                      </p:tavLst>
                                    </p:anim>
                                    <p:anim calcmode="lin" valueType="num">
                                      <p:cBhvr>
                                        <p:cTn id="8" dur="1000" fill="hold"/>
                                        <p:tgtEl>
                                          <p:spTgt spid="17413"/>
                                        </p:tgtEl>
                                        <p:attrNameLst>
                                          <p:attrName>ppt_h</p:attrName>
                                        </p:attrNameLst>
                                      </p:cBhvr>
                                      <p:tavLst>
                                        <p:tav tm="0">
                                          <p:val>
                                            <p:strVal val="0,000000"/>
                                          </p:val>
                                        </p:tav>
                                        <p:tav tm="100000">
                                          <p:val>
                                            <p:strVal val="#ppt_h"/>
                                          </p:val>
                                        </p:tav>
                                      </p:tavLst>
                                    </p:anim>
                                    <p:anim calcmode="lin" valueType="num">
                                      <p:cBhvr>
                                        <p:cTn id="9" dur="1000" fill="hold"/>
                                        <p:tgtEl>
                                          <p:spTgt spid="17413"/>
                                        </p:tgtEl>
                                        <p:attrNameLst>
                                          <p:attrName>ppt_x</p:attrName>
                                        </p:attrNameLst>
                                      </p:cBhvr>
                                      <p:tavLst>
                                        <p:tav tm="0" fmla="#ppt_x+(cos(-2*pi*(1-$))*-#ppt_x-sin(-2*pi*(1-$))*(1-#ppt_y))*(1-$)">
                                          <p:val>
                                            <p:strVal val="0,000000"/>
                                          </p:val>
                                        </p:tav>
                                        <p:tav tm="100000">
                                          <p:val>
                                            <p:strVal val="1,000000"/>
                                          </p:val>
                                        </p:tav>
                                      </p:tavLst>
                                    </p:anim>
                                    <p:anim calcmode="lin" valueType="num">
                                      <p:cBhvr>
                                        <p:cTn id="10" dur="1000" fill="hold"/>
                                        <p:tgtEl>
                                          <p:spTgt spid="17413"/>
                                        </p:tgtEl>
                                        <p:attrNameLst>
                                          <p:attrName>ppt_y</p:attrName>
                                        </p:attrNameLst>
                                      </p:cBhvr>
                                      <p:tavLst>
                                        <p:tav tm="0" fmla="#ppt_y+(sin(-2*pi*(1-$))*-#ppt_x+cos(-2*pi*(1-$))*(1-#ppt_y))*(1-$)">
                                          <p:val>
                                            <p:strVal val="0,000000"/>
                                          </p:val>
                                        </p:tav>
                                        <p:tav tm="100000">
                                          <p:val>
                                            <p:strVal val="1,000000"/>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6" name="Persegi panjang 18435"/>
          <p:cNvSpPr/>
          <p:nvPr/>
        </p:nvSpPr>
        <p:spPr>
          <a:xfrm>
            <a:off x="577850" y="1914525"/>
            <a:ext cx="8062913" cy="2590800"/>
          </a:xfrm>
          <a:prstGeom prst="rect">
            <a:avLst/>
          </a:prstGeom>
          <a:noFill/>
          <a:ln w="9525">
            <a:noFill/>
          </a:ln>
        </p:spPr>
        <p:txBody>
          <a:bodyPr lIns="38088" rIns="0">
            <a:spAutoFit/>
          </a:bodyPr>
          <a:p>
            <a:pPr marL="571500" indent="-571500" algn="just" eaLnBrk="0" hangingPunct="0">
              <a:buFont typeface="Wingdings" panose="05000000000000000000" pitchFamily="2" charset="2"/>
              <a:buChar char="F"/>
            </a:pPr>
            <a:r>
              <a:rPr lang="id-ID" altLang="x-none" sz="4400" b="1" i="1" dirty="0">
                <a:solidFill>
                  <a:srgbClr val="FF3300"/>
                </a:solidFill>
                <a:latin typeface="Monotype Corsiva" panose="03010101010201010101" pitchFamily="66" charset="0"/>
                <a:cs typeface="Arial" panose="020B0604020202020204" pitchFamily="34" charset="0"/>
              </a:rPr>
              <a:t>Stand-alone</a:t>
            </a:r>
            <a:r>
              <a:rPr lang="id-ID" altLang="x-none" sz="2000" b="1" i="1" dirty="0">
                <a:latin typeface="Arial" panose="020B0604020202020204" pitchFamily="34" charset="0"/>
                <a:cs typeface="Arial" panose="020B0604020202020204" pitchFamily="34" charset="0"/>
              </a:rPr>
              <a:t> database diakses pada komputer personal misalnya Microsoft access, foxbase, dbase, dll</a:t>
            </a:r>
            <a:endParaRPr lang="id-ID" altLang="x-none" sz="2000" b="1" i="1" dirty="0">
              <a:latin typeface="Arial" panose="020B0604020202020204" pitchFamily="34" charset="0"/>
              <a:cs typeface="Arial" panose="020B0604020202020204" pitchFamily="34" charset="0"/>
            </a:endParaRPr>
          </a:p>
          <a:p>
            <a:pPr marL="571500" indent="-571500" algn="just" eaLnBrk="0" hangingPunct="0">
              <a:buFont typeface="Wingdings" panose="05000000000000000000" pitchFamily="2" charset="2"/>
            </a:pPr>
            <a:endParaRPr lang="id-ID" altLang="x-none" sz="2000" b="1" i="1" dirty="0">
              <a:latin typeface="Arial" panose="020B0604020202020204" pitchFamily="34" charset="0"/>
              <a:cs typeface="Arial" panose="020B0604020202020204" pitchFamily="34" charset="0"/>
            </a:endParaRPr>
          </a:p>
          <a:p>
            <a:pPr marL="571500" indent="-571500" eaLnBrk="0" hangingPunct="0">
              <a:buFont typeface="Wingdings" panose="05000000000000000000" pitchFamily="2" charset="2"/>
              <a:buChar char="F"/>
            </a:pPr>
            <a:r>
              <a:rPr lang="id-ID" altLang="x-none" sz="4000" b="1" i="1" dirty="0">
                <a:solidFill>
                  <a:srgbClr val="FF3300"/>
                </a:solidFill>
                <a:latin typeface="Monotype Corsiva" panose="03010101010201010101" pitchFamily="66" charset="0"/>
                <a:cs typeface="Arial" panose="020B0604020202020204" pitchFamily="34" charset="0"/>
              </a:rPr>
              <a:t>Server database</a:t>
            </a:r>
            <a:r>
              <a:rPr lang="id-ID" altLang="x-none" sz="2000" b="1" i="1" dirty="0">
                <a:latin typeface="Arial" panose="020B0604020202020204" pitchFamily="34" charset="0"/>
                <a:cs typeface="Arial" panose="020B0604020202020204" pitchFamily="34" charset="0"/>
              </a:rPr>
              <a:t> diakses oleh jaringan komputer misalnya Oracle, IBM DB2, Microsoft SQL Server, </a:t>
            </a:r>
            <a:r>
              <a:rPr sz="2000" b="1" i="1">
                <a:latin typeface="Arial" panose="020B0604020202020204" pitchFamily="34" charset="0"/>
                <a:cs typeface="Arial" panose="020B0604020202020204" pitchFamily="34" charset="0"/>
              </a:rPr>
              <a:t>MYSQL, SYBASE, INTERBASE, PARADOX, PROGRESSQL, </a:t>
            </a:r>
            <a:r>
              <a:rPr lang="id-ID" altLang="x-none" sz="2000" b="1" i="1" dirty="0">
                <a:latin typeface="Arial" panose="020B0604020202020204" pitchFamily="34" charset="0"/>
                <a:cs typeface="Arial" panose="020B0604020202020204" pitchFamily="34" charset="0"/>
              </a:rPr>
              <a:t>.</a:t>
            </a:r>
            <a:r>
              <a:rPr lang="id-ID" altLang="x-none" sz="2000" dirty="0">
                <a:solidFill>
                  <a:srgbClr val="000000"/>
                </a:solidFill>
                <a:latin typeface="Arial" panose="020B0604020202020204" pitchFamily="34" charset="0"/>
                <a:cs typeface="Arial" panose="020B0604020202020204" pitchFamily="34" charset="0"/>
              </a:rPr>
              <a:t>                  </a:t>
            </a:r>
            <a:endParaRPr sz="5400"/>
          </a:p>
        </p:txBody>
      </p:sp>
      <p:sp>
        <p:nvSpPr>
          <p:cNvPr id="18437" name="Persegi panjang 18436"/>
          <p:cNvSpPr/>
          <p:nvPr/>
        </p:nvSpPr>
        <p:spPr>
          <a:xfrm>
            <a:off x="1008063" y="638175"/>
            <a:ext cx="7239000" cy="990600"/>
          </a:xfrm>
          <a:prstGeom prst="rect">
            <a:avLst/>
          </a:prstGeom>
        </p:spPr>
        <p:txBody>
          <a:bodyPr wrap="none" fromWordArt="1">
            <a:prstTxWarp prst="textPlain">
              <a:avLst>
                <a:gd name="adj" fmla="val 50000"/>
              </a:avLst>
            </a:prstTxWarp>
            <a:normAutofit/>
          </a:bodyPr>
          <a:p>
            <a:pPr algn="ctr"/>
            <a:r>
              <a:rPr lang="id-ID" altLang="en-US" sz="3600">
                <a:ln w="12700" cap="flat" cmpd="sng">
                  <a:solidFill>
                    <a:srgbClr val="EAEAEA"/>
                  </a:solidFill>
                  <a:prstDash val="solid"/>
                  <a:headEnd type="none" w="med" len="med"/>
                  <a:tailEnd type="none" w="med" len="med"/>
                </a:ln>
                <a:gradFill rotWithShape="0">
                  <a:gsLst>
                    <a:gs pos="0">
                      <a:srgbClr val="A603AB">
                        <a:alpha val="100000"/>
                      </a:srgbClr>
                    </a:gs>
                    <a:gs pos="12000">
                      <a:srgbClr val="E81766">
                        <a:alpha val="100000"/>
                      </a:srgbClr>
                    </a:gs>
                    <a:gs pos="27000">
                      <a:srgbClr val="EE3F17">
                        <a:alpha val="100000"/>
                      </a:srgbClr>
                    </a:gs>
                    <a:gs pos="48000">
                      <a:srgbClr val="FFFF00">
                        <a:alpha val="100000"/>
                      </a:srgbClr>
                    </a:gs>
                    <a:gs pos="64999">
                      <a:srgbClr val="1A8D48">
                        <a:alpha val="100000"/>
                      </a:srgbClr>
                    </a:gs>
                    <a:gs pos="78999">
                      <a:srgbClr val="0819FB">
                        <a:alpha val="100000"/>
                      </a:srgbClr>
                    </a:gs>
                    <a:gs pos="100000">
                      <a:srgbClr val="A603AB">
                        <a:alpha val="100000"/>
                      </a:srgbClr>
                    </a:gs>
                  </a:gsLst>
                  <a:lin ang="0" scaled="1"/>
                  <a:tileRect/>
                </a:gradFill>
                <a:effectLst>
                  <a:outerShdw dist="35921" dir="2699999" sy="50000" kx="2115830" algn="bl" rotWithShape="0">
                    <a:srgbClr val="C0C0C0"/>
                  </a:outerShdw>
                </a:effectLst>
                <a:latin typeface="Arial Black" panose="020B0A04020102020204" pitchFamily="34" charset="0"/>
                <a:ea typeface="Arial Black" panose="020B0A04020102020204" pitchFamily="34" charset="0"/>
              </a:rPr>
              <a:t>Perkembangan Sofrware Basis Data</a:t>
            </a:r>
            <a:endParaRPr lang="id-ID" altLang="en-US" sz="3600">
              <a:ln w="12700" cap="flat" cmpd="sng">
                <a:solidFill>
                  <a:srgbClr val="EAEAEA"/>
                </a:solidFill>
                <a:prstDash val="solid"/>
                <a:headEnd type="none" w="med" len="med"/>
                <a:tailEnd type="none" w="med" len="med"/>
              </a:ln>
              <a:gradFill rotWithShape="0">
                <a:gsLst>
                  <a:gs pos="0">
                    <a:srgbClr val="A603AB">
                      <a:alpha val="100000"/>
                    </a:srgbClr>
                  </a:gs>
                  <a:gs pos="12000">
                    <a:srgbClr val="E81766">
                      <a:alpha val="100000"/>
                    </a:srgbClr>
                  </a:gs>
                  <a:gs pos="27000">
                    <a:srgbClr val="EE3F17">
                      <a:alpha val="100000"/>
                    </a:srgbClr>
                  </a:gs>
                  <a:gs pos="48000">
                    <a:srgbClr val="FFFF00">
                      <a:alpha val="100000"/>
                    </a:srgbClr>
                  </a:gs>
                  <a:gs pos="64999">
                    <a:srgbClr val="1A8D48">
                      <a:alpha val="100000"/>
                    </a:srgbClr>
                  </a:gs>
                  <a:gs pos="78999">
                    <a:srgbClr val="0819FB">
                      <a:alpha val="100000"/>
                    </a:srgbClr>
                  </a:gs>
                  <a:gs pos="100000">
                    <a:srgbClr val="A603AB">
                      <a:alpha val="100000"/>
                    </a:srgbClr>
                  </a:gs>
                </a:gsLst>
                <a:lin ang="0" scaled="1"/>
                <a:tileRect/>
              </a:gradFill>
              <a:effectLst>
                <a:outerShdw dist="35921" dir="2699999" sy="50000" kx="2115830" algn="bl" rotWithShape="0">
                  <a:srgbClr val="C0C0C0"/>
                </a:outerShdw>
              </a:effectLst>
              <a:latin typeface="Arial Black" panose="020B0A04020102020204" pitchFamily="34" charset="0"/>
              <a:ea typeface="Arial Black" panose="020B0A040201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18437"/>
                                        </p:tgtEl>
                                        <p:attrNameLst>
                                          <p:attrName>style.visibility</p:attrName>
                                        </p:attrNameLst>
                                      </p:cBhvr>
                                      <p:to>
                                        <p:strVal val="visible"/>
                                      </p:to>
                                    </p:set>
                                    <p:anim calcmode="lin" valueType="num">
                                      <p:cBhvr>
                                        <p:cTn id="7" dur="1000" fill="hold"/>
                                        <p:tgtEl>
                                          <p:spTgt spid="18437"/>
                                        </p:tgtEl>
                                        <p:attrNameLst>
                                          <p:attrName>ppt_w</p:attrName>
                                        </p:attrNameLst>
                                      </p:cBhvr>
                                      <p:tavLst>
                                        <p:tav tm="0">
                                          <p:val>
                                            <p:strVal val="0,000000"/>
                                          </p:val>
                                        </p:tav>
                                        <p:tav tm="100000">
                                          <p:val>
                                            <p:strVal val="#ppt_w"/>
                                          </p:val>
                                        </p:tav>
                                      </p:tavLst>
                                    </p:anim>
                                    <p:anim calcmode="lin" valueType="num">
                                      <p:cBhvr>
                                        <p:cTn id="8" dur="1000" fill="hold"/>
                                        <p:tgtEl>
                                          <p:spTgt spid="18437"/>
                                        </p:tgtEl>
                                        <p:attrNameLst>
                                          <p:attrName>ppt_h</p:attrName>
                                        </p:attrNameLst>
                                      </p:cBhvr>
                                      <p:tavLst>
                                        <p:tav tm="0">
                                          <p:val>
                                            <p:strVal val="0,000000"/>
                                          </p:val>
                                        </p:tav>
                                        <p:tav tm="100000">
                                          <p:val>
                                            <p:strVal val="#ppt_h"/>
                                          </p:val>
                                        </p:tav>
                                      </p:tavLst>
                                    </p:anim>
                                    <p:anim calcmode="lin" valueType="num">
                                      <p:cBhvr>
                                        <p:cTn id="9" dur="1000" fill="hold"/>
                                        <p:tgtEl>
                                          <p:spTgt spid="18437"/>
                                        </p:tgtEl>
                                        <p:attrNameLst>
                                          <p:attrName>ppt_x</p:attrName>
                                        </p:attrNameLst>
                                      </p:cBhvr>
                                      <p:tavLst>
                                        <p:tav tm="0" fmla="#ppt_x+(cos(-2*pi*(1-$))*-#ppt_x-sin(-2*pi*(1-$))*(1-#ppt_y))*(1-$)">
                                          <p:val>
                                            <p:strVal val="0,000000"/>
                                          </p:val>
                                        </p:tav>
                                        <p:tav tm="100000">
                                          <p:val>
                                            <p:strVal val="1,000000"/>
                                          </p:val>
                                        </p:tav>
                                      </p:tavLst>
                                    </p:anim>
                                    <p:anim calcmode="lin" valueType="num">
                                      <p:cBhvr>
                                        <p:cTn id="10" dur="1000" fill="hold"/>
                                        <p:tgtEl>
                                          <p:spTgt spid="18437"/>
                                        </p:tgtEl>
                                        <p:attrNameLst>
                                          <p:attrName>ppt_y</p:attrName>
                                        </p:attrNameLst>
                                      </p:cBhvr>
                                      <p:tavLst>
                                        <p:tav tm="0" fmla="#ppt_y+(sin(-2*pi*(1-$))*-#ppt_x+cos(-2*pi*(1-$))*(1-#ppt_y))*(1-$)">
                                          <p:val>
                                            <p:strVal val="0,000000"/>
                                          </p:val>
                                        </p:tav>
                                        <p:tav tm="100000">
                                          <p:val>
                                            <p:strVal val="1,000000"/>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65897" name="Grup 165896"/>
          <p:cNvGrpSpPr/>
          <p:nvPr/>
        </p:nvGrpSpPr>
        <p:grpSpPr>
          <a:xfrm>
            <a:off x="647700" y="1131888"/>
            <a:ext cx="7848600" cy="5045075"/>
            <a:chOff x="191" y="660"/>
            <a:chExt cx="5459" cy="3516"/>
          </a:xfrm>
        </p:grpSpPr>
        <p:sp>
          <p:nvSpPr>
            <p:cNvPr id="165898" name="Bentuk Bebas 165897"/>
            <p:cNvSpPr/>
            <p:nvPr/>
          </p:nvSpPr>
          <p:spPr>
            <a:xfrm>
              <a:off x="3888" y="2034"/>
              <a:ext cx="192" cy="2064"/>
            </a:xfrm>
            <a:custGeom>
              <a:avLst/>
              <a:gdLst/>
              <a:ahLst/>
              <a:cxnLst/>
              <a:pathLst>
                <a:path w="192" h="2064">
                  <a:moveTo>
                    <a:pt x="144" y="0"/>
                  </a:moveTo>
                  <a:lnTo>
                    <a:pt x="0" y="288"/>
                  </a:lnTo>
                  <a:lnTo>
                    <a:pt x="144" y="480"/>
                  </a:lnTo>
                  <a:lnTo>
                    <a:pt x="48" y="624"/>
                  </a:lnTo>
                  <a:lnTo>
                    <a:pt x="144" y="720"/>
                  </a:lnTo>
                  <a:lnTo>
                    <a:pt x="48" y="816"/>
                  </a:lnTo>
                  <a:lnTo>
                    <a:pt x="144" y="960"/>
                  </a:lnTo>
                  <a:lnTo>
                    <a:pt x="48" y="1200"/>
                  </a:lnTo>
                  <a:lnTo>
                    <a:pt x="192" y="1392"/>
                  </a:lnTo>
                  <a:lnTo>
                    <a:pt x="48" y="1536"/>
                  </a:lnTo>
                  <a:lnTo>
                    <a:pt x="192" y="1824"/>
                  </a:lnTo>
                  <a:lnTo>
                    <a:pt x="48" y="1920"/>
                  </a:lnTo>
                  <a:lnTo>
                    <a:pt x="192" y="2064"/>
                  </a:lnTo>
                </a:path>
              </a:pathLst>
            </a:custGeom>
            <a:noFill/>
            <a:ln w="9525" cap="flat" cmpd="sng">
              <a:solidFill>
                <a:srgbClr val="FF0000">
                  <a:alpha val="100000"/>
                </a:srgbClr>
              </a:solidFill>
              <a:prstDash val="dash"/>
              <a:headEnd type="none" w="med" len="med"/>
              <a:tailEnd type="none" w="med" len="med"/>
            </a:ln>
          </p:spPr>
          <p:txBody>
            <a:bodyPr/>
            <a:p>
              <a:endParaRPr lang="id-ID" altLang="en-US"/>
            </a:p>
          </p:txBody>
        </p:sp>
        <p:sp>
          <p:nvSpPr>
            <p:cNvPr id="165899" name="Persegi panjang 165898"/>
            <p:cNvSpPr/>
            <p:nvPr/>
          </p:nvSpPr>
          <p:spPr>
            <a:xfrm>
              <a:off x="191" y="2215"/>
              <a:ext cx="1666" cy="133"/>
            </a:xfrm>
            <a:prstGeom prst="rect">
              <a:avLst/>
            </a:prstGeom>
            <a:solidFill>
              <a:srgbClr val="AFEBF7"/>
            </a:solidFill>
            <a:ln w="9525">
              <a:noFill/>
            </a:ln>
            <a:effectLst>
              <a:prstShdw prst="shdw17" dist="12700" dir="5400000">
                <a:srgbClr val="AFEBF7">
                  <a:gamma/>
                  <a:shade val="60000"/>
                  <a:invGamma/>
                </a:srgbClr>
              </a:prstShdw>
            </a:effectLst>
          </p:spPr>
          <p:txBody>
            <a:bodyPr wrap="none" lIns="270000"/>
            <a:p>
              <a:pPr marL="457200" indent="-457200"/>
              <a:r>
                <a:rPr sz="1000" err="1">
                  <a:solidFill>
                    <a:schemeClr val="accent2"/>
                  </a:solidFill>
                  <a:effectLst>
                    <a:outerShdw blurRad="38100" dist="38100" dir="2700000">
                      <a:srgbClr val="000000"/>
                    </a:outerShdw>
                  </a:effectLst>
                  <a:latin typeface="Verdana" panose="020B0604030504040204" pitchFamily="34" charset="0"/>
                </a:rPr>
                <a:t>Dinas</a:t>
              </a:r>
              <a:r>
                <a:rPr sz="1000">
                  <a:solidFill>
                    <a:schemeClr val="accent2"/>
                  </a:solidFill>
                  <a:effectLst>
                    <a:outerShdw blurRad="38100" dist="38100" dir="2700000">
                      <a:srgbClr val="000000"/>
                    </a:outerShdw>
                  </a:effectLst>
                  <a:latin typeface="Verdana" panose="020B0604030504040204" pitchFamily="34" charset="0"/>
                </a:rPr>
                <a:t> </a:t>
              </a:r>
              <a:r>
                <a:rPr sz="1000" err="1">
                  <a:solidFill>
                    <a:schemeClr val="accent2"/>
                  </a:solidFill>
                  <a:effectLst>
                    <a:outerShdw blurRad="38100" dist="38100" dir="2700000">
                      <a:srgbClr val="000000"/>
                    </a:outerShdw>
                  </a:effectLst>
                  <a:latin typeface="Verdana" panose="020B0604030504040204" pitchFamily="34" charset="0"/>
                </a:rPr>
                <a:t>Industri</a:t>
              </a:r>
              <a:r>
                <a:rPr sz="1000">
                  <a:solidFill>
                    <a:schemeClr val="accent2"/>
                  </a:solidFill>
                  <a:effectLst>
                    <a:outerShdw blurRad="38100" dist="38100" dir="2700000">
                      <a:srgbClr val="000000"/>
                    </a:outerShdw>
                  </a:effectLst>
                  <a:latin typeface="Verdana" panose="020B0604030504040204" pitchFamily="34" charset="0"/>
                </a:rPr>
                <a:t> &amp; </a:t>
              </a:r>
              <a:r>
                <a:rPr sz="1000" err="1">
                  <a:solidFill>
                    <a:schemeClr val="accent2"/>
                  </a:solidFill>
                  <a:effectLst>
                    <a:outerShdw blurRad="38100" dist="38100" dir="2700000">
                      <a:srgbClr val="000000"/>
                    </a:outerShdw>
                  </a:effectLst>
                  <a:latin typeface="Verdana" panose="020B0604030504040204" pitchFamily="34" charset="0"/>
                </a:rPr>
                <a:t>Perdagangan</a:t>
              </a:r>
              <a:r>
                <a:rPr sz="1000">
                  <a:solidFill>
                    <a:schemeClr val="accent2"/>
                  </a:solidFill>
                  <a:effectLst>
                    <a:outerShdw blurRad="38100" dist="38100" dir="2700000">
                      <a:srgbClr val="000000"/>
                    </a:outerShdw>
                  </a:effectLst>
                  <a:latin typeface="Verdana" panose="020B0604030504040204" pitchFamily="34" charset="0"/>
                </a:rPr>
                <a:t> </a:t>
              </a:r>
              <a:endParaRPr sz="1000">
                <a:solidFill>
                  <a:schemeClr val="accent2"/>
                </a:solidFill>
                <a:effectLst>
                  <a:outerShdw blurRad="38100" dist="38100" dir="2700000">
                    <a:srgbClr val="000000"/>
                  </a:outerShdw>
                </a:effectLst>
                <a:latin typeface="Verdana" panose="020B0604030504040204" pitchFamily="34" charset="0"/>
              </a:endParaRPr>
            </a:p>
            <a:p>
              <a:pPr marL="457200" indent="-457200"/>
              <a:r>
                <a:rPr sz="1000">
                  <a:solidFill>
                    <a:schemeClr val="accent2"/>
                  </a:solidFill>
                  <a:effectLst>
                    <a:outerShdw blurRad="38100" dist="38100" dir="2700000">
                      <a:srgbClr val="000000"/>
                    </a:outerShdw>
                  </a:effectLst>
                  <a:latin typeface="Verdana" panose="020B0604030504040204" pitchFamily="34" charset="0"/>
                </a:rPr>
                <a:t> </a:t>
              </a:r>
              <a:endParaRPr sz="1000">
                <a:solidFill>
                  <a:schemeClr val="accent2"/>
                </a:solidFill>
                <a:effectLst>
                  <a:outerShdw blurRad="38100" dist="38100" dir="2700000">
                    <a:srgbClr val="000000"/>
                  </a:outerShdw>
                </a:effectLst>
                <a:latin typeface="Verdana" panose="020B0604030504040204" pitchFamily="34" charset="0"/>
              </a:endParaRPr>
            </a:p>
          </p:txBody>
        </p:sp>
        <p:sp>
          <p:nvSpPr>
            <p:cNvPr id="165900" name="Persegi panjang 165899"/>
            <p:cNvSpPr/>
            <p:nvPr/>
          </p:nvSpPr>
          <p:spPr>
            <a:xfrm>
              <a:off x="2095" y="2343"/>
              <a:ext cx="1666" cy="133"/>
            </a:xfrm>
            <a:prstGeom prst="rect">
              <a:avLst/>
            </a:prstGeom>
            <a:solidFill>
              <a:srgbClr val="AFEBF7"/>
            </a:solidFill>
            <a:ln w="9525">
              <a:noFill/>
            </a:ln>
            <a:effectLst>
              <a:prstShdw prst="shdw17" dist="12700" dir="5400000">
                <a:srgbClr val="AFEBF7">
                  <a:gamma/>
                  <a:shade val="60000"/>
                  <a:invGamma/>
                </a:srgbClr>
              </a:prstShdw>
            </a:effectLst>
          </p:spPr>
          <p:txBody>
            <a:bodyPr wrap="none" lIns="270000" anchor="t" anchorCtr="0"/>
            <a:p>
              <a:r>
                <a:rPr sz="1000">
                  <a:solidFill>
                    <a:schemeClr val="accent2"/>
                  </a:solidFill>
                  <a:effectLst>
                    <a:outerShdw blurRad="38100" dist="38100" dir="2700000">
                      <a:srgbClr val="000000"/>
                    </a:outerShdw>
                  </a:effectLst>
                  <a:latin typeface="Verdana" panose="020B0604030504040204" pitchFamily="34" charset="0"/>
                </a:rPr>
                <a:t>Bag. </a:t>
              </a:r>
              <a:r>
                <a:rPr sz="1000" err="1">
                  <a:solidFill>
                    <a:schemeClr val="accent2"/>
                  </a:solidFill>
                  <a:effectLst>
                    <a:outerShdw blurRad="38100" dist="38100" dir="2700000">
                      <a:srgbClr val="000000"/>
                    </a:outerShdw>
                  </a:effectLst>
                  <a:latin typeface="Verdana" panose="020B0604030504040204" pitchFamily="34" charset="0"/>
                </a:rPr>
                <a:t>Pembangunan</a:t>
              </a:r>
              <a:endParaRPr sz="1000">
                <a:solidFill>
                  <a:schemeClr val="accent2"/>
                </a:solidFill>
                <a:effectLst>
                  <a:outerShdw blurRad="38100" dist="38100" dir="2700000">
                    <a:srgbClr val="000000"/>
                  </a:outerShdw>
                </a:effectLst>
                <a:latin typeface="Verdana" panose="020B0604030504040204" pitchFamily="34" charset="0"/>
              </a:endParaRPr>
            </a:p>
          </p:txBody>
        </p:sp>
        <p:sp>
          <p:nvSpPr>
            <p:cNvPr id="165901" name="Persegi panjang 165900"/>
            <p:cNvSpPr/>
            <p:nvPr/>
          </p:nvSpPr>
          <p:spPr>
            <a:xfrm>
              <a:off x="3951" y="2215"/>
              <a:ext cx="1666" cy="133"/>
            </a:xfrm>
            <a:prstGeom prst="rect">
              <a:avLst/>
            </a:prstGeom>
            <a:solidFill>
              <a:srgbClr val="AFEBF7"/>
            </a:solidFill>
            <a:ln w="9525">
              <a:noFill/>
            </a:ln>
            <a:effectLst>
              <a:prstShdw prst="shdw17" dist="12700" dir="5400000">
                <a:srgbClr val="AFEBF7">
                  <a:gamma/>
                  <a:shade val="60000"/>
                  <a:invGamma/>
                </a:srgbClr>
              </a:prstShdw>
            </a:effectLst>
          </p:spPr>
          <p:txBody>
            <a:bodyPr wrap="none" lIns="306000" anchor="t" anchorCtr="0"/>
            <a:p>
              <a:r>
                <a:rPr sz="1000" err="1">
                  <a:solidFill>
                    <a:schemeClr val="accent2"/>
                  </a:solidFill>
                  <a:effectLst>
                    <a:outerShdw blurRad="38100" dist="38100" dir="2700000">
                      <a:srgbClr val="000000"/>
                    </a:outerShdw>
                  </a:effectLst>
                  <a:latin typeface="Verdana" panose="020B0604030504040204" pitchFamily="34" charset="0"/>
                </a:rPr>
                <a:t>Dinas</a:t>
              </a:r>
              <a:r>
                <a:rPr sz="1000">
                  <a:solidFill>
                    <a:schemeClr val="accent2"/>
                  </a:solidFill>
                  <a:effectLst>
                    <a:outerShdw blurRad="38100" dist="38100" dir="2700000">
                      <a:srgbClr val="000000"/>
                    </a:outerShdw>
                  </a:effectLst>
                  <a:latin typeface="Verdana" panose="020B0604030504040204" pitchFamily="34" charset="0"/>
                </a:rPr>
                <a:t> </a:t>
              </a:r>
              <a:r>
                <a:rPr sz="1000" err="1">
                  <a:solidFill>
                    <a:schemeClr val="accent2"/>
                  </a:solidFill>
                  <a:effectLst>
                    <a:outerShdw blurRad="38100" dist="38100" dir="2700000">
                      <a:srgbClr val="000000"/>
                    </a:outerShdw>
                  </a:effectLst>
                  <a:latin typeface="Verdana" panose="020B0604030504040204" pitchFamily="34" charset="0"/>
                </a:rPr>
                <a:t>Pemuda</a:t>
              </a:r>
              <a:r>
                <a:rPr sz="1000">
                  <a:solidFill>
                    <a:schemeClr val="accent2"/>
                  </a:solidFill>
                  <a:effectLst>
                    <a:outerShdw blurRad="38100" dist="38100" dir="2700000">
                      <a:srgbClr val="000000"/>
                    </a:outerShdw>
                  </a:effectLst>
                  <a:latin typeface="Verdana" panose="020B0604030504040204" pitchFamily="34" charset="0"/>
                </a:rPr>
                <a:t> &amp; </a:t>
              </a:r>
              <a:r>
                <a:rPr sz="1000" err="1">
                  <a:solidFill>
                    <a:schemeClr val="accent2"/>
                  </a:solidFill>
                  <a:effectLst>
                    <a:outerShdw blurRad="38100" dist="38100" dir="2700000">
                      <a:srgbClr val="000000"/>
                    </a:outerShdw>
                  </a:effectLst>
                  <a:latin typeface="Verdana" panose="020B0604030504040204" pitchFamily="34" charset="0"/>
                </a:rPr>
                <a:t>Olah</a:t>
              </a:r>
              <a:r>
                <a:rPr sz="1000">
                  <a:solidFill>
                    <a:schemeClr val="accent2"/>
                  </a:solidFill>
                  <a:effectLst>
                    <a:outerShdw blurRad="38100" dist="38100" dir="2700000">
                      <a:srgbClr val="000000"/>
                    </a:outerShdw>
                  </a:effectLst>
                  <a:latin typeface="Verdana" panose="020B0604030504040204" pitchFamily="34" charset="0"/>
                </a:rPr>
                <a:t> Raga</a:t>
              </a:r>
              <a:endParaRPr sz="1000">
                <a:solidFill>
                  <a:schemeClr val="accent2"/>
                </a:solidFill>
                <a:effectLst>
                  <a:outerShdw blurRad="38100" dist="38100" dir="2700000">
                    <a:srgbClr val="000000"/>
                  </a:outerShdw>
                </a:effectLst>
                <a:latin typeface="Verdana" panose="020B0604030504040204" pitchFamily="34" charset="0"/>
              </a:endParaRPr>
            </a:p>
          </p:txBody>
        </p:sp>
        <p:sp>
          <p:nvSpPr>
            <p:cNvPr id="165902" name="Persegi panjang 165901"/>
            <p:cNvSpPr/>
            <p:nvPr/>
          </p:nvSpPr>
          <p:spPr>
            <a:xfrm>
              <a:off x="2095" y="2976"/>
              <a:ext cx="1666" cy="133"/>
            </a:xfrm>
            <a:prstGeom prst="rect">
              <a:avLst/>
            </a:prstGeom>
            <a:solidFill>
              <a:srgbClr val="AFEBF7"/>
            </a:solidFill>
            <a:ln w="9525">
              <a:noFill/>
            </a:ln>
            <a:effectLst>
              <a:prstShdw prst="shdw17" dist="12700" dir="5400000">
                <a:srgbClr val="AFEBF7">
                  <a:gamma/>
                  <a:shade val="60000"/>
                  <a:invGamma/>
                </a:srgbClr>
              </a:prstShdw>
            </a:effectLst>
          </p:spPr>
          <p:txBody>
            <a:bodyPr wrap="none" lIns="270000" anchor="t" anchorCtr="0"/>
            <a:p>
              <a:r>
                <a:rPr sz="1000" err="1">
                  <a:solidFill>
                    <a:schemeClr val="accent2"/>
                  </a:solidFill>
                  <a:effectLst>
                    <a:outerShdw blurRad="38100" dist="38100" dir="2700000">
                      <a:srgbClr val="000000"/>
                    </a:outerShdw>
                  </a:effectLst>
                  <a:latin typeface="Verdana" panose="020B0604030504040204" pitchFamily="34" charset="0"/>
                </a:rPr>
                <a:t>Dinas</a:t>
              </a:r>
              <a:r>
                <a:rPr sz="1000">
                  <a:solidFill>
                    <a:schemeClr val="accent2"/>
                  </a:solidFill>
                  <a:effectLst>
                    <a:outerShdw blurRad="38100" dist="38100" dir="2700000">
                      <a:srgbClr val="000000"/>
                    </a:outerShdw>
                  </a:effectLst>
                  <a:latin typeface="Verdana" panose="020B0604030504040204" pitchFamily="34" charset="0"/>
                </a:rPr>
                <a:t> </a:t>
              </a:r>
              <a:r>
                <a:rPr sz="1000" err="1">
                  <a:solidFill>
                    <a:schemeClr val="accent2"/>
                  </a:solidFill>
                  <a:effectLst>
                    <a:outerShdw blurRad="38100" dist="38100" dir="2700000">
                      <a:srgbClr val="000000"/>
                    </a:outerShdw>
                  </a:effectLst>
                  <a:latin typeface="Verdana" panose="020B0604030504040204" pitchFamily="34" charset="0"/>
                </a:rPr>
                <a:t>KimPrasWil</a:t>
              </a:r>
              <a:endParaRPr sz="1000">
                <a:solidFill>
                  <a:schemeClr val="accent2"/>
                </a:solidFill>
                <a:effectLst>
                  <a:outerShdw blurRad="38100" dist="38100" dir="2700000">
                    <a:srgbClr val="000000"/>
                  </a:outerShdw>
                </a:effectLst>
                <a:latin typeface="Verdana" panose="020B0604030504040204" pitchFamily="34" charset="0"/>
              </a:endParaRPr>
            </a:p>
          </p:txBody>
        </p:sp>
        <p:sp>
          <p:nvSpPr>
            <p:cNvPr id="165903" name="Persegi panjang 165902"/>
            <p:cNvSpPr/>
            <p:nvPr/>
          </p:nvSpPr>
          <p:spPr>
            <a:xfrm>
              <a:off x="191" y="4043"/>
              <a:ext cx="1666" cy="133"/>
            </a:xfrm>
            <a:prstGeom prst="rect">
              <a:avLst/>
            </a:prstGeom>
            <a:solidFill>
              <a:srgbClr val="AFEBF7"/>
            </a:solidFill>
            <a:ln w="9525">
              <a:noFill/>
            </a:ln>
            <a:effectLst>
              <a:prstShdw prst="shdw17" dist="12700" dir="5400000">
                <a:srgbClr val="AFEBF7">
                  <a:gamma/>
                  <a:shade val="60000"/>
                  <a:invGamma/>
                </a:srgbClr>
              </a:prstShdw>
            </a:effectLst>
          </p:spPr>
          <p:txBody>
            <a:bodyPr wrap="none" lIns="270000" anchor="t" anchorCtr="0"/>
            <a:p>
              <a:r>
                <a:rPr sz="1000">
                  <a:solidFill>
                    <a:schemeClr val="accent2"/>
                  </a:solidFill>
                  <a:effectLst>
                    <a:outerShdw blurRad="38100" dist="38100" dir="2700000">
                      <a:srgbClr val="000000"/>
                    </a:outerShdw>
                  </a:effectLst>
                  <a:latin typeface="Verdana" panose="020B0604030504040204" pitchFamily="34" charset="0"/>
                </a:rPr>
                <a:t>Bag. </a:t>
              </a:r>
              <a:r>
                <a:rPr sz="1000" err="1">
                  <a:solidFill>
                    <a:schemeClr val="accent2"/>
                  </a:solidFill>
                  <a:effectLst>
                    <a:outerShdw blurRad="38100" dist="38100" dir="2700000">
                      <a:srgbClr val="000000"/>
                    </a:outerShdw>
                  </a:effectLst>
                  <a:latin typeface="Verdana" panose="020B0604030504040204" pitchFamily="34" charset="0"/>
                </a:rPr>
                <a:t>Tata</a:t>
              </a:r>
              <a:r>
                <a:rPr sz="1000">
                  <a:solidFill>
                    <a:schemeClr val="accent2"/>
                  </a:solidFill>
                  <a:effectLst>
                    <a:outerShdw blurRad="38100" dist="38100" dir="2700000">
                      <a:srgbClr val="000000"/>
                    </a:outerShdw>
                  </a:effectLst>
                  <a:latin typeface="Verdana" panose="020B0604030504040204" pitchFamily="34" charset="0"/>
                </a:rPr>
                <a:t> </a:t>
              </a:r>
              <a:r>
                <a:rPr sz="1000" err="1">
                  <a:solidFill>
                    <a:schemeClr val="accent2"/>
                  </a:solidFill>
                  <a:effectLst>
                    <a:outerShdw blurRad="38100" dist="38100" dir="2700000">
                      <a:srgbClr val="000000"/>
                    </a:outerShdw>
                  </a:effectLst>
                  <a:latin typeface="Verdana" panose="020B0604030504040204" pitchFamily="34" charset="0"/>
                </a:rPr>
                <a:t>Pemerintahan</a:t>
              </a:r>
              <a:endParaRPr sz="1000">
                <a:solidFill>
                  <a:schemeClr val="accent2"/>
                </a:solidFill>
                <a:effectLst>
                  <a:outerShdw blurRad="38100" dist="38100" dir="2700000">
                    <a:srgbClr val="000000"/>
                  </a:outerShdw>
                </a:effectLst>
                <a:latin typeface="Verdana" panose="020B0604030504040204" pitchFamily="34" charset="0"/>
              </a:endParaRPr>
            </a:p>
          </p:txBody>
        </p:sp>
        <p:sp>
          <p:nvSpPr>
            <p:cNvPr id="165904" name="Persegi panjang 165903"/>
            <p:cNvSpPr/>
            <p:nvPr/>
          </p:nvSpPr>
          <p:spPr>
            <a:xfrm>
              <a:off x="191" y="2428"/>
              <a:ext cx="1666" cy="133"/>
            </a:xfrm>
            <a:prstGeom prst="rect">
              <a:avLst/>
            </a:prstGeom>
            <a:solidFill>
              <a:srgbClr val="AFEBF7"/>
            </a:solidFill>
            <a:ln w="9525">
              <a:noFill/>
            </a:ln>
            <a:effectLst>
              <a:prstShdw prst="shdw17" dist="12700" dir="5400000">
                <a:srgbClr val="AFEBF7">
                  <a:gamma/>
                  <a:shade val="60000"/>
                  <a:invGamma/>
                </a:srgbClr>
              </a:prstShdw>
            </a:effectLst>
          </p:spPr>
          <p:txBody>
            <a:bodyPr wrap="none" lIns="270000" anchor="t" anchorCtr="0"/>
            <a:p>
              <a:r>
                <a:rPr sz="1000" err="1">
                  <a:solidFill>
                    <a:schemeClr val="accent2"/>
                  </a:solidFill>
                  <a:effectLst>
                    <a:outerShdw blurRad="38100" dist="38100" dir="2700000">
                      <a:srgbClr val="000000"/>
                    </a:outerShdw>
                  </a:effectLst>
                  <a:latin typeface="Verdana" panose="020B0604030504040204" pitchFamily="34" charset="0"/>
                </a:rPr>
                <a:t>Dinas</a:t>
              </a:r>
              <a:r>
                <a:rPr sz="1000">
                  <a:solidFill>
                    <a:schemeClr val="accent2"/>
                  </a:solidFill>
                  <a:effectLst>
                    <a:outerShdw blurRad="38100" dist="38100" dir="2700000">
                      <a:srgbClr val="000000"/>
                    </a:outerShdw>
                  </a:effectLst>
                  <a:latin typeface="Verdana" panose="020B0604030504040204" pitchFamily="34" charset="0"/>
                </a:rPr>
                <a:t> </a:t>
              </a:r>
              <a:r>
                <a:rPr sz="1000" err="1">
                  <a:solidFill>
                    <a:schemeClr val="accent2"/>
                  </a:solidFill>
                  <a:effectLst>
                    <a:outerShdw blurRad="38100" dist="38100" dir="2700000">
                      <a:srgbClr val="000000"/>
                    </a:outerShdw>
                  </a:effectLst>
                  <a:latin typeface="Verdana" panose="020B0604030504040204" pitchFamily="34" charset="0"/>
                </a:rPr>
                <a:t>Kependudukan</a:t>
              </a:r>
              <a:endParaRPr sz="1000">
                <a:solidFill>
                  <a:schemeClr val="accent2"/>
                </a:solidFill>
                <a:effectLst>
                  <a:outerShdw blurRad="38100" dist="38100" dir="2700000">
                    <a:srgbClr val="000000"/>
                  </a:outerShdw>
                </a:effectLst>
                <a:latin typeface="Verdana" panose="020B0604030504040204" pitchFamily="34" charset="0"/>
              </a:endParaRPr>
            </a:p>
          </p:txBody>
        </p:sp>
        <p:sp>
          <p:nvSpPr>
            <p:cNvPr id="165905" name="Persegi panjang 165904"/>
            <p:cNvSpPr/>
            <p:nvPr/>
          </p:nvSpPr>
          <p:spPr>
            <a:xfrm>
              <a:off x="191" y="2897"/>
              <a:ext cx="1666" cy="133"/>
            </a:xfrm>
            <a:prstGeom prst="rect">
              <a:avLst/>
            </a:prstGeom>
            <a:solidFill>
              <a:srgbClr val="AFEBF7"/>
            </a:solidFill>
            <a:ln w="9525">
              <a:noFill/>
            </a:ln>
            <a:effectLst>
              <a:prstShdw prst="shdw17" dist="12700" dir="5400000">
                <a:srgbClr val="AFEBF7">
                  <a:gamma/>
                  <a:shade val="60000"/>
                  <a:invGamma/>
                </a:srgbClr>
              </a:prstShdw>
            </a:effectLst>
          </p:spPr>
          <p:txBody>
            <a:bodyPr wrap="none" lIns="270000" anchor="t" anchorCtr="0"/>
            <a:p>
              <a:r>
                <a:rPr sz="1000" err="1">
                  <a:solidFill>
                    <a:schemeClr val="accent2"/>
                  </a:solidFill>
                  <a:effectLst>
                    <a:outerShdw blurRad="38100" dist="38100" dir="2700000">
                      <a:srgbClr val="000000"/>
                    </a:outerShdw>
                  </a:effectLst>
                  <a:latin typeface="Verdana" panose="020B0604030504040204" pitchFamily="34" charset="0"/>
                </a:rPr>
                <a:t>Badan</a:t>
              </a:r>
              <a:r>
                <a:rPr sz="1000">
                  <a:solidFill>
                    <a:schemeClr val="accent2"/>
                  </a:solidFill>
                  <a:effectLst>
                    <a:outerShdw blurRad="38100" dist="38100" dir="2700000">
                      <a:srgbClr val="000000"/>
                    </a:outerShdw>
                  </a:effectLst>
                  <a:latin typeface="Verdana" panose="020B0604030504040204" pitchFamily="34" charset="0"/>
                </a:rPr>
                <a:t> </a:t>
              </a:r>
              <a:r>
                <a:rPr sz="1000" err="1">
                  <a:solidFill>
                    <a:schemeClr val="accent2"/>
                  </a:solidFill>
                  <a:effectLst>
                    <a:outerShdw blurRad="38100" dist="38100" dir="2700000">
                      <a:srgbClr val="000000"/>
                    </a:outerShdw>
                  </a:effectLst>
                  <a:latin typeface="Verdana" panose="020B0604030504040204" pitchFamily="34" charset="0"/>
                </a:rPr>
                <a:t>Pengawas</a:t>
              </a:r>
              <a:endParaRPr sz="1000">
                <a:solidFill>
                  <a:schemeClr val="accent2"/>
                </a:solidFill>
                <a:effectLst>
                  <a:outerShdw blurRad="38100" dist="38100" dir="2700000">
                    <a:srgbClr val="000000"/>
                  </a:outerShdw>
                </a:effectLst>
                <a:latin typeface="Verdana" panose="020B0604030504040204" pitchFamily="34" charset="0"/>
              </a:endParaRPr>
            </a:p>
          </p:txBody>
        </p:sp>
        <p:sp>
          <p:nvSpPr>
            <p:cNvPr id="165906" name="Persegi panjang 165905"/>
            <p:cNvSpPr/>
            <p:nvPr/>
          </p:nvSpPr>
          <p:spPr>
            <a:xfrm>
              <a:off x="2095" y="2130"/>
              <a:ext cx="1666" cy="133"/>
            </a:xfrm>
            <a:prstGeom prst="rect">
              <a:avLst/>
            </a:prstGeom>
            <a:solidFill>
              <a:srgbClr val="AFEBF7"/>
            </a:solidFill>
            <a:ln w="9525">
              <a:noFill/>
            </a:ln>
            <a:effectLst>
              <a:prstShdw prst="shdw17" dist="12700" dir="5400000">
                <a:srgbClr val="AFEBF7">
                  <a:gamma/>
                  <a:shade val="60000"/>
                  <a:invGamma/>
                </a:srgbClr>
              </a:prstShdw>
            </a:effectLst>
          </p:spPr>
          <p:txBody>
            <a:bodyPr wrap="none" lIns="270000" anchor="t" anchorCtr="0"/>
            <a:p>
              <a:r>
                <a:rPr sz="1000">
                  <a:solidFill>
                    <a:schemeClr val="accent2"/>
                  </a:solidFill>
                  <a:effectLst>
                    <a:outerShdw blurRad="38100" dist="38100" dir="2700000">
                      <a:srgbClr val="000000"/>
                    </a:outerShdw>
                  </a:effectLst>
                  <a:latin typeface="Verdana" panose="020B0604030504040204" pitchFamily="34" charset="0"/>
                </a:rPr>
                <a:t>Bag. </a:t>
              </a:r>
              <a:r>
                <a:rPr sz="1000" err="1">
                  <a:solidFill>
                    <a:schemeClr val="accent2"/>
                  </a:solidFill>
                  <a:effectLst>
                    <a:outerShdw blurRad="38100" dist="38100" dir="2700000">
                      <a:srgbClr val="000000"/>
                    </a:outerShdw>
                  </a:effectLst>
                  <a:latin typeface="Verdana" panose="020B0604030504040204" pitchFamily="34" charset="0"/>
                </a:rPr>
                <a:t>Hukum</a:t>
              </a:r>
              <a:r>
                <a:rPr sz="1000">
                  <a:solidFill>
                    <a:schemeClr val="accent2"/>
                  </a:solidFill>
                  <a:effectLst>
                    <a:outerShdw blurRad="38100" dist="38100" dir="2700000">
                      <a:srgbClr val="000000"/>
                    </a:outerShdw>
                  </a:effectLst>
                  <a:latin typeface="Verdana" panose="020B0604030504040204" pitchFamily="34" charset="0"/>
                </a:rPr>
                <a:t> </a:t>
              </a:r>
              <a:r>
                <a:rPr sz="1000" err="1">
                  <a:solidFill>
                    <a:schemeClr val="accent2"/>
                  </a:solidFill>
                  <a:effectLst>
                    <a:outerShdw blurRad="38100" dist="38100" dir="2700000">
                      <a:srgbClr val="000000"/>
                    </a:outerShdw>
                  </a:effectLst>
                  <a:latin typeface="Verdana" panose="020B0604030504040204" pitchFamily="34" charset="0"/>
                </a:rPr>
                <a:t>dan</a:t>
              </a:r>
              <a:r>
                <a:rPr sz="1000">
                  <a:solidFill>
                    <a:schemeClr val="accent2"/>
                  </a:solidFill>
                  <a:effectLst>
                    <a:outerShdw blurRad="38100" dist="38100" dir="2700000">
                      <a:srgbClr val="000000"/>
                    </a:outerShdw>
                  </a:effectLst>
                  <a:latin typeface="Verdana" panose="020B0604030504040204" pitchFamily="34" charset="0"/>
                </a:rPr>
                <a:t> </a:t>
              </a:r>
              <a:r>
                <a:rPr sz="1000" err="1">
                  <a:solidFill>
                    <a:schemeClr val="accent2"/>
                  </a:solidFill>
                  <a:effectLst>
                    <a:outerShdw blurRad="38100" dist="38100" dir="2700000">
                      <a:srgbClr val="000000"/>
                    </a:outerShdw>
                  </a:effectLst>
                  <a:latin typeface="Verdana" panose="020B0604030504040204" pitchFamily="34" charset="0"/>
                </a:rPr>
                <a:t>Ortal</a:t>
              </a:r>
              <a:endParaRPr sz="1000">
                <a:solidFill>
                  <a:schemeClr val="accent2"/>
                </a:solidFill>
                <a:effectLst>
                  <a:outerShdw blurRad="38100" dist="38100" dir="2700000">
                    <a:srgbClr val="000000"/>
                  </a:outerShdw>
                </a:effectLst>
                <a:latin typeface="Verdana" panose="020B0604030504040204" pitchFamily="34" charset="0"/>
              </a:endParaRPr>
            </a:p>
          </p:txBody>
        </p:sp>
        <p:sp>
          <p:nvSpPr>
            <p:cNvPr id="165907" name="Persegi panjang 165906"/>
            <p:cNvSpPr/>
            <p:nvPr/>
          </p:nvSpPr>
          <p:spPr>
            <a:xfrm>
              <a:off x="191" y="2002"/>
              <a:ext cx="1666" cy="133"/>
            </a:xfrm>
            <a:prstGeom prst="rect">
              <a:avLst/>
            </a:prstGeom>
            <a:solidFill>
              <a:srgbClr val="AFEBF7"/>
            </a:solidFill>
            <a:ln w="9525">
              <a:noFill/>
            </a:ln>
            <a:effectLst>
              <a:prstShdw prst="shdw17" dist="12700" dir="5400000">
                <a:srgbClr val="AFEBF7">
                  <a:gamma/>
                  <a:shade val="60000"/>
                  <a:invGamma/>
                </a:srgbClr>
              </a:prstShdw>
            </a:effectLst>
          </p:spPr>
          <p:txBody>
            <a:bodyPr wrap="none" lIns="270000"/>
            <a:p>
              <a:r>
                <a:rPr sz="1000" err="1">
                  <a:solidFill>
                    <a:schemeClr val="accent2"/>
                  </a:solidFill>
                  <a:effectLst>
                    <a:outerShdw blurRad="38100" dist="38100" dir="2700000">
                      <a:srgbClr val="000000"/>
                    </a:outerShdw>
                  </a:effectLst>
                  <a:latin typeface="Verdana" panose="020B0604030504040204" pitchFamily="34" charset="0"/>
                </a:rPr>
                <a:t>Sekretariat</a:t>
              </a:r>
              <a:r>
                <a:rPr sz="1000">
                  <a:solidFill>
                    <a:schemeClr val="accent2"/>
                  </a:solidFill>
                  <a:effectLst>
                    <a:outerShdw blurRad="38100" dist="38100" dir="2700000">
                      <a:srgbClr val="000000"/>
                    </a:outerShdw>
                  </a:effectLst>
                  <a:latin typeface="Verdana" panose="020B0604030504040204" pitchFamily="34" charset="0"/>
                </a:rPr>
                <a:t> Kota</a:t>
              </a:r>
              <a:endParaRPr sz="1000">
                <a:solidFill>
                  <a:schemeClr val="accent2"/>
                </a:solidFill>
                <a:effectLst>
                  <a:outerShdw blurRad="38100" dist="38100" dir="2700000">
                    <a:srgbClr val="000000"/>
                  </a:outerShdw>
                </a:effectLst>
                <a:latin typeface="Verdana" panose="020B0604030504040204" pitchFamily="34" charset="0"/>
              </a:endParaRPr>
            </a:p>
          </p:txBody>
        </p:sp>
        <p:sp>
          <p:nvSpPr>
            <p:cNvPr id="165908" name="Persegi panjang 165907"/>
            <p:cNvSpPr/>
            <p:nvPr/>
          </p:nvSpPr>
          <p:spPr>
            <a:xfrm>
              <a:off x="3951" y="2002"/>
              <a:ext cx="1666" cy="133"/>
            </a:xfrm>
            <a:prstGeom prst="rect">
              <a:avLst/>
            </a:prstGeom>
            <a:solidFill>
              <a:srgbClr val="AFEBF7"/>
            </a:solidFill>
            <a:ln w="9525">
              <a:noFill/>
            </a:ln>
            <a:effectLst>
              <a:prstShdw prst="shdw17" dist="12700" dir="5400000">
                <a:srgbClr val="AFEBF7">
                  <a:gamma/>
                  <a:shade val="60000"/>
                  <a:invGamma/>
                </a:srgbClr>
              </a:prstShdw>
            </a:effectLst>
          </p:spPr>
          <p:txBody>
            <a:bodyPr wrap="none" lIns="306000" anchor="t" anchorCtr="0"/>
            <a:p>
              <a:r>
                <a:rPr sz="1000" err="1">
                  <a:solidFill>
                    <a:schemeClr val="accent2"/>
                  </a:solidFill>
                  <a:effectLst>
                    <a:outerShdw blurRad="38100" dist="38100" dir="2700000">
                      <a:srgbClr val="000000"/>
                    </a:outerShdw>
                  </a:effectLst>
                  <a:latin typeface="Verdana" panose="020B0604030504040204" pitchFamily="34" charset="0"/>
                </a:rPr>
                <a:t>Dinas</a:t>
              </a:r>
              <a:r>
                <a:rPr sz="1000">
                  <a:solidFill>
                    <a:schemeClr val="accent2"/>
                  </a:solidFill>
                  <a:effectLst>
                    <a:outerShdw blurRad="38100" dist="38100" dir="2700000">
                      <a:srgbClr val="000000"/>
                    </a:outerShdw>
                  </a:effectLst>
                  <a:latin typeface="Verdana" panose="020B0604030504040204" pitchFamily="34" charset="0"/>
                </a:rPr>
                <a:t> </a:t>
              </a:r>
              <a:r>
                <a:rPr sz="1000" err="1">
                  <a:solidFill>
                    <a:schemeClr val="accent2"/>
                  </a:solidFill>
                  <a:effectLst>
                    <a:outerShdw blurRad="38100" dist="38100" dir="2700000">
                      <a:srgbClr val="000000"/>
                    </a:outerShdw>
                  </a:effectLst>
                  <a:latin typeface="Verdana" panose="020B0604030504040204" pitchFamily="34" charset="0"/>
                </a:rPr>
                <a:t>Kantor</a:t>
              </a:r>
              <a:r>
                <a:rPr sz="1000">
                  <a:solidFill>
                    <a:schemeClr val="accent2"/>
                  </a:solidFill>
                  <a:effectLst>
                    <a:outerShdw blurRad="38100" dist="38100" dir="2700000">
                      <a:srgbClr val="000000"/>
                    </a:outerShdw>
                  </a:effectLst>
                  <a:latin typeface="Verdana" panose="020B0604030504040204" pitchFamily="34" charset="0"/>
                </a:rPr>
                <a:t> </a:t>
              </a:r>
              <a:r>
                <a:rPr sz="1000" err="1">
                  <a:solidFill>
                    <a:schemeClr val="accent2"/>
                  </a:solidFill>
                  <a:effectLst>
                    <a:outerShdw blurRad="38100" dist="38100" dir="2700000">
                      <a:srgbClr val="000000"/>
                    </a:outerShdw>
                  </a:effectLst>
                  <a:latin typeface="Verdana" panose="020B0604030504040204" pitchFamily="34" charset="0"/>
                </a:rPr>
                <a:t>Arsip</a:t>
              </a:r>
              <a:r>
                <a:rPr sz="1000">
                  <a:solidFill>
                    <a:schemeClr val="accent2"/>
                  </a:solidFill>
                  <a:effectLst>
                    <a:outerShdw blurRad="38100" dist="38100" dir="2700000">
                      <a:srgbClr val="000000"/>
                    </a:outerShdw>
                  </a:effectLst>
                  <a:latin typeface="Verdana" panose="020B0604030504040204" pitchFamily="34" charset="0"/>
                </a:rPr>
                <a:t> &amp; </a:t>
              </a:r>
              <a:r>
                <a:rPr sz="1000" err="1">
                  <a:solidFill>
                    <a:schemeClr val="accent2"/>
                  </a:solidFill>
                  <a:effectLst>
                    <a:outerShdw blurRad="38100" dist="38100" dir="2700000">
                      <a:srgbClr val="000000"/>
                    </a:outerShdw>
                  </a:effectLst>
                  <a:latin typeface="Verdana" panose="020B0604030504040204" pitchFamily="34" charset="0"/>
                </a:rPr>
                <a:t>Perpusta</a:t>
              </a:r>
              <a:r>
                <a:rPr sz="1000">
                  <a:solidFill>
                    <a:schemeClr val="accent2"/>
                  </a:solidFill>
                  <a:effectLst>
                    <a:outerShdw blurRad="38100" dist="38100" dir="2700000">
                      <a:srgbClr val="000000"/>
                    </a:outerShdw>
                  </a:effectLst>
                  <a:latin typeface="Verdana" panose="020B0604030504040204" pitchFamily="34" charset="0"/>
                </a:rPr>
                <a:t>-</a:t>
              </a:r>
              <a:endParaRPr sz="1000">
                <a:solidFill>
                  <a:schemeClr val="accent2"/>
                </a:solidFill>
                <a:effectLst>
                  <a:outerShdw blurRad="38100" dist="38100" dir="2700000">
                    <a:srgbClr val="000000"/>
                  </a:outerShdw>
                </a:effectLst>
                <a:latin typeface="Verdana" panose="020B0604030504040204" pitchFamily="34" charset="0"/>
              </a:endParaRPr>
            </a:p>
            <a:p>
              <a:r>
                <a:rPr sz="1000" err="1">
                  <a:solidFill>
                    <a:schemeClr val="accent2"/>
                  </a:solidFill>
                  <a:effectLst>
                    <a:outerShdw blurRad="38100" dist="38100" dir="2700000">
                      <a:srgbClr val="000000"/>
                    </a:outerShdw>
                  </a:effectLst>
                  <a:latin typeface="Verdana" panose="020B0604030504040204" pitchFamily="34" charset="0"/>
                </a:rPr>
                <a:t>kaan</a:t>
              </a:r>
              <a:endParaRPr sz="1000">
                <a:solidFill>
                  <a:schemeClr val="accent2"/>
                </a:solidFill>
                <a:effectLst>
                  <a:outerShdw blurRad="38100" dist="38100" dir="2700000">
                    <a:srgbClr val="000000"/>
                  </a:outerShdw>
                </a:effectLst>
                <a:latin typeface="Verdana" panose="020B0604030504040204" pitchFamily="34" charset="0"/>
              </a:endParaRPr>
            </a:p>
          </p:txBody>
        </p:sp>
        <p:sp>
          <p:nvSpPr>
            <p:cNvPr id="165909" name="Persegi panjang 165908"/>
            <p:cNvSpPr/>
            <p:nvPr/>
          </p:nvSpPr>
          <p:spPr>
            <a:xfrm>
              <a:off x="191" y="3618"/>
              <a:ext cx="1666" cy="133"/>
            </a:xfrm>
            <a:prstGeom prst="rect">
              <a:avLst/>
            </a:prstGeom>
            <a:solidFill>
              <a:srgbClr val="AFEBF7"/>
            </a:solidFill>
            <a:ln w="9525">
              <a:noFill/>
            </a:ln>
            <a:effectLst>
              <a:prstShdw prst="shdw17" dist="12700" dir="5400000">
                <a:srgbClr val="AFEBF7">
                  <a:gamma/>
                  <a:shade val="60000"/>
                  <a:invGamma/>
                </a:srgbClr>
              </a:prstShdw>
            </a:effectLst>
          </p:spPr>
          <p:txBody>
            <a:bodyPr wrap="none" lIns="270000" anchor="t" anchorCtr="0"/>
            <a:p>
              <a:r>
                <a:rPr sz="1000">
                  <a:solidFill>
                    <a:schemeClr val="accent2"/>
                  </a:solidFill>
                  <a:effectLst>
                    <a:outerShdw blurRad="38100" dist="38100" dir="2700000">
                      <a:srgbClr val="000000"/>
                    </a:outerShdw>
                  </a:effectLst>
                  <a:latin typeface="Verdana" panose="020B0604030504040204" pitchFamily="34" charset="0"/>
                </a:rPr>
                <a:t>Ass. Adm. </a:t>
              </a:r>
              <a:r>
                <a:rPr sz="1000" err="1">
                  <a:solidFill>
                    <a:schemeClr val="accent2"/>
                  </a:solidFill>
                  <a:effectLst>
                    <a:outerShdw blurRad="38100" dist="38100" dir="2700000">
                      <a:srgbClr val="000000"/>
                    </a:outerShdw>
                  </a:effectLst>
                  <a:latin typeface="Verdana" panose="020B0604030504040204" pitchFamily="34" charset="0"/>
                </a:rPr>
                <a:t>Pem</a:t>
              </a:r>
              <a:r>
                <a:rPr sz="1000">
                  <a:solidFill>
                    <a:schemeClr val="accent2"/>
                  </a:solidFill>
                  <a:effectLst>
                    <a:outerShdw blurRad="38100" dist="38100" dir="2700000">
                      <a:srgbClr val="000000"/>
                    </a:outerShdw>
                  </a:effectLst>
                  <a:latin typeface="Verdana" panose="020B0604030504040204" pitchFamily="34" charset="0"/>
                </a:rPr>
                <a:t>. &amp; </a:t>
              </a:r>
              <a:r>
                <a:rPr sz="1000" err="1">
                  <a:solidFill>
                    <a:schemeClr val="accent2"/>
                  </a:solidFill>
                  <a:effectLst>
                    <a:outerShdw blurRad="38100" dist="38100" dir="2700000">
                      <a:srgbClr val="000000"/>
                    </a:outerShdw>
                  </a:effectLst>
                  <a:latin typeface="Verdana" panose="020B0604030504040204" pitchFamily="34" charset="0"/>
                </a:rPr>
                <a:t>pembangunan</a:t>
              </a:r>
              <a:endParaRPr sz="1000">
                <a:solidFill>
                  <a:schemeClr val="accent2"/>
                </a:solidFill>
                <a:effectLst>
                  <a:outerShdw blurRad="38100" dist="38100" dir="2700000">
                    <a:srgbClr val="000000"/>
                  </a:outerShdw>
                </a:effectLst>
                <a:latin typeface="Verdana" panose="020B0604030504040204" pitchFamily="34" charset="0"/>
              </a:endParaRPr>
            </a:p>
          </p:txBody>
        </p:sp>
        <p:sp>
          <p:nvSpPr>
            <p:cNvPr id="165910" name="Persegi panjang 165909"/>
            <p:cNvSpPr/>
            <p:nvPr/>
          </p:nvSpPr>
          <p:spPr>
            <a:xfrm>
              <a:off x="191" y="3152"/>
              <a:ext cx="1666" cy="133"/>
            </a:xfrm>
            <a:prstGeom prst="rect">
              <a:avLst/>
            </a:prstGeom>
            <a:solidFill>
              <a:srgbClr val="AFEBF7"/>
            </a:solidFill>
            <a:ln w="9525">
              <a:noFill/>
            </a:ln>
            <a:effectLst>
              <a:prstShdw prst="shdw17" dist="12700" dir="5400000">
                <a:srgbClr val="AFEBF7">
                  <a:gamma/>
                  <a:shade val="60000"/>
                  <a:invGamma/>
                </a:srgbClr>
              </a:prstShdw>
            </a:effectLst>
          </p:spPr>
          <p:txBody>
            <a:bodyPr wrap="none" lIns="270000" anchor="t" anchorCtr="0"/>
            <a:p>
              <a:r>
                <a:rPr sz="1000" err="1">
                  <a:solidFill>
                    <a:schemeClr val="accent2"/>
                  </a:solidFill>
                  <a:effectLst>
                    <a:outerShdw blurRad="38100" dist="38100" dir="2700000">
                      <a:srgbClr val="000000"/>
                    </a:outerShdw>
                  </a:effectLst>
                  <a:latin typeface="Verdana" panose="020B0604030504040204" pitchFamily="34" charset="0"/>
                </a:rPr>
                <a:t>Bappeda</a:t>
              </a:r>
              <a:r>
                <a:rPr sz="1000">
                  <a:solidFill>
                    <a:schemeClr val="accent2"/>
                  </a:solidFill>
                  <a:effectLst>
                    <a:outerShdw blurRad="38100" dist="38100" dir="2700000">
                      <a:srgbClr val="000000"/>
                    </a:outerShdw>
                  </a:effectLst>
                  <a:latin typeface="Verdana" panose="020B0604030504040204" pitchFamily="34" charset="0"/>
                </a:rPr>
                <a:t> </a:t>
              </a:r>
              <a:r>
                <a:rPr sz="1000" err="1">
                  <a:solidFill>
                    <a:schemeClr val="accent2"/>
                  </a:solidFill>
                  <a:effectLst>
                    <a:outerShdw blurRad="38100" dist="38100" dir="2700000">
                      <a:srgbClr val="000000"/>
                    </a:outerShdw>
                  </a:effectLst>
                  <a:latin typeface="Verdana" panose="020B0604030504040204" pitchFamily="34" charset="0"/>
                </a:rPr>
                <a:t>Payakumbuh</a:t>
              </a:r>
              <a:endParaRPr sz="1000">
                <a:solidFill>
                  <a:schemeClr val="accent2"/>
                </a:solidFill>
                <a:effectLst>
                  <a:outerShdw blurRad="38100" dist="38100" dir="2700000">
                    <a:srgbClr val="000000"/>
                  </a:outerShdw>
                </a:effectLst>
                <a:latin typeface="Verdana" panose="020B0604030504040204" pitchFamily="34" charset="0"/>
              </a:endParaRPr>
            </a:p>
          </p:txBody>
        </p:sp>
        <p:sp>
          <p:nvSpPr>
            <p:cNvPr id="165911" name="Persegi panjang 165910"/>
            <p:cNvSpPr/>
            <p:nvPr/>
          </p:nvSpPr>
          <p:spPr>
            <a:xfrm>
              <a:off x="191" y="2641"/>
              <a:ext cx="1666" cy="133"/>
            </a:xfrm>
            <a:prstGeom prst="rect">
              <a:avLst/>
            </a:prstGeom>
            <a:solidFill>
              <a:srgbClr val="AFEBF7"/>
            </a:solidFill>
            <a:ln w="9525">
              <a:noFill/>
            </a:ln>
            <a:effectLst>
              <a:prstShdw prst="shdw17" dist="12700" dir="5400000">
                <a:srgbClr val="AFEBF7">
                  <a:gamma/>
                  <a:shade val="60000"/>
                  <a:invGamma/>
                </a:srgbClr>
              </a:prstShdw>
            </a:effectLst>
          </p:spPr>
          <p:txBody>
            <a:bodyPr wrap="none" lIns="270000" anchor="t" anchorCtr="0"/>
            <a:p>
              <a:r>
                <a:rPr sz="1000" err="1">
                  <a:solidFill>
                    <a:schemeClr val="accent2"/>
                  </a:solidFill>
                  <a:effectLst>
                    <a:outerShdw blurRad="38100" dist="38100" dir="2700000">
                      <a:srgbClr val="000000"/>
                    </a:outerShdw>
                  </a:effectLst>
                  <a:latin typeface="Verdana" panose="020B0604030504040204" pitchFamily="34" charset="0"/>
                </a:rPr>
                <a:t>Dinas</a:t>
              </a:r>
              <a:r>
                <a:rPr sz="1000">
                  <a:solidFill>
                    <a:schemeClr val="accent2"/>
                  </a:solidFill>
                  <a:effectLst>
                    <a:outerShdw blurRad="38100" dist="38100" dir="2700000">
                      <a:srgbClr val="000000"/>
                    </a:outerShdw>
                  </a:effectLst>
                  <a:latin typeface="Verdana" panose="020B0604030504040204" pitchFamily="34" charset="0"/>
                </a:rPr>
                <a:t> </a:t>
              </a:r>
              <a:r>
                <a:rPr sz="1000" err="1">
                  <a:solidFill>
                    <a:schemeClr val="accent2"/>
                  </a:solidFill>
                  <a:effectLst>
                    <a:outerShdw blurRad="38100" dist="38100" dir="2700000">
                      <a:srgbClr val="000000"/>
                    </a:outerShdw>
                  </a:effectLst>
                  <a:latin typeface="Verdana" panose="020B0604030504040204" pitchFamily="34" charset="0"/>
                </a:rPr>
                <a:t>Inkom</a:t>
              </a:r>
              <a:r>
                <a:rPr sz="1000">
                  <a:solidFill>
                    <a:schemeClr val="accent2"/>
                  </a:solidFill>
                  <a:effectLst>
                    <a:outerShdw blurRad="38100" dist="38100" dir="2700000">
                      <a:srgbClr val="000000"/>
                    </a:outerShdw>
                  </a:effectLst>
                  <a:latin typeface="Verdana" panose="020B0604030504040204" pitchFamily="34" charset="0"/>
                </a:rPr>
                <a:t> &amp; </a:t>
              </a:r>
              <a:r>
                <a:rPr sz="1000" err="1">
                  <a:solidFill>
                    <a:schemeClr val="accent2"/>
                  </a:solidFill>
                  <a:effectLst>
                    <a:outerShdw blurRad="38100" dist="38100" dir="2700000">
                      <a:srgbClr val="000000"/>
                    </a:outerShdw>
                  </a:effectLst>
                  <a:latin typeface="Verdana" panose="020B0604030504040204" pitchFamily="34" charset="0"/>
                </a:rPr>
                <a:t>Humas</a:t>
              </a:r>
              <a:endParaRPr sz="1000">
                <a:solidFill>
                  <a:schemeClr val="accent2"/>
                </a:solidFill>
                <a:effectLst>
                  <a:outerShdw blurRad="38100" dist="38100" dir="2700000">
                    <a:srgbClr val="000000"/>
                  </a:outerShdw>
                </a:effectLst>
                <a:latin typeface="Verdana" panose="020B0604030504040204" pitchFamily="34" charset="0"/>
              </a:endParaRPr>
            </a:p>
          </p:txBody>
        </p:sp>
        <p:sp>
          <p:nvSpPr>
            <p:cNvPr id="165912" name="Persegi panjang 165911"/>
            <p:cNvSpPr/>
            <p:nvPr/>
          </p:nvSpPr>
          <p:spPr>
            <a:xfrm>
              <a:off x="2095" y="2769"/>
              <a:ext cx="1666" cy="133"/>
            </a:xfrm>
            <a:prstGeom prst="rect">
              <a:avLst/>
            </a:prstGeom>
            <a:solidFill>
              <a:srgbClr val="AFEBF7"/>
            </a:solidFill>
            <a:ln w="9525">
              <a:noFill/>
            </a:ln>
            <a:effectLst>
              <a:prstShdw prst="shdw17" dist="12700" dir="5400000">
                <a:srgbClr val="AFEBF7">
                  <a:gamma/>
                  <a:shade val="60000"/>
                  <a:invGamma/>
                </a:srgbClr>
              </a:prstShdw>
            </a:effectLst>
          </p:spPr>
          <p:txBody>
            <a:bodyPr wrap="none" lIns="270000" anchor="t" anchorCtr="0"/>
            <a:p>
              <a:r>
                <a:rPr sz="1000">
                  <a:solidFill>
                    <a:schemeClr val="accent2"/>
                  </a:solidFill>
                  <a:effectLst>
                    <a:outerShdw blurRad="38100" dist="38100" dir="2700000">
                      <a:srgbClr val="000000"/>
                    </a:outerShdw>
                  </a:effectLst>
                  <a:latin typeface="Verdana" panose="020B0604030504040204" pitchFamily="34" charset="0"/>
                </a:rPr>
                <a:t>Bag. </a:t>
              </a:r>
              <a:r>
                <a:rPr sz="1000" err="1">
                  <a:solidFill>
                    <a:schemeClr val="accent2"/>
                  </a:solidFill>
                  <a:effectLst>
                    <a:outerShdw blurRad="38100" dist="38100" dir="2700000">
                      <a:srgbClr val="000000"/>
                    </a:outerShdw>
                  </a:effectLst>
                  <a:latin typeface="Verdana" panose="020B0604030504040204" pitchFamily="34" charset="0"/>
                </a:rPr>
                <a:t>Kuangan</a:t>
              </a:r>
              <a:endParaRPr sz="1000">
                <a:solidFill>
                  <a:schemeClr val="accent2"/>
                </a:solidFill>
                <a:effectLst>
                  <a:outerShdw blurRad="38100" dist="38100" dir="2700000">
                    <a:srgbClr val="000000"/>
                  </a:outerShdw>
                </a:effectLst>
                <a:latin typeface="Verdana" panose="020B0604030504040204" pitchFamily="34" charset="0"/>
              </a:endParaRPr>
            </a:p>
          </p:txBody>
        </p:sp>
        <p:sp>
          <p:nvSpPr>
            <p:cNvPr id="165913" name="Persegi panjang 165912"/>
            <p:cNvSpPr/>
            <p:nvPr/>
          </p:nvSpPr>
          <p:spPr>
            <a:xfrm>
              <a:off x="3951" y="2465"/>
              <a:ext cx="1666" cy="134"/>
            </a:xfrm>
            <a:prstGeom prst="rect">
              <a:avLst/>
            </a:prstGeom>
            <a:solidFill>
              <a:srgbClr val="AFEBF7"/>
            </a:solidFill>
            <a:ln w="9525">
              <a:noFill/>
            </a:ln>
            <a:effectLst>
              <a:prstShdw prst="shdw17" dist="12700" dir="5400000">
                <a:srgbClr val="AFEBF7">
                  <a:gamma/>
                  <a:shade val="60000"/>
                  <a:invGamma/>
                </a:srgbClr>
              </a:prstShdw>
            </a:effectLst>
          </p:spPr>
          <p:txBody>
            <a:bodyPr wrap="none" lIns="306000" anchor="t" anchorCtr="0"/>
            <a:p>
              <a:r>
                <a:rPr sz="1000" err="1">
                  <a:solidFill>
                    <a:schemeClr val="accent2"/>
                  </a:solidFill>
                  <a:effectLst>
                    <a:outerShdw blurRad="38100" dist="38100" dir="2700000">
                      <a:srgbClr val="000000"/>
                    </a:outerShdw>
                  </a:effectLst>
                  <a:latin typeface="Verdana" panose="020B0604030504040204" pitchFamily="34" charset="0"/>
                </a:rPr>
                <a:t>Dinas</a:t>
              </a:r>
              <a:r>
                <a:rPr sz="1000">
                  <a:solidFill>
                    <a:schemeClr val="accent2"/>
                  </a:solidFill>
                  <a:effectLst>
                    <a:outerShdw blurRad="38100" dist="38100" dir="2700000">
                      <a:srgbClr val="000000"/>
                    </a:outerShdw>
                  </a:effectLst>
                  <a:latin typeface="Verdana" panose="020B0604030504040204" pitchFamily="34" charset="0"/>
                </a:rPr>
                <a:t> </a:t>
              </a:r>
              <a:r>
                <a:rPr sz="1000" err="1">
                  <a:solidFill>
                    <a:schemeClr val="accent2"/>
                  </a:solidFill>
                  <a:effectLst>
                    <a:outerShdw blurRad="38100" dist="38100" dir="2700000">
                      <a:srgbClr val="000000"/>
                    </a:outerShdw>
                  </a:effectLst>
                  <a:latin typeface="Verdana" panose="020B0604030504040204" pitchFamily="34" charset="0"/>
                </a:rPr>
                <a:t>Kebersihan</a:t>
              </a:r>
              <a:r>
                <a:rPr sz="1000">
                  <a:solidFill>
                    <a:schemeClr val="accent2"/>
                  </a:solidFill>
                  <a:effectLst>
                    <a:outerShdw blurRad="38100" dist="38100" dir="2700000">
                      <a:srgbClr val="000000"/>
                    </a:outerShdw>
                  </a:effectLst>
                  <a:latin typeface="Verdana" panose="020B0604030504040204" pitchFamily="34" charset="0"/>
                </a:rPr>
                <a:t> &amp; </a:t>
              </a:r>
              <a:r>
                <a:rPr sz="1000" err="1">
                  <a:solidFill>
                    <a:schemeClr val="accent2"/>
                  </a:solidFill>
                  <a:effectLst>
                    <a:outerShdw blurRad="38100" dist="38100" dir="2700000">
                      <a:srgbClr val="000000"/>
                    </a:outerShdw>
                  </a:effectLst>
                  <a:latin typeface="Verdana" panose="020B0604030504040204" pitchFamily="34" charset="0"/>
                </a:rPr>
                <a:t>Taman</a:t>
              </a:r>
              <a:endParaRPr sz="1000">
                <a:solidFill>
                  <a:schemeClr val="accent2"/>
                </a:solidFill>
                <a:effectLst>
                  <a:outerShdw blurRad="38100" dist="38100" dir="2700000">
                    <a:srgbClr val="000000"/>
                  </a:outerShdw>
                </a:effectLst>
                <a:latin typeface="Verdana" panose="020B0604030504040204" pitchFamily="34" charset="0"/>
              </a:endParaRPr>
            </a:p>
          </p:txBody>
        </p:sp>
        <p:sp>
          <p:nvSpPr>
            <p:cNvPr id="165914" name="Persegi panjang 165913"/>
            <p:cNvSpPr/>
            <p:nvPr/>
          </p:nvSpPr>
          <p:spPr>
            <a:xfrm>
              <a:off x="191" y="3362"/>
              <a:ext cx="1666" cy="133"/>
            </a:xfrm>
            <a:prstGeom prst="rect">
              <a:avLst/>
            </a:prstGeom>
            <a:solidFill>
              <a:srgbClr val="AFEBF7"/>
            </a:solidFill>
            <a:ln w="9525">
              <a:noFill/>
            </a:ln>
            <a:effectLst>
              <a:prstShdw prst="shdw17" dist="12700" dir="5400000">
                <a:srgbClr val="AFEBF7">
                  <a:gamma/>
                  <a:shade val="60000"/>
                  <a:invGamma/>
                </a:srgbClr>
              </a:prstShdw>
            </a:effectLst>
          </p:spPr>
          <p:txBody>
            <a:bodyPr wrap="none" lIns="270000" anchor="t" anchorCtr="0"/>
            <a:p>
              <a:r>
                <a:rPr sz="1000" err="1">
                  <a:solidFill>
                    <a:schemeClr val="accent2"/>
                  </a:solidFill>
                  <a:effectLst>
                    <a:outerShdw blurRad="38100" dist="38100" dir="2700000">
                      <a:srgbClr val="000000"/>
                    </a:outerShdw>
                  </a:effectLst>
                  <a:latin typeface="Verdana" panose="020B0604030504040204" pitchFamily="34" charset="0"/>
                </a:rPr>
                <a:t>Kantor</a:t>
              </a:r>
              <a:r>
                <a:rPr sz="1000">
                  <a:solidFill>
                    <a:schemeClr val="accent2"/>
                  </a:solidFill>
                  <a:effectLst>
                    <a:outerShdw blurRad="38100" dist="38100" dir="2700000">
                      <a:srgbClr val="000000"/>
                    </a:outerShdw>
                  </a:effectLst>
                  <a:latin typeface="Verdana" panose="020B0604030504040204" pitchFamily="34" charset="0"/>
                </a:rPr>
                <a:t> </a:t>
              </a:r>
              <a:r>
                <a:rPr sz="1000" err="1">
                  <a:solidFill>
                    <a:schemeClr val="accent2"/>
                  </a:solidFill>
                  <a:effectLst>
                    <a:outerShdw blurRad="38100" dist="38100" dir="2700000">
                      <a:srgbClr val="000000"/>
                    </a:outerShdw>
                  </a:effectLst>
                  <a:latin typeface="Verdana" panose="020B0604030504040204" pitchFamily="34" charset="0"/>
                </a:rPr>
                <a:t>Satpol</a:t>
              </a:r>
              <a:r>
                <a:rPr sz="1000">
                  <a:solidFill>
                    <a:schemeClr val="accent2"/>
                  </a:solidFill>
                  <a:effectLst>
                    <a:outerShdw blurRad="38100" dist="38100" dir="2700000">
                      <a:srgbClr val="000000"/>
                    </a:outerShdw>
                  </a:effectLst>
                  <a:latin typeface="Verdana" panose="020B0604030504040204" pitchFamily="34" charset="0"/>
                </a:rPr>
                <a:t> &amp; </a:t>
              </a:r>
              <a:r>
                <a:rPr sz="1000" err="1">
                  <a:solidFill>
                    <a:schemeClr val="accent2"/>
                  </a:solidFill>
                  <a:effectLst>
                    <a:outerShdw blurRad="38100" dist="38100" dir="2700000">
                      <a:srgbClr val="000000"/>
                    </a:outerShdw>
                  </a:effectLst>
                  <a:latin typeface="Verdana" panose="020B0604030504040204" pitchFamily="34" charset="0"/>
                </a:rPr>
                <a:t>Pamong</a:t>
              </a:r>
              <a:r>
                <a:rPr sz="1000">
                  <a:solidFill>
                    <a:schemeClr val="accent2"/>
                  </a:solidFill>
                  <a:effectLst>
                    <a:outerShdw blurRad="38100" dist="38100" dir="2700000">
                      <a:srgbClr val="000000"/>
                    </a:outerShdw>
                  </a:effectLst>
                  <a:latin typeface="Verdana" panose="020B0604030504040204" pitchFamily="34" charset="0"/>
                </a:rPr>
                <a:t> </a:t>
              </a:r>
              <a:r>
                <a:rPr sz="1000" err="1">
                  <a:solidFill>
                    <a:schemeClr val="accent2"/>
                  </a:solidFill>
                  <a:effectLst>
                    <a:outerShdw blurRad="38100" dist="38100" dir="2700000">
                      <a:srgbClr val="000000"/>
                    </a:outerShdw>
                  </a:effectLst>
                  <a:latin typeface="Verdana" panose="020B0604030504040204" pitchFamily="34" charset="0"/>
                </a:rPr>
                <a:t>Praja</a:t>
              </a:r>
              <a:endParaRPr sz="1000">
                <a:solidFill>
                  <a:schemeClr val="accent2"/>
                </a:solidFill>
                <a:effectLst>
                  <a:outerShdw blurRad="38100" dist="38100" dir="2700000">
                    <a:srgbClr val="000000"/>
                  </a:outerShdw>
                </a:effectLst>
                <a:latin typeface="Verdana" panose="020B0604030504040204" pitchFamily="34" charset="0"/>
              </a:endParaRPr>
            </a:p>
          </p:txBody>
        </p:sp>
        <p:sp>
          <p:nvSpPr>
            <p:cNvPr id="165915" name="Persegi panjang 165914"/>
            <p:cNvSpPr/>
            <p:nvPr/>
          </p:nvSpPr>
          <p:spPr>
            <a:xfrm>
              <a:off x="2095" y="3195"/>
              <a:ext cx="1666" cy="133"/>
            </a:xfrm>
            <a:prstGeom prst="rect">
              <a:avLst/>
            </a:prstGeom>
            <a:solidFill>
              <a:srgbClr val="AFEBF7"/>
            </a:solidFill>
            <a:ln w="9525">
              <a:noFill/>
            </a:ln>
            <a:effectLst>
              <a:prstShdw prst="shdw17" dist="12700" dir="5400000">
                <a:srgbClr val="AFEBF7">
                  <a:gamma/>
                  <a:shade val="60000"/>
                  <a:invGamma/>
                </a:srgbClr>
              </a:prstShdw>
            </a:effectLst>
          </p:spPr>
          <p:txBody>
            <a:bodyPr wrap="none" lIns="270000" anchor="t" anchorCtr="0"/>
            <a:p>
              <a:r>
                <a:rPr sz="1000" err="1">
                  <a:solidFill>
                    <a:schemeClr val="accent2"/>
                  </a:solidFill>
                  <a:effectLst>
                    <a:outerShdw blurRad="38100" dist="38100" dir="2700000">
                      <a:srgbClr val="000000"/>
                    </a:outerShdw>
                  </a:effectLst>
                  <a:latin typeface="Verdana" panose="020B0604030504040204" pitchFamily="34" charset="0"/>
                </a:rPr>
                <a:t>Dinas</a:t>
              </a:r>
              <a:r>
                <a:rPr sz="1000">
                  <a:solidFill>
                    <a:schemeClr val="accent2"/>
                  </a:solidFill>
                  <a:effectLst>
                    <a:outerShdw blurRad="38100" dist="38100" dir="2700000">
                      <a:srgbClr val="000000"/>
                    </a:outerShdw>
                  </a:effectLst>
                  <a:latin typeface="Verdana" panose="020B0604030504040204" pitchFamily="34" charset="0"/>
                </a:rPr>
                <a:t> </a:t>
              </a:r>
              <a:r>
                <a:rPr sz="1000" err="1">
                  <a:solidFill>
                    <a:schemeClr val="accent2"/>
                  </a:solidFill>
                  <a:effectLst>
                    <a:outerShdw blurRad="38100" dist="38100" dir="2700000">
                      <a:srgbClr val="000000"/>
                    </a:outerShdw>
                  </a:effectLst>
                  <a:latin typeface="Verdana" panose="020B0604030504040204" pitchFamily="34" charset="0"/>
                </a:rPr>
                <a:t>Pendidikan</a:t>
              </a:r>
              <a:endParaRPr sz="1000">
                <a:solidFill>
                  <a:schemeClr val="accent2"/>
                </a:solidFill>
                <a:effectLst>
                  <a:outerShdw blurRad="38100" dist="38100" dir="2700000">
                    <a:srgbClr val="000000"/>
                  </a:outerShdw>
                </a:effectLst>
                <a:latin typeface="Verdana" panose="020B0604030504040204" pitchFamily="34" charset="0"/>
              </a:endParaRPr>
            </a:p>
          </p:txBody>
        </p:sp>
        <p:sp>
          <p:nvSpPr>
            <p:cNvPr id="165916" name="Persegi panjang 165915"/>
            <p:cNvSpPr/>
            <p:nvPr/>
          </p:nvSpPr>
          <p:spPr>
            <a:xfrm>
              <a:off x="3984" y="3138"/>
              <a:ext cx="1666" cy="133"/>
            </a:xfrm>
            <a:prstGeom prst="rect">
              <a:avLst/>
            </a:prstGeom>
            <a:solidFill>
              <a:srgbClr val="AFEBF7"/>
            </a:solidFill>
            <a:ln w="9525">
              <a:noFill/>
            </a:ln>
            <a:effectLst>
              <a:prstShdw prst="shdw17" dist="12700" dir="5400000">
                <a:srgbClr val="AFEBF7">
                  <a:gamma/>
                  <a:shade val="60000"/>
                  <a:invGamma/>
                </a:srgbClr>
              </a:prstShdw>
            </a:effectLst>
          </p:spPr>
          <p:txBody>
            <a:bodyPr wrap="none" lIns="270000" anchor="t" anchorCtr="0"/>
            <a:p>
              <a:r>
                <a:rPr sz="1000" err="1">
                  <a:solidFill>
                    <a:schemeClr val="accent2"/>
                  </a:solidFill>
                  <a:effectLst>
                    <a:outerShdw blurRad="38100" dist="38100" dir="2700000">
                      <a:srgbClr val="000000"/>
                    </a:outerShdw>
                  </a:effectLst>
                  <a:latin typeface="Verdana" panose="020B0604030504040204" pitchFamily="34" charset="0"/>
                </a:rPr>
                <a:t>Dinas</a:t>
              </a:r>
              <a:r>
                <a:rPr sz="1000">
                  <a:solidFill>
                    <a:schemeClr val="accent2"/>
                  </a:solidFill>
                  <a:effectLst>
                    <a:outerShdw blurRad="38100" dist="38100" dir="2700000">
                      <a:srgbClr val="000000"/>
                    </a:outerShdw>
                  </a:effectLst>
                  <a:latin typeface="Verdana" panose="020B0604030504040204" pitchFamily="34" charset="0"/>
                </a:rPr>
                <a:t> </a:t>
              </a:r>
              <a:r>
                <a:rPr sz="1000" err="1">
                  <a:solidFill>
                    <a:schemeClr val="accent2"/>
                  </a:solidFill>
                  <a:effectLst>
                    <a:outerShdw blurRad="38100" dist="38100" dir="2700000">
                      <a:srgbClr val="000000"/>
                    </a:outerShdw>
                  </a:effectLst>
                  <a:latin typeface="Verdana" panose="020B0604030504040204" pitchFamily="34" charset="0"/>
                </a:rPr>
                <a:t>Pertanahan</a:t>
              </a:r>
              <a:endParaRPr sz="1000">
                <a:solidFill>
                  <a:schemeClr val="accent2"/>
                </a:solidFill>
                <a:effectLst>
                  <a:outerShdw blurRad="38100" dist="38100" dir="2700000">
                    <a:srgbClr val="000000"/>
                  </a:outerShdw>
                </a:effectLst>
                <a:latin typeface="Verdana" panose="020B0604030504040204" pitchFamily="34" charset="0"/>
              </a:endParaRPr>
            </a:p>
          </p:txBody>
        </p:sp>
        <p:sp>
          <p:nvSpPr>
            <p:cNvPr id="165917" name="Persegi panjang 165916"/>
            <p:cNvSpPr/>
            <p:nvPr/>
          </p:nvSpPr>
          <p:spPr>
            <a:xfrm>
              <a:off x="2095" y="3408"/>
              <a:ext cx="1666" cy="133"/>
            </a:xfrm>
            <a:prstGeom prst="rect">
              <a:avLst/>
            </a:prstGeom>
            <a:solidFill>
              <a:srgbClr val="AFEBF7"/>
            </a:solidFill>
            <a:ln w="9525">
              <a:noFill/>
            </a:ln>
            <a:effectLst>
              <a:prstShdw prst="shdw17" dist="12700" dir="5400000">
                <a:srgbClr val="AFEBF7">
                  <a:gamma/>
                  <a:shade val="60000"/>
                  <a:invGamma/>
                </a:srgbClr>
              </a:prstShdw>
            </a:effectLst>
          </p:spPr>
          <p:txBody>
            <a:bodyPr wrap="none" lIns="270000" anchor="t" anchorCtr="0"/>
            <a:p>
              <a:r>
                <a:rPr sz="1000" err="1">
                  <a:solidFill>
                    <a:schemeClr val="accent2"/>
                  </a:solidFill>
                  <a:effectLst>
                    <a:outerShdw blurRad="38100" dist="38100" dir="2700000">
                      <a:srgbClr val="000000"/>
                    </a:outerShdw>
                  </a:effectLst>
                  <a:latin typeface="Verdana" panose="020B0604030504040204" pitchFamily="34" charset="0"/>
                </a:rPr>
                <a:t>Dinas</a:t>
              </a:r>
              <a:r>
                <a:rPr sz="1000">
                  <a:solidFill>
                    <a:schemeClr val="accent2"/>
                  </a:solidFill>
                  <a:effectLst>
                    <a:outerShdw blurRad="38100" dist="38100" dir="2700000">
                      <a:srgbClr val="000000"/>
                    </a:outerShdw>
                  </a:effectLst>
                  <a:latin typeface="Verdana" panose="020B0604030504040204" pitchFamily="34" charset="0"/>
                </a:rPr>
                <a:t> </a:t>
              </a:r>
              <a:r>
                <a:rPr sz="1000" err="1">
                  <a:solidFill>
                    <a:schemeClr val="accent2"/>
                  </a:solidFill>
                  <a:effectLst>
                    <a:outerShdw blurRad="38100" dist="38100" dir="2700000">
                      <a:srgbClr val="000000"/>
                    </a:outerShdw>
                  </a:effectLst>
                  <a:latin typeface="Verdana" panose="020B0604030504040204" pitchFamily="34" charset="0"/>
                </a:rPr>
                <a:t>PemMasyKop</a:t>
              </a:r>
              <a:r>
                <a:rPr sz="1000">
                  <a:solidFill>
                    <a:schemeClr val="accent2"/>
                  </a:solidFill>
                  <a:effectLst>
                    <a:outerShdw blurRad="38100" dist="38100" dir="2700000">
                      <a:srgbClr val="000000"/>
                    </a:outerShdw>
                  </a:effectLst>
                  <a:latin typeface="Verdana" panose="020B0604030504040204" pitchFamily="34" charset="0"/>
                </a:rPr>
                <a:t> &amp; UKM</a:t>
              </a:r>
              <a:endParaRPr sz="1000">
                <a:solidFill>
                  <a:schemeClr val="accent2"/>
                </a:solidFill>
                <a:effectLst>
                  <a:outerShdw blurRad="38100" dist="38100" dir="2700000">
                    <a:srgbClr val="000000"/>
                  </a:outerShdw>
                </a:effectLst>
                <a:latin typeface="Verdana" panose="020B0604030504040204" pitchFamily="34" charset="0"/>
              </a:endParaRPr>
            </a:p>
          </p:txBody>
        </p:sp>
        <p:sp>
          <p:nvSpPr>
            <p:cNvPr id="165918" name="Persegi panjang 165917"/>
            <p:cNvSpPr/>
            <p:nvPr/>
          </p:nvSpPr>
          <p:spPr>
            <a:xfrm>
              <a:off x="2095" y="3658"/>
              <a:ext cx="1666" cy="133"/>
            </a:xfrm>
            <a:prstGeom prst="rect">
              <a:avLst/>
            </a:prstGeom>
            <a:solidFill>
              <a:srgbClr val="AFEBF7"/>
            </a:solidFill>
            <a:ln w="9525">
              <a:noFill/>
            </a:ln>
            <a:effectLst>
              <a:prstShdw prst="shdw17" dist="12700" dir="5400000">
                <a:srgbClr val="AFEBF7">
                  <a:gamma/>
                  <a:shade val="60000"/>
                  <a:invGamma/>
                </a:srgbClr>
              </a:prstShdw>
            </a:effectLst>
          </p:spPr>
          <p:txBody>
            <a:bodyPr wrap="none" lIns="270000" anchor="t" anchorCtr="0"/>
            <a:p>
              <a:r>
                <a:rPr sz="1000" err="1">
                  <a:solidFill>
                    <a:schemeClr val="accent2"/>
                  </a:solidFill>
                  <a:effectLst>
                    <a:outerShdw blurRad="38100" dist="38100" dir="2700000">
                      <a:srgbClr val="000000"/>
                    </a:outerShdw>
                  </a:effectLst>
                  <a:latin typeface="Verdana" panose="020B0604030504040204" pitchFamily="34" charset="0"/>
                </a:rPr>
                <a:t>Dinas</a:t>
              </a:r>
              <a:r>
                <a:rPr sz="1000">
                  <a:solidFill>
                    <a:schemeClr val="accent2"/>
                  </a:solidFill>
                  <a:effectLst>
                    <a:outerShdw blurRad="38100" dist="38100" dir="2700000">
                      <a:srgbClr val="000000"/>
                    </a:outerShdw>
                  </a:effectLst>
                  <a:latin typeface="Verdana" panose="020B0604030504040204" pitchFamily="34" charset="0"/>
                </a:rPr>
                <a:t> </a:t>
              </a:r>
              <a:r>
                <a:rPr sz="1000" err="1">
                  <a:solidFill>
                    <a:schemeClr val="accent2"/>
                  </a:solidFill>
                  <a:effectLst>
                    <a:outerShdw blurRad="38100" dist="38100" dir="2700000">
                      <a:srgbClr val="000000"/>
                    </a:outerShdw>
                  </a:effectLst>
                  <a:latin typeface="Verdana" panose="020B0604030504040204" pitchFamily="34" charset="0"/>
                </a:rPr>
                <a:t>KelPerikanan&amp;Pertanian</a:t>
              </a:r>
              <a:endParaRPr sz="1000">
                <a:solidFill>
                  <a:schemeClr val="accent2"/>
                </a:solidFill>
                <a:effectLst>
                  <a:outerShdw blurRad="38100" dist="38100" dir="2700000">
                    <a:srgbClr val="000000"/>
                  </a:outerShdw>
                </a:effectLst>
                <a:latin typeface="Verdana" panose="020B0604030504040204" pitchFamily="34" charset="0"/>
              </a:endParaRPr>
            </a:p>
          </p:txBody>
        </p:sp>
        <p:sp>
          <p:nvSpPr>
            <p:cNvPr id="165919" name="Persegi panjang 165918"/>
            <p:cNvSpPr/>
            <p:nvPr/>
          </p:nvSpPr>
          <p:spPr>
            <a:xfrm>
              <a:off x="3984" y="3351"/>
              <a:ext cx="1666" cy="133"/>
            </a:xfrm>
            <a:prstGeom prst="rect">
              <a:avLst/>
            </a:prstGeom>
            <a:solidFill>
              <a:srgbClr val="AFEBF7"/>
            </a:solidFill>
            <a:ln w="9525">
              <a:noFill/>
            </a:ln>
            <a:effectLst>
              <a:prstShdw prst="shdw17" dist="12700" dir="5400000">
                <a:srgbClr val="AFEBF7">
                  <a:gamma/>
                  <a:shade val="60000"/>
                  <a:invGamma/>
                </a:srgbClr>
              </a:prstShdw>
            </a:effectLst>
          </p:spPr>
          <p:txBody>
            <a:bodyPr wrap="none" lIns="270000" anchor="t" anchorCtr="0"/>
            <a:p>
              <a:r>
                <a:rPr sz="1000" err="1">
                  <a:solidFill>
                    <a:schemeClr val="accent2"/>
                  </a:solidFill>
                  <a:effectLst>
                    <a:outerShdw blurRad="38100" dist="38100" dir="2700000">
                      <a:srgbClr val="000000"/>
                    </a:outerShdw>
                  </a:effectLst>
                  <a:latin typeface="Verdana" panose="020B0604030504040204" pitchFamily="34" charset="0"/>
                </a:rPr>
                <a:t>Dinas</a:t>
              </a:r>
              <a:r>
                <a:rPr sz="1000">
                  <a:solidFill>
                    <a:schemeClr val="accent2"/>
                  </a:solidFill>
                  <a:effectLst>
                    <a:outerShdw blurRad="38100" dist="38100" dir="2700000">
                      <a:srgbClr val="000000"/>
                    </a:outerShdw>
                  </a:effectLst>
                  <a:latin typeface="Verdana" panose="020B0604030504040204" pitchFamily="34" charset="0"/>
                </a:rPr>
                <a:t> </a:t>
              </a:r>
              <a:r>
                <a:rPr sz="1000" err="1">
                  <a:solidFill>
                    <a:schemeClr val="accent2"/>
                  </a:solidFill>
                  <a:effectLst>
                    <a:outerShdw blurRad="38100" dist="38100" dir="2700000">
                      <a:srgbClr val="000000"/>
                    </a:outerShdw>
                  </a:effectLst>
                  <a:latin typeface="Verdana" panose="020B0604030504040204" pitchFamily="34" charset="0"/>
                </a:rPr>
                <a:t>Kesejahteraan</a:t>
              </a:r>
              <a:r>
                <a:rPr sz="1000">
                  <a:solidFill>
                    <a:schemeClr val="accent2"/>
                  </a:solidFill>
                  <a:effectLst>
                    <a:outerShdw blurRad="38100" dist="38100" dir="2700000">
                      <a:srgbClr val="000000"/>
                    </a:outerShdw>
                  </a:effectLst>
                  <a:latin typeface="Verdana" panose="020B0604030504040204" pitchFamily="34" charset="0"/>
                </a:rPr>
                <a:t> </a:t>
              </a:r>
              <a:r>
                <a:rPr sz="1000" err="1">
                  <a:solidFill>
                    <a:schemeClr val="accent2"/>
                  </a:solidFill>
                  <a:effectLst>
                    <a:outerShdw blurRad="38100" dist="38100" dir="2700000">
                      <a:srgbClr val="000000"/>
                    </a:outerShdw>
                  </a:effectLst>
                  <a:latin typeface="Verdana" panose="020B0604030504040204" pitchFamily="34" charset="0"/>
                </a:rPr>
                <a:t>Sosial</a:t>
              </a:r>
              <a:endParaRPr sz="1000">
                <a:solidFill>
                  <a:schemeClr val="accent2"/>
                </a:solidFill>
                <a:effectLst>
                  <a:outerShdw blurRad="38100" dist="38100" dir="2700000">
                    <a:srgbClr val="000000"/>
                  </a:outerShdw>
                </a:effectLst>
                <a:latin typeface="Verdana" panose="020B0604030504040204" pitchFamily="34" charset="0"/>
              </a:endParaRPr>
            </a:p>
          </p:txBody>
        </p:sp>
        <p:sp>
          <p:nvSpPr>
            <p:cNvPr id="165920" name="Persegi panjang 165919"/>
            <p:cNvSpPr/>
            <p:nvPr/>
          </p:nvSpPr>
          <p:spPr>
            <a:xfrm>
              <a:off x="2095" y="2556"/>
              <a:ext cx="1666" cy="133"/>
            </a:xfrm>
            <a:prstGeom prst="rect">
              <a:avLst/>
            </a:prstGeom>
            <a:solidFill>
              <a:srgbClr val="AFEBF7"/>
            </a:solidFill>
            <a:ln w="9525">
              <a:noFill/>
            </a:ln>
            <a:effectLst>
              <a:prstShdw prst="shdw17" dist="12700" dir="5400000">
                <a:srgbClr val="AFEBF7">
                  <a:gamma/>
                  <a:shade val="60000"/>
                  <a:invGamma/>
                </a:srgbClr>
              </a:prstShdw>
            </a:effectLst>
          </p:spPr>
          <p:txBody>
            <a:bodyPr wrap="none" lIns="270000" anchor="t" anchorCtr="0"/>
            <a:p>
              <a:r>
                <a:rPr sz="1000">
                  <a:solidFill>
                    <a:schemeClr val="accent2"/>
                  </a:solidFill>
                  <a:effectLst>
                    <a:outerShdw blurRad="38100" dist="38100" dir="2700000">
                      <a:srgbClr val="000000"/>
                    </a:outerShdw>
                  </a:effectLst>
                  <a:latin typeface="Verdana" panose="020B0604030504040204" pitchFamily="34" charset="0"/>
                </a:rPr>
                <a:t>Bag. </a:t>
              </a:r>
              <a:r>
                <a:rPr sz="1000" err="1">
                  <a:solidFill>
                    <a:schemeClr val="accent2"/>
                  </a:solidFill>
                  <a:effectLst>
                    <a:outerShdw blurRad="38100" dist="38100" dir="2700000">
                      <a:srgbClr val="000000"/>
                    </a:outerShdw>
                  </a:effectLst>
                  <a:latin typeface="Verdana" panose="020B0604030504040204" pitchFamily="34" charset="0"/>
                </a:rPr>
                <a:t>Protokol</a:t>
              </a:r>
              <a:endParaRPr lang="en-GB" altLang="x-none" sz="1000">
                <a:solidFill>
                  <a:schemeClr val="accent2"/>
                </a:solidFill>
                <a:effectLst>
                  <a:outerShdw blurRad="38100" dist="38100" dir="2700000">
                    <a:srgbClr val="000000"/>
                  </a:outerShdw>
                </a:effectLst>
                <a:latin typeface="Verdana" panose="020B0604030504040204" pitchFamily="34" charset="0"/>
              </a:endParaRPr>
            </a:p>
          </p:txBody>
        </p:sp>
        <p:sp>
          <p:nvSpPr>
            <p:cNvPr id="165921" name="Persegi panjang 165920"/>
            <p:cNvSpPr/>
            <p:nvPr/>
          </p:nvSpPr>
          <p:spPr>
            <a:xfrm>
              <a:off x="3951" y="2678"/>
              <a:ext cx="1666" cy="133"/>
            </a:xfrm>
            <a:prstGeom prst="rect">
              <a:avLst/>
            </a:prstGeom>
            <a:solidFill>
              <a:srgbClr val="AFEBF7"/>
            </a:solidFill>
            <a:ln w="9525">
              <a:noFill/>
            </a:ln>
            <a:effectLst>
              <a:prstShdw prst="shdw17" dist="12700" dir="5400000">
                <a:srgbClr val="AFEBF7">
                  <a:gamma/>
                  <a:shade val="60000"/>
                  <a:invGamma/>
                </a:srgbClr>
              </a:prstShdw>
            </a:effectLst>
          </p:spPr>
          <p:txBody>
            <a:bodyPr wrap="none" lIns="306000"/>
            <a:p>
              <a:r>
                <a:rPr sz="1000" err="1">
                  <a:solidFill>
                    <a:schemeClr val="accent2"/>
                  </a:solidFill>
                  <a:effectLst>
                    <a:outerShdw blurRad="38100" dist="38100" dir="2700000">
                      <a:srgbClr val="000000"/>
                    </a:outerShdw>
                  </a:effectLst>
                  <a:latin typeface="Verdana" panose="020B0604030504040204" pitchFamily="34" charset="0"/>
                </a:rPr>
                <a:t>Dinas</a:t>
              </a:r>
              <a:r>
                <a:rPr sz="1000">
                  <a:solidFill>
                    <a:schemeClr val="accent2"/>
                  </a:solidFill>
                  <a:effectLst>
                    <a:outerShdw blurRad="38100" dist="38100" dir="2700000">
                      <a:srgbClr val="000000"/>
                    </a:outerShdw>
                  </a:effectLst>
                  <a:latin typeface="Verdana" panose="020B0604030504040204" pitchFamily="34" charset="0"/>
                </a:rPr>
                <a:t> </a:t>
              </a:r>
              <a:r>
                <a:rPr sz="1000" err="1">
                  <a:solidFill>
                    <a:schemeClr val="accent2"/>
                  </a:solidFill>
                  <a:effectLst>
                    <a:outerShdw blurRad="38100" dist="38100" dir="2700000">
                      <a:srgbClr val="000000"/>
                    </a:outerShdw>
                  </a:effectLst>
                  <a:latin typeface="Verdana" panose="020B0604030504040204" pitchFamily="34" charset="0"/>
                </a:rPr>
                <a:t>Pasar</a:t>
              </a:r>
              <a:endParaRPr lang="en-GB" altLang="x-none" sz="1000">
                <a:solidFill>
                  <a:schemeClr val="accent2"/>
                </a:solidFill>
                <a:effectLst>
                  <a:outerShdw blurRad="38100" dist="38100" dir="2700000">
                    <a:srgbClr val="000000"/>
                  </a:outerShdw>
                </a:effectLst>
                <a:latin typeface="Verdana" panose="020B0604030504040204" pitchFamily="34" charset="0"/>
              </a:endParaRPr>
            </a:p>
          </p:txBody>
        </p:sp>
        <p:sp>
          <p:nvSpPr>
            <p:cNvPr id="165922" name="Persegi panjang 165921"/>
            <p:cNvSpPr/>
            <p:nvPr/>
          </p:nvSpPr>
          <p:spPr>
            <a:xfrm>
              <a:off x="191" y="3830"/>
              <a:ext cx="1666" cy="134"/>
            </a:xfrm>
            <a:prstGeom prst="rect">
              <a:avLst/>
            </a:prstGeom>
            <a:solidFill>
              <a:srgbClr val="AFEBF7"/>
            </a:solidFill>
            <a:ln w="9525">
              <a:noFill/>
            </a:ln>
            <a:effectLst>
              <a:prstShdw prst="shdw17" dist="12700" dir="5400000">
                <a:srgbClr val="AFEBF7">
                  <a:gamma/>
                  <a:shade val="60000"/>
                  <a:invGamma/>
                </a:srgbClr>
              </a:prstShdw>
            </a:effectLst>
          </p:spPr>
          <p:txBody>
            <a:bodyPr wrap="none" lIns="270000" anchor="t" anchorCtr="0"/>
            <a:p>
              <a:r>
                <a:rPr sz="1000">
                  <a:solidFill>
                    <a:schemeClr val="accent2"/>
                  </a:solidFill>
                  <a:effectLst>
                    <a:outerShdw blurRad="38100" dist="38100" dir="2700000">
                      <a:srgbClr val="000000"/>
                    </a:outerShdw>
                  </a:effectLst>
                  <a:latin typeface="Verdana" panose="020B0604030504040204" pitchFamily="34" charset="0"/>
                </a:rPr>
                <a:t>Ass. </a:t>
              </a:r>
              <a:r>
                <a:rPr sz="1000" err="1">
                  <a:solidFill>
                    <a:schemeClr val="accent2"/>
                  </a:solidFill>
                  <a:effectLst>
                    <a:outerShdw blurRad="38100" dist="38100" dir="2700000">
                      <a:srgbClr val="000000"/>
                    </a:outerShdw>
                  </a:effectLst>
                  <a:latin typeface="Verdana" panose="020B0604030504040204" pitchFamily="34" charset="0"/>
                </a:rPr>
                <a:t>Adm</a:t>
              </a:r>
              <a:r>
                <a:rPr sz="1000">
                  <a:solidFill>
                    <a:schemeClr val="accent2"/>
                  </a:solidFill>
                  <a:effectLst>
                    <a:outerShdw blurRad="38100" dist="38100" dir="2700000">
                      <a:srgbClr val="000000"/>
                    </a:outerShdw>
                  </a:effectLst>
                  <a:latin typeface="Verdana" panose="020B0604030504040204" pitchFamily="34" charset="0"/>
                </a:rPr>
                <a:t> </a:t>
              </a:r>
              <a:r>
                <a:rPr sz="1000" err="1">
                  <a:solidFill>
                    <a:schemeClr val="accent2"/>
                  </a:solidFill>
                  <a:effectLst>
                    <a:outerShdw blurRad="38100" dist="38100" dir="2700000">
                      <a:srgbClr val="000000"/>
                    </a:outerShdw>
                  </a:effectLst>
                  <a:latin typeface="Verdana" panose="020B0604030504040204" pitchFamily="34" charset="0"/>
                </a:rPr>
                <a:t>dan</a:t>
              </a:r>
              <a:r>
                <a:rPr sz="1000">
                  <a:solidFill>
                    <a:schemeClr val="accent2"/>
                  </a:solidFill>
                  <a:effectLst>
                    <a:outerShdw blurRad="38100" dist="38100" dir="2700000">
                      <a:srgbClr val="000000"/>
                    </a:outerShdw>
                  </a:effectLst>
                  <a:latin typeface="Verdana" panose="020B0604030504040204" pitchFamily="34" charset="0"/>
                </a:rPr>
                <a:t> </a:t>
              </a:r>
              <a:r>
                <a:rPr sz="1000" err="1">
                  <a:solidFill>
                    <a:schemeClr val="accent2"/>
                  </a:solidFill>
                  <a:effectLst>
                    <a:outerShdw blurRad="38100" dist="38100" dir="2700000">
                      <a:srgbClr val="000000"/>
                    </a:outerShdw>
                  </a:effectLst>
                  <a:latin typeface="Verdana" panose="020B0604030504040204" pitchFamily="34" charset="0"/>
                </a:rPr>
                <a:t>Umum</a:t>
              </a:r>
              <a:endParaRPr lang="en-GB" altLang="x-none" sz="1000">
                <a:solidFill>
                  <a:schemeClr val="accent2"/>
                </a:solidFill>
                <a:effectLst>
                  <a:outerShdw blurRad="38100" dist="38100" dir="2700000">
                    <a:srgbClr val="000000"/>
                  </a:outerShdw>
                </a:effectLst>
                <a:latin typeface="Verdana" panose="020B0604030504040204" pitchFamily="34" charset="0"/>
              </a:endParaRPr>
            </a:p>
          </p:txBody>
        </p:sp>
        <p:sp>
          <p:nvSpPr>
            <p:cNvPr id="165923" name="Persegi panjang 165922"/>
            <p:cNvSpPr/>
            <p:nvPr/>
          </p:nvSpPr>
          <p:spPr>
            <a:xfrm>
              <a:off x="3984" y="3566"/>
              <a:ext cx="1666" cy="133"/>
            </a:xfrm>
            <a:prstGeom prst="rect">
              <a:avLst/>
            </a:prstGeom>
            <a:solidFill>
              <a:srgbClr val="AFEBF7"/>
            </a:solidFill>
            <a:ln w="9525">
              <a:noFill/>
            </a:ln>
            <a:effectLst>
              <a:prstShdw prst="shdw17" dist="12700" dir="5400000">
                <a:srgbClr val="AFEBF7">
                  <a:gamma/>
                  <a:shade val="60000"/>
                  <a:invGamma/>
                </a:srgbClr>
              </a:prstShdw>
            </a:effectLst>
          </p:spPr>
          <p:txBody>
            <a:bodyPr wrap="none" lIns="270000" anchor="t" anchorCtr="0"/>
            <a:p>
              <a:r>
                <a:rPr sz="1000" err="1">
                  <a:solidFill>
                    <a:schemeClr val="accent2"/>
                  </a:solidFill>
                  <a:effectLst>
                    <a:outerShdw blurRad="38100" dist="38100" dir="2700000">
                      <a:srgbClr val="000000"/>
                    </a:outerShdw>
                  </a:effectLst>
                  <a:latin typeface="Verdana" panose="020B0604030504040204" pitchFamily="34" charset="0"/>
                </a:rPr>
                <a:t>Badan</a:t>
              </a:r>
              <a:r>
                <a:rPr sz="1000">
                  <a:solidFill>
                    <a:schemeClr val="accent2"/>
                  </a:solidFill>
                  <a:effectLst>
                    <a:outerShdw blurRad="38100" dist="38100" dir="2700000">
                      <a:srgbClr val="000000"/>
                    </a:outerShdw>
                  </a:effectLst>
                  <a:latin typeface="Verdana" panose="020B0604030504040204" pitchFamily="34" charset="0"/>
                </a:rPr>
                <a:t> </a:t>
              </a:r>
              <a:r>
                <a:rPr sz="1000" err="1">
                  <a:solidFill>
                    <a:schemeClr val="accent2"/>
                  </a:solidFill>
                  <a:effectLst>
                    <a:outerShdw blurRad="38100" dist="38100" dir="2700000">
                      <a:srgbClr val="000000"/>
                    </a:outerShdw>
                  </a:effectLst>
                  <a:latin typeface="Verdana" panose="020B0604030504040204" pitchFamily="34" charset="0"/>
                </a:rPr>
                <a:t>Penanaman</a:t>
              </a:r>
              <a:r>
                <a:rPr sz="1000">
                  <a:solidFill>
                    <a:schemeClr val="accent2"/>
                  </a:solidFill>
                  <a:effectLst>
                    <a:outerShdw blurRad="38100" dist="38100" dir="2700000">
                      <a:srgbClr val="000000"/>
                    </a:outerShdw>
                  </a:effectLst>
                  <a:latin typeface="Verdana" panose="020B0604030504040204" pitchFamily="34" charset="0"/>
                </a:rPr>
                <a:t> Modal</a:t>
              </a:r>
              <a:endParaRPr lang="en-GB" altLang="x-none" sz="1000">
                <a:solidFill>
                  <a:schemeClr val="accent2"/>
                </a:solidFill>
                <a:effectLst>
                  <a:outerShdw blurRad="38100" dist="38100" dir="2700000">
                    <a:srgbClr val="000000"/>
                  </a:outerShdw>
                </a:effectLst>
                <a:latin typeface="Verdana" panose="020B0604030504040204" pitchFamily="34" charset="0"/>
              </a:endParaRPr>
            </a:p>
          </p:txBody>
        </p:sp>
        <p:sp>
          <p:nvSpPr>
            <p:cNvPr id="165924" name="Persegi panjang 165923"/>
            <p:cNvSpPr/>
            <p:nvPr/>
          </p:nvSpPr>
          <p:spPr>
            <a:xfrm>
              <a:off x="3984" y="4042"/>
              <a:ext cx="1666" cy="133"/>
            </a:xfrm>
            <a:prstGeom prst="rect">
              <a:avLst/>
            </a:prstGeom>
            <a:solidFill>
              <a:srgbClr val="AFEBF7"/>
            </a:solidFill>
            <a:ln w="9525">
              <a:noFill/>
            </a:ln>
            <a:effectLst>
              <a:prstShdw prst="shdw17" dist="12700" dir="5400000">
                <a:srgbClr val="AFEBF7">
                  <a:gamma/>
                  <a:shade val="60000"/>
                  <a:invGamma/>
                </a:srgbClr>
              </a:prstShdw>
            </a:effectLst>
          </p:spPr>
          <p:txBody>
            <a:bodyPr wrap="none" lIns="270000" anchor="t" anchorCtr="0"/>
            <a:p>
              <a:r>
                <a:rPr sz="1000" err="1">
                  <a:solidFill>
                    <a:schemeClr val="accent2"/>
                  </a:solidFill>
                  <a:effectLst>
                    <a:outerShdw blurRad="38100" dist="38100" dir="2700000">
                      <a:srgbClr val="000000"/>
                    </a:outerShdw>
                  </a:effectLst>
                  <a:latin typeface="Verdana" panose="020B0604030504040204" pitchFamily="34" charset="0"/>
                </a:rPr>
                <a:t>Dinas</a:t>
              </a:r>
              <a:r>
                <a:rPr sz="1000">
                  <a:solidFill>
                    <a:schemeClr val="accent2"/>
                  </a:solidFill>
                  <a:effectLst>
                    <a:outerShdw blurRad="38100" dist="38100" dir="2700000">
                      <a:srgbClr val="000000"/>
                    </a:outerShdw>
                  </a:effectLst>
                  <a:latin typeface="Verdana" panose="020B0604030504040204" pitchFamily="34" charset="0"/>
                </a:rPr>
                <a:t> </a:t>
              </a:r>
              <a:r>
                <a:rPr sz="1000" err="1">
                  <a:solidFill>
                    <a:schemeClr val="accent2"/>
                  </a:solidFill>
                  <a:effectLst>
                    <a:outerShdw blurRad="38100" dist="38100" dir="2700000">
                      <a:srgbClr val="000000"/>
                    </a:outerShdw>
                  </a:effectLst>
                  <a:latin typeface="Verdana" panose="020B0604030504040204" pitchFamily="34" charset="0"/>
                </a:rPr>
                <a:t>Tenaga</a:t>
              </a:r>
              <a:r>
                <a:rPr sz="1000">
                  <a:solidFill>
                    <a:schemeClr val="accent2"/>
                  </a:solidFill>
                  <a:effectLst>
                    <a:outerShdw blurRad="38100" dist="38100" dir="2700000">
                      <a:srgbClr val="000000"/>
                    </a:outerShdw>
                  </a:effectLst>
                  <a:latin typeface="Verdana" panose="020B0604030504040204" pitchFamily="34" charset="0"/>
                </a:rPr>
                <a:t> </a:t>
              </a:r>
              <a:r>
                <a:rPr sz="1000" err="1">
                  <a:solidFill>
                    <a:schemeClr val="accent2"/>
                  </a:solidFill>
                  <a:effectLst>
                    <a:outerShdw blurRad="38100" dist="38100" dir="2700000">
                      <a:srgbClr val="000000"/>
                    </a:outerShdw>
                  </a:effectLst>
                  <a:latin typeface="Verdana" panose="020B0604030504040204" pitchFamily="34" charset="0"/>
                </a:rPr>
                <a:t>Kerja</a:t>
              </a:r>
              <a:endParaRPr lang="en-GB" altLang="x-none" sz="1000">
                <a:solidFill>
                  <a:schemeClr val="accent2"/>
                </a:solidFill>
                <a:effectLst>
                  <a:outerShdw blurRad="38100" dist="38100" dir="2700000">
                    <a:srgbClr val="000000"/>
                  </a:outerShdw>
                </a:effectLst>
                <a:latin typeface="Verdana" panose="020B0604030504040204" pitchFamily="34" charset="0"/>
              </a:endParaRPr>
            </a:p>
          </p:txBody>
        </p:sp>
        <p:sp>
          <p:nvSpPr>
            <p:cNvPr id="165925" name="Persegi panjang 165924"/>
            <p:cNvSpPr/>
            <p:nvPr/>
          </p:nvSpPr>
          <p:spPr>
            <a:xfrm>
              <a:off x="3984" y="3821"/>
              <a:ext cx="1666" cy="133"/>
            </a:xfrm>
            <a:prstGeom prst="rect">
              <a:avLst/>
            </a:prstGeom>
            <a:solidFill>
              <a:srgbClr val="AFEBF7"/>
            </a:solidFill>
            <a:ln w="9525">
              <a:noFill/>
            </a:ln>
            <a:effectLst>
              <a:prstShdw prst="shdw17" dist="12700" dir="5400000">
                <a:srgbClr val="AFEBF7">
                  <a:gamma/>
                  <a:shade val="60000"/>
                  <a:invGamma/>
                </a:srgbClr>
              </a:prstShdw>
            </a:effectLst>
          </p:spPr>
          <p:txBody>
            <a:bodyPr wrap="none" lIns="270000" anchor="t" anchorCtr="0"/>
            <a:p>
              <a:r>
                <a:rPr sz="1000" err="1">
                  <a:solidFill>
                    <a:schemeClr val="accent2"/>
                  </a:solidFill>
                  <a:effectLst>
                    <a:outerShdw blurRad="38100" dist="38100" dir="2700000">
                      <a:srgbClr val="000000"/>
                    </a:outerShdw>
                  </a:effectLst>
                  <a:latin typeface="Verdana" panose="020B0604030504040204" pitchFamily="34" charset="0"/>
                </a:rPr>
                <a:t>Badan</a:t>
              </a:r>
              <a:r>
                <a:rPr sz="1000">
                  <a:solidFill>
                    <a:schemeClr val="accent2"/>
                  </a:solidFill>
                  <a:effectLst>
                    <a:outerShdw blurRad="38100" dist="38100" dir="2700000">
                      <a:srgbClr val="000000"/>
                    </a:outerShdw>
                  </a:effectLst>
                  <a:latin typeface="Verdana" panose="020B0604030504040204" pitchFamily="34" charset="0"/>
                </a:rPr>
                <a:t> </a:t>
              </a:r>
              <a:r>
                <a:rPr sz="1000" err="1">
                  <a:solidFill>
                    <a:schemeClr val="accent2"/>
                  </a:solidFill>
                  <a:effectLst>
                    <a:outerShdw blurRad="38100" dist="38100" dir="2700000">
                      <a:srgbClr val="000000"/>
                    </a:outerShdw>
                  </a:effectLst>
                  <a:latin typeface="Verdana" panose="020B0604030504040204" pitchFamily="34" charset="0"/>
                </a:rPr>
                <a:t>KesBang</a:t>
              </a:r>
              <a:r>
                <a:rPr sz="1000">
                  <a:solidFill>
                    <a:schemeClr val="accent2"/>
                  </a:solidFill>
                  <a:effectLst>
                    <a:outerShdw blurRad="38100" dist="38100" dir="2700000">
                      <a:srgbClr val="000000"/>
                    </a:outerShdw>
                  </a:effectLst>
                  <a:latin typeface="Verdana" panose="020B0604030504040204" pitchFamily="34" charset="0"/>
                </a:rPr>
                <a:t> &amp; </a:t>
              </a:r>
              <a:r>
                <a:rPr sz="1000" err="1">
                  <a:solidFill>
                    <a:schemeClr val="accent2"/>
                  </a:solidFill>
                  <a:effectLst>
                    <a:outerShdw blurRad="38100" dist="38100" dir="2700000">
                      <a:srgbClr val="000000"/>
                    </a:outerShdw>
                  </a:effectLst>
                  <a:latin typeface="Verdana" panose="020B0604030504040204" pitchFamily="34" charset="0"/>
                </a:rPr>
                <a:t>Pel</a:t>
              </a:r>
              <a:r>
                <a:rPr sz="1000">
                  <a:solidFill>
                    <a:schemeClr val="accent2"/>
                  </a:solidFill>
                  <a:effectLst>
                    <a:outerShdw blurRad="38100" dist="38100" dir="2700000">
                      <a:srgbClr val="000000"/>
                    </a:outerShdw>
                  </a:effectLst>
                  <a:latin typeface="Verdana" panose="020B0604030504040204" pitchFamily="34" charset="0"/>
                </a:rPr>
                <a:t>. </a:t>
              </a:r>
              <a:r>
                <a:rPr sz="1000" err="1">
                  <a:solidFill>
                    <a:schemeClr val="accent2"/>
                  </a:solidFill>
                  <a:effectLst>
                    <a:outerShdw blurRad="38100" dist="38100" dir="2700000">
                      <a:srgbClr val="000000"/>
                    </a:outerShdw>
                  </a:effectLst>
                  <a:latin typeface="Verdana" panose="020B0604030504040204" pitchFamily="34" charset="0"/>
                </a:rPr>
                <a:t>Masy</a:t>
              </a:r>
              <a:r>
                <a:rPr sz="1000">
                  <a:solidFill>
                    <a:schemeClr val="accent2"/>
                  </a:solidFill>
                  <a:effectLst>
                    <a:outerShdw blurRad="38100" dist="38100" dir="2700000">
                      <a:srgbClr val="000000"/>
                    </a:outerShdw>
                  </a:effectLst>
                  <a:latin typeface="Verdana" panose="020B0604030504040204" pitchFamily="34" charset="0"/>
                </a:rPr>
                <a:t>.</a:t>
              </a:r>
              <a:endParaRPr lang="en-GB" altLang="x-none" sz="1000">
                <a:solidFill>
                  <a:schemeClr val="accent2"/>
                </a:solidFill>
                <a:effectLst>
                  <a:outerShdw blurRad="38100" dist="38100" dir="2700000">
                    <a:srgbClr val="000000"/>
                  </a:outerShdw>
                </a:effectLst>
                <a:latin typeface="Verdana" panose="020B0604030504040204" pitchFamily="34" charset="0"/>
              </a:endParaRPr>
            </a:p>
          </p:txBody>
        </p:sp>
        <p:sp>
          <p:nvSpPr>
            <p:cNvPr id="165926" name="Persegi panjang 165925"/>
            <p:cNvSpPr/>
            <p:nvPr/>
          </p:nvSpPr>
          <p:spPr>
            <a:xfrm>
              <a:off x="2095" y="3876"/>
              <a:ext cx="1666" cy="133"/>
            </a:xfrm>
            <a:prstGeom prst="rect">
              <a:avLst/>
            </a:prstGeom>
            <a:solidFill>
              <a:srgbClr val="AFEBF7"/>
            </a:solidFill>
            <a:ln w="9525">
              <a:noFill/>
            </a:ln>
            <a:effectLst>
              <a:prstShdw prst="shdw17" dist="12700" dir="5400000">
                <a:srgbClr val="AFEBF7">
                  <a:gamma/>
                  <a:shade val="60000"/>
                  <a:invGamma/>
                </a:srgbClr>
              </a:prstShdw>
            </a:effectLst>
          </p:spPr>
          <p:txBody>
            <a:bodyPr wrap="none" lIns="270000" anchor="t" anchorCtr="0"/>
            <a:p>
              <a:r>
                <a:rPr sz="1000" err="1">
                  <a:solidFill>
                    <a:schemeClr val="accent2"/>
                  </a:solidFill>
                  <a:effectLst>
                    <a:outerShdw blurRad="38100" dist="38100" dir="2700000">
                      <a:srgbClr val="000000"/>
                    </a:outerShdw>
                  </a:effectLst>
                  <a:latin typeface="Verdana" panose="020B0604030504040204" pitchFamily="34" charset="0"/>
                </a:rPr>
                <a:t>Dinas</a:t>
              </a:r>
              <a:r>
                <a:rPr sz="1000">
                  <a:solidFill>
                    <a:schemeClr val="accent2"/>
                  </a:solidFill>
                  <a:effectLst>
                    <a:outerShdw blurRad="38100" dist="38100" dir="2700000">
                      <a:srgbClr val="000000"/>
                    </a:outerShdw>
                  </a:effectLst>
                  <a:latin typeface="Verdana" panose="020B0604030504040204" pitchFamily="34" charset="0"/>
                </a:rPr>
                <a:t> </a:t>
              </a:r>
              <a:r>
                <a:rPr sz="1000" err="1">
                  <a:solidFill>
                    <a:schemeClr val="accent2"/>
                  </a:solidFill>
                  <a:effectLst>
                    <a:outerShdw blurRad="38100" dist="38100" dir="2700000">
                      <a:srgbClr val="000000"/>
                    </a:outerShdw>
                  </a:effectLst>
                  <a:latin typeface="Verdana" panose="020B0604030504040204" pitchFamily="34" charset="0"/>
                </a:rPr>
                <a:t>Pendapatan</a:t>
              </a:r>
              <a:endParaRPr lang="en-GB" altLang="x-none" sz="1000">
                <a:solidFill>
                  <a:schemeClr val="accent2"/>
                </a:solidFill>
                <a:effectLst>
                  <a:outerShdw blurRad="38100" dist="38100" dir="2700000">
                    <a:srgbClr val="000000"/>
                  </a:outerShdw>
                </a:effectLst>
                <a:latin typeface="Verdana" panose="020B0604030504040204" pitchFamily="34" charset="0"/>
              </a:endParaRPr>
            </a:p>
          </p:txBody>
        </p:sp>
        <p:sp>
          <p:nvSpPr>
            <p:cNvPr id="165927" name="Persegi panjang 165926"/>
            <p:cNvSpPr/>
            <p:nvPr/>
          </p:nvSpPr>
          <p:spPr>
            <a:xfrm>
              <a:off x="3951" y="2934"/>
              <a:ext cx="1666" cy="133"/>
            </a:xfrm>
            <a:prstGeom prst="rect">
              <a:avLst/>
            </a:prstGeom>
            <a:solidFill>
              <a:srgbClr val="AFEBF7"/>
            </a:solidFill>
            <a:ln w="9525">
              <a:noFill/>
            </a:ln>
            <a:effectLst>
              <a:prstShdw prst="shdw17" dist="12700" dir="5400000">
                <a:srgbClr val="AFEBF7">
                  <a:gamma/>
                  <a:shade val="60000"/>
                  <a:invGamma/>
                </a:srgbClr>
              </a:prstShdw>
            </a:effectLst>
          </p:spPr>
          <p:txBody>
            <a:bodyPr wrap="none" lIns="306000" anchor="t" anchorCtr="0"/>
            <a:p>
              <a:r>
                <a:rPr sz="1000" err="1">
                  <a:solidFill>
                    <a:schemeClr val="accent2"/>
                  </a:solidFill>
                  <a:effectLst>
                    <a:outerShdw blurRad="38100" dist="38100" dir="2700000">
                      <a:srgbClr val="000000"/>
                    </a:outerShdw>
                  </a:effectLst>
                  <a:latin typeface="Verdana" panose="020B0604030504040204" pitchFamily="34" charset="0"/>
                </a:rPr>
                <a:t>Dinas</a:t>
              </a:r>
              <a:r>
                <a:rPr sz="1000">
                  <a:solidFill>
                    <a:schemeClr val="accent2"/>
                  </a:solidFill>
                  <a:effectLst>
                    <a:outerShdw blurRad="38100" dist="38100" dir="2700000">
                      <a:srgbClr val="000000"/>
                    </a:outerShdw>
                  </a:effectLst>
                  <a:latin typeface="Verdana" panose="020B0604030504040204" pitchFamily="34" charset="0"/>
                </a:rPr>
                <a:t> </a:t>
              </a:r>
              <a:r>
                <a:rPr sz="1000" err="1">
                  <a:solidFill>
                    <a:schemeClr val="accent2"/>
                  </a:solidFill>
                  <a:effectLst>
                    <a:outerShdw blurRad="38100" dist="38100" dir="2700000">
                      <a:srgbClr val="000000"/>
                    </a:outerShdw>
                  </a:effectLst>
                  <a:latin typeface="Verdana" panose="020B0604030504040204" pitchFamily="34" charset="0"/>
                </a:rPr>
                <a:t>Perhubungan</a:t>
              </a:r>
              <a:endParaRPr lang="en-GB" altLang="x-none" sz="1000">
                <a:solidFill>
                  <a:schemeClr val="accent2"/>
                </a:solidFill>
                <a:effectLst>
                  <a:outerShdw blurRad="38100" dist="38100" dir="2700000">
                    <a:srgbClr val="000000"/>
                  </a:outerShdw>
                </a:effectLst>
                <a:latin typeface="Verdana" panose="020B0604030504040204" pitchFamily="34" charset="0"/>
              </a:endParaRPr>
            </a:p>
          </p:txBody>
        </p:sp>
        <p:sp>
          <p:nvSpPr>
            <p:cNvPr id="165928" name="Bagan Alur: Keputusan 165927"/>
            <p:cNvSpPr/>
            <p:nvPr/>
          </p:nvSpPr>
          <p:spPr>
            <a:xfrm>
              <a:off x="3796" y="2226"/>
              <a:ext cx="143" cy="128"/>
            </a:xfrm>
            <a:prstGeom prst="flowChartDecision">
              <a:avLst/>
            </a:prstGeom>
            <a:solidFill>
              <a:srgbClr val="5F5F5F"/>
            </a:solidFill>
            <a:ln w="9525" cap="flat" cmpd="sng">
              <a:solidFill>
                <a:srgbClr val="777777"/>
              </a:solidFill>
              <a:prstDash val="solid"/>
              <a:miter/>
              <a:headEnd type="none" w="med" len="med"/>
              <a:tailEnd type="none" w="med" len="med"/>
            </a:ln>
          </p:spPr>
          <p:txBody>
            <a:bodyPr/>
            <a:p>
              <a:endParaRPr lang="id-ID" altLang="en-US"/>
            </a:p>
          </p:txBody>
        </p:sp>
        <p:sp>
          <p:nvSpPr>
            <p:cNvPr id="165929" name="Bagan Alur: Keputusan 165928"/>
            <p:cNvSpPr/>
            <p:nvPr/>
          </p:nvSpPr>
          <p:spPr>
            <a:xfrm>
              <a:off x="3796" y="2439"/>
              <a:ext cx="143" cy="128"/>
            </a:xfrm>
            <a:prstGeom prst="flowChartDecision">
              <a:avLst/>
            </a:prstGeom>
            <a:solidFill>
              <a:srgbClr val="5F5F5F"/>
            </a:solidFill>
            <a:ln w="9525" cap="flat" cmpd="sng">
              <a:solidFill>
                <a:srgbClr val="777777"/>
              </a:solidFill>
              <a:prstDash val="solid"/>
              <a:miter/>
              <a:headEnd type="none" w="med" len="med"/>
              <a:tailEnd type="none" w="med" len="med"/>
            </a:ln>
          </p:spPr>
          <p:txBody>
            <a:bodyPr/>
            <a:p>
              <a:endParaRPr lang="id-ID" altLang="en-US"/>
            </a:p>
          </p:txBody>
        </p:sp>
        <p:sp>
          <p:nvSpPr>
            <p:cNvPr id="165930" name="Bagan Alur: Keputusan 165929"/>
            <p:cNvSpPr/>
            <p:nvPr/>
          </p:nvSpPr>
          <p:spPr>
            <a:xfrm>
              <a:off x="3796" y="2609"/>
              <a:ext cx="143" cy="128"/>
            </a:xfrm>
            <a:prstGeom prst="flowChartDecision">
              <a:avLst/>
            </a:prstGeom>
            <a:solidFill>
              <a:srgbClr val="5F5F5F"/>
            </a:solidFill>
            <a:ln w="9525" cap="flat" cmpd="sng">
              <a:solidFill>
                <a:srgbClr val="777777"/>
              </a:solidFill>
              <a:prstDash val="solid"/>
              <a:miter/>
              <a:headEnd type="none" w="med" len="med"/>
              <a:tailEnd type="none" w="med" len="med"/>
            </a:ln>
          </p:spPr>
          <p:txBody>
            <a:bodyPr/>
            <a:p>
              <a:endParaRPr lang="id-ID" altLang="en-US"/>
            </a:p>
          </p:txBody>
        </p:sp>
        <p:sp>
          <p:nvSpPr>
            <p:cNvPr id="165931" name="Bagan Alur: Keputusan 165930"/>
            <p:cNvSpPr/>
            <p:nvPr/>
          </p:nvSpPr>
          <p:spPr>
            <a:xfrm>
              <a:off x="3796" y="2779"/>
              <a:ext cx="143" cy="128"/>
            </a:xfrm>
            <a:prstGeom prst="flowChartDecision">
              <a:avLst/>
            </a:prstGeom>
            <a:solidFill>
              <a:srgbClr val="5F5F5F"/>
            </a:solidFill>
            <a:ln w="9525" cap="flat" cmpd="sng">
              <a:solidFill>
                <a:srgbClr val="777777"/>
              </a:solidFill>
              <a:prstDash val="solid"/>
              <a:miter/>
              <a:headEnd type="none" w="med" len="med"/>
              <a:tailEnd type="none" w="med" len="med"/>
            </a:ln>
          </p:spPr>
          <p:txBody>
            <a:bodyPr/>
            <a:p>
              <a:endParaRPr lang="id-ID" altLang="en-US"/>
            </a:p>
          </p:txBody>
        </p:sp>
        <p:sp>
          <p:nvSpPr>
            <p:cNvPr id="165932" name="Bagan Alur: Keputusan 165931"/>
            <p:cNvSpPr/>
            <p:nvPr/>
          </p:nvSpPr>
          <p:spPr>
            <a:xfrm>
              <a:off x="3796" y="2966"/>
              <a:ext cx="143" cy="128"/>
            </a:xfrm>
            <a:prstGeom prst="flowChartDecision">
              <a:avLst/>
            </a:prstGeom>
            <a:solidFill>
              <a:srgbClr val="5F5F5F"/>
            </a:solidFill>
            <a:ln w="9525" cap="flat" cmpd="sng">
              <a:solidFill>
                <a:srgbClr val="777777"/>
              </a:solidFill>
              <a:prstDash val="solid"/>
              <a:miter/>
              <a:headEnd type="none" w="med" len="med"/>
              <a:tailEnd type="none" w="med" len="med"/>
            </a:ln>
          </p:spPr>
          <p:txBody>
            <a:bodyPr/>
            <a:p>
              <a:endParaRPr lang="id-ID" altLang="en-US"/>
            </a:p>
          </p:txBody>
        </p:sp>
        <p:sp>
          <p:nvSpPr>
            <p:cNvPr id="165933" name="Bagan Alur: Keputusan 165932"/>
            <p:cNvSpPr/>
            <p:nvPr/>
          </p:nvSpPr>
          <p:spPr>
            <a:xfrm>
              <a:off x="3796" y="3163"/>
              <a:ext cx="143" cy="127"/>
            </a:xfrm>
            <a:prstGeom prst="flowChartDecision">
              <a:avLst/>
            </a:prstGeom>
            <a:solidFill>
              <a:srgbClr val="5F5F5F"/>
            </a:solidFill>
            <a:ln w="9525" cap="flat" cmpd="sng">
              <a:solidFill>
                <a:srgbClr val="777777"/>
              </a:solidFill>
              <a:prstDash val="solid"/>
              <a:miter/>
              <a:headEnd type="none" w="med" len="med"/>
              <a:tailEnd type="none" w="med" len="med"/>
            </a:ln>
          </p:spPr>
          <p:txBody>
            <a:bodyPr/>
            <a:p>
              <a:endParaRPr lang="id-ID" altLang="en-US"/>
            </a:p>
          </p:txBody>
        </p:sp>
        <p:sp>
          <p:nvSpPr>
            <p:cNvPr id="165934" name="Bagan Alur: Keputusan 165933"/>
            <p:cNvSpPr/>
            <p:nvPr/>
          </p:nvSpPr>
          <p:spPr>
            <a:xfrm>
              <a:off x="3796" y="3333"/>
              <a:ext cx="143" cy="128"/>
            </a:xfrm>
            <a:prstGeom prst="flowChartDecision">
              <a:avLst/>
            </a:prstGeom>
            <a:solidFill>
              <a:srgbClr val="5F5F5F"/>
            </a:solidFill>
            <a:ln w="9525" cap="flat" cmpd="sng">
              <a:solidFill>
                <a:srgbClr val="777777"/>
              </a:solidFill>
              <a:prstDash val="solid"/>
              <a:miter/>
              <a:headEnd type="none" w="med" len="med"/>
              <a:tailEnd type="none" w="med" len="med"/>
            </a:ln>
          </p:spPr>
          <p:txBody>
            <a:bodyPr/>
            <a:p>
              <a:endParaRPr lang="id-ID" altLang="en-US"/>
            </a:p>
          </p:txBody>
        </p:sp>
        <p:sp>
          <p:nvSpPr>
            <p:cNvPr id="165935" name="Bagan Alur: Keputusan 165934"/>
            <p:cNvSpPr/>
            <p:nvPr/>
          </p:nvSpPr>
          <p:spPr>
            <a:xfrm>
              <a:off x="3796" y="3503"/>
              <a:ext cx="143" cy="128"/>
            </a:xfrm>
            <a:prstGeom prst="flowChartDecision">
              <a:avLst/>
            </a:prstGeom>
            <a:solidFill>
              <a:srgbClr val="5F5F5F"/>
            </a:solidFill>
            <a:ln w="9525" cap="flat" cmpd="sng">
              <a:solidFill>
                <a:srgbClr val="777777"/>
              </a:solidFill>
              <a:prstDash val="solid"/>
              <a:miter/>
              <a:headEnd type="none" w="med" len="med"/>
              <a:tailEnd type="none" w="med" len="med"/>
            </a:ln>
          </p:spPr>
          <p:txBody>
            <a:bodyPr/>
            <a:p>
              <a:endParaRPr lang="id-ID" altLang="en-US"/>
            </a:p>
          </p:txBody>
        </p:sp>
        <p:sp>
          <p:nvSpPr>
            <p:cNvPr id="165936" name="Bagan Alur: Keputusan 165935"/>
            <p:cNvSpPr/>
            <p:nvPr/>
          </p:nvSpPr>
          <p:spPr>
            <a:xfrm>
              <a:off x="3796" y="3674"/>
              <a:ext cx="143" cy="127"/>
            </a:xfrm>
            <a:prstGeom prst="flowChartDecision">
              <a:avLst/>
            </a:prstGeom>
            <a:solidFill>
              <a:srgbClr val="5F5F5F"/>
            </a:solidFill>
            <a:ln w="9525" cap="flat" cmpd="sng">
              <a:solidFill>
                <a:srgbClr val="777777"/>
              </a:solidFill>
              <a:prstDash val="solid"/>
              <a:miter/>
              <a:headEnd type="none" w="med" len="med"/>
              <a:tailEnd type="none" w="med" len="med"/>
            </a:ln>
          </p:spPr>
          <p:txBody>
            <a:bodyPr/>
            <a:p>
              <a:endParaRPr lang="id-ID" altLang="en-US"/>
            </a:p>
          </p:txBody>
        </p:sp>
        <p:sp>
          <p:nvSpPr>
            <p:cNvPr id="165937" name="Bagan Alur: Keputusan 165936"/>
            <p:cNvSpPr/>
            <p:nvPr/>
          </p:nvSpPr>
          <p:spPr>
            <a:xfrm>
              <a:off x="3796" y="3887"/>
              <a:ext cx="143" cy="127"/>
            </a:xfrm>
            <a:prstGeom prst="flowChartDecision">
              <a:avLst/>
            </a:prstGeom>
            <a:solidFill>
              <a:srgbClr val="5F5F5F"/>
            </a:solidFill>
            <a:ln w="9525" cap="flat" cmpd="sng">
              <a:solidFill>
                <a:srgbClr val="777777"/>
              </a:solidFill>
              <a:prstDash val="solid"/>
              <a:miter/>
              <a:headEnd type="none" w="med" len="med"/>
              <a:tailEnd type="none" w="med" len="med"/>
            </a:ln>
          </p:spPr>
          <p:txBody>
            <a:bodyPr/>
            <a:p>
              <a:endParaRPr lang="id-ID" altLang="en-US"/>
            </a:p>
          </p:txBody>
        </p:sp>
        <p:sp>
          <p:nvSpPr>
            <p:cNvPr id="165938" name="Konektor Garis Lurus 165937"/>
            <p:cNvSpPr/>
            <p:nvPr/>
          </p:nvSpPr>
          <p:spPr>
            <a:xfrm flipV="1">
              <a:off x="1857" y="1917"/>
              <a:ext cx="381" cy="85"/>
            </a:xfrm>
            <a:prstGeom prst="line">
              <a:avLst/>
            </a:prstGeom>
            <a:ln w="9525" cap="flat" cmpd="sng">
              <a:solidFill>
                <a:schemeClr val="tx1"/>
              </a:solidFill>
              <a:prstDash val="solid"/>
              <a:headEnd type="none" w="med" len="med"/>
              <a:tailEnd type="triangle" w="med" len="med"/>
            </a:ln>
          </p:spPr>
        </p:sp>
        <p:sp>
          <p:nvSpPr>
            <p:cNvPr id="165939" name="Konektor Garis Lurus 165938"/>
            <p:cNvSpPr/>
            <p:nvPr/>
          </p:nvSpPr>
          <p:spPr>
            <a:xfrm flipV="1">
              <a:off x="1857" y="1960"/>
              <a:ext cx="428" cy="255"/>
            </a:xfrm>
            <a:prstGeom prst="line">
              <a:avLst/>
            </a:prstGeom>
            <a:ln w="9525" cap="flat" cmpd="sng">
              <a:solidFill>
                <a:schemeClr val="tx1"/>
              </a:solidFill>
              <a:prstDash val="solid"/>
              <a:headEnd type="diamond" w="med" len="med"/>
              <a:tailEnd type="triangle" w="med" len="med"/>
            </a:ln>
          </p:spPr>
        </p:sp>
        <p:sp>
          <p:nvSpPr>
            <p:cNvPr id="165940" name="Konektor Garis Lurus 165939"/>
            <p:cNvSpPr/>
            <p:nvPr/>
          </p:nvSpPr>
          <p:spPr>
            <a:xfrm flipV="1">
              <a:off x="2333" y="2002"/>
              <a:ext cx="47" cy="86"/>
            </a:xfrm>
            <a:prstGeom prst="line">
              <a:avLst/>
            </a:prstGeom>
            <a:ln w="9525" cap="flat" cmpd="sng">
              <a:solidFill>
                <a:schemeClr val="tx1"/>
              </a:solidFill>
              <a:prstDash val="solid"/>
              <a:headEnd type="none" w="med" len="med"/>
              <a:tailEnd type="triangle" w="med" len="med"/>
            </a:ln>
          </p:spPr>
        </p:sp>
        <p:sp>
          <p:nvSpPr>
            <p:cNvPr id="165941" name="Konektor Garis Lurus 165940"/>
            <p:cNvSpPr/>
            <p:nvPr/>
          </p:nvSpPr>
          <p:spPr>
            <a:xfrm flipH="1" flipV="1">
              <a:off x="3570" y="1960"/>
              <a:ext cx="381" cy="85"/>
            </a:xfrm>
            <a:prstGeom prst="line">
              <a:avLst/>
            </a:prstGeom>
            <a:ln w="9525" cap="flat" cmpd="sng">
              <a:solidFill>
                <a:schemeClr val="tx1"/>
              </a:solidFill>
              <a:prstDash val="solid"/>
              <a:headEnd type="none" w="med" len="med"/>
              <a:tailEnd type="triangle" w="med" len="med"/>
            </a:ln>
          </p:spPr>
        </p:sp>
        <p:sp>
          <p:nvSpPr>
            <p:cNvPr id="165942" name="Konektor Garis Lurus 165941"/>
            <p:cNvSpPr/>
            <p:nvPr/>
          </p:nvSpPr>
          <p:spPr>
            <a:xfrm flipH="1" flipV="1">
              <a:off x="3515" y="1967"/>
              <a:ext cx="428" cy="255"/>
            </a:xfrm>
            <a:prstGeom prst="line">
              <a:avLst/>
            </a:prstGeom>
            <a:ln w="9525" cap="flat" cmpd="sng">
              <a:solidFill>
                <a:schemeClr val="tx1"/>
              </a:solidFill>
              <a:prstDash val="solid"/>
              <a:headEnd type="none" w="med" len="med"/>
              <a:tailEnd type="triangle" w="med" len="med"/>
            </a:ln>
          </p:spPr>
        </p:sp>
        <p:sp>
          <p:nvSpPr>
            <p:cNvPr id="165943" name="Konektor Garis Lurus 165942"/>
            <p:cNvSpPr/>
            <p:nvPr/>
          </p:nvSpPr>
          <p:spPr>
            <a:xfrm flipH="1" flipV="1">
              <a:off x="3475" y="2002"/>
              <a:ext cx="143" cy="128"/>
            </a:xfrm>
            <a:prstGeom prst="line">
              <a:avLst/>
            </a:prstGeom>
            <a:ln w="9525" cap="flat" cmpd="sng">
              <a:solidFill>
                <a:schemeClr val="tx1"/>
              </a:solidFill>
              <a:prstDash val="solid"/>
              <a:headEnd type="none" w="med" len="med"/>
              <a:tailEnd type="triangle" w="med" len="med"/>
            </a:ln>
          </p:spPr>
        </p:sp>
        <p:sp>
          <p:nvSpPr>
            <p:cNvPr id="165944" name="Konektor Garis Lurus 165943"/>
            <p:cNvSpPr/>
            <p:nvPr/>
          </p:nvSpPr>
          <p:spPr>
            <a:xfrm flipH="1" flipV="1">
              <a:off x="3396" y="2038"/>
              <a:ext cx="47" cy="43"/>
            </a:xfrm>
            <a:prstGeom prst="line">
              <a:avLst/>
            </a:prstGeom>
            <a:ln w="9525" cap="flat" cmpd="sng">
              <a:solidFill>
                <a:schemeClr val="tx1"/>
              </a:solidFill>
              <a:prstDash val="solid"/>
              <a:headEnd type="none" w="med" len="med"/>
              <a:tailEnd type="triangle" w="med" len="med"/>
            </a:ln>
          </p:spPr>
        </p:sp>
        <p:sp>
          <p:nvSpPr>
            <p:cNvPr id="165945" name="Konektor Garis Lurus 165944"/>
            <p:cNvSpPr/>
            <p:nvPr/>
          </p:nvSpPr>
          <p:spPr>
            <a:xfrm flipV="1">
              <a:off x="2666" y="2045"/>
              <a:ext cx="0" cy="43"/>
            </a:xfrm>
            <a:prstGeom prst="line">
              <a:avLst/>
            </a:prstGeom>
            <a:ln w="9525" cap="flat" cmpd="sng">
              <a:solidFill>
                <a:schemeClr val="tx1"/>
              </a:solidFill>
              <a:prstDash val="solid"/>
              <a:headEnd type="none" w="med" len="med"/>
              <a:tailEnd type="triangle" w="med" len="med"/>
            </a:ln>
          </p:spPr>
        </p:sp>
        <p:sp>
          <p:nvSpPr>
            <p:cNvPr id="165946" name="Konektor Garis Lurus 165945"/>
            <p:cNvSpPr/>
            <p:nvPr/>
          </p:nvSpPr>
          <p:spPr>
            <a:xfrm flipV="1">
              <a:off x="2761" y="2045"/>
              <a:ext cx="0" cy="43"/>
            </a:xfrm>
            <a:prstGeom prst="line">
              <a:avLst/>
            </a:prstGeom>
            <a:ln w="9525" cap="flat" cmpd="sng">
              <a:solidFill>
                <a:schemeClr val="tx1"/>
              </a:solidFill>
              <a:prstDash val="solid"/>
              <a:headEnd type="none" w="med" len="med"/>
              <a:tailEnd type="triangle" w="med" len="med"/>
            </a:ln>
          </p:spPr>
        </p:sp>
        <p:sp>
          <p:nvSpPr>
            <p:cNvPr id="165947" name="Konektor Garis Lurus 165946"/>
            <p:cNvSpPr/>
            <p:nvPr/>
          </p:nvSpPr>
          <p:spPr>
            <a:xfrm flipV="1">
              <a:off x="2856" y="2045"/>
              <a:ext cx="0" cy="43"/>
            </a:xfrm>
            <a:prstGeom prst="line">
              <a:avLst/>
            </a:prstGeom>
            <a:ln w="9525" cap="flat" cmpd="sng">
              <a:solidFill>
                <a:schemeClr val="tx1"/>
              </a:solidFill>
              <a:prstDash val="solid"/>
              <a:headEnd type="none" w="med" len="med"/>
              <a:tailEnd type="triangle" w="med" len="med"/>
            </a:ln>
          </p:spPr>
        </p:sp>
        <p:sp>
          <p:nvSpPr>
            <p:cNvPr id="165948" name="Konektor Garis Lurus 165947"/>
            <p:cNvSpPr/>
            <p:nvPr/>
          </p:nvSpPr>
          <p:spPr>
            <a:xfrm flipV="1">
              <a:off x="2952" y="2045"/>
              <a:ext cx="0" cy="43"/>
            </a:xfrm>
            <a:prstGeom prst="line">
              <a:avLst/>
            </a:prstGeom>
            <a:ln w="9525" cap="flat" cmpd="sng">
              <a:solidFill>
                <a:schemeClr val="tx1"/>
              </a:solidFill>
              <a:prstDash val="solid"/>
              <a:headEnd type="none" w="med" len="med"/>
              <a:tailEnd type="triangle" w="med" len="med"/>
            </a:ln>
          </p:spPr>
        </p:sp>
        <p:sp>
          <p:nvSpPr>
            <p:cNvPr id="165949" name="Konektor Garis Lurus 165948"/>
            <p:cNvSpPr/>
            <p:nvPr/>
          </p:nvSpPr>
          <p:spPr>
            <a:xfrm flipV="1">
              <a:off x="3047" y="2045"/>
              <a:ext cx="0" cy="43"/>
            </a:xfrm>
            <a:prstGeom prst="line">
              <a:avLst/>
            </a:prstGeom>
            <a:ln w="9525" cap="flat" cmpd="sng">
              <a:solidFill>
                <a:schemeClr val="tx1"/>
              </a:solidFill>
              <a:prstDash val="solid"/>
              <a:headEnd type="none" w="med" len="med"/>
              <a:tailEnd type="triangle" w="med" len="med"/>
            </a:ln>
          </p:spPr>
        </p:sp>
        <p:sp>
          <p:nvSpPr>
            <p:cNvPr id="165950" name="Konektor Garis Lurus 165949"/>
            <p:cNvSpPr/>
            <p:nvPr/>
          </p:nvSpPr>
          <p:spPr>
            <a:xfrm flipV="1">
              <a:off x="3142" y="2045"/>
              <a:ext cx="0" cy="43"/>
            </a:xfrm>
            <a:prstGeom prst="line">
              <a:avLst/>
            </a:prstGeom>
            <a:ln w="9525" cap="flat" cmpd="sng">
              <a:solidFill>
                <a:schemeClr val="tx1"/>
              </a:solidFill>
              <a:prstDash val="solid"/>
              <a:headEnd type="none" w="med" len="med"/>
              <a:tailEnd type="triangle" w="med" len="med"/>
            </a:ln>
          </p:spPr>
        </p:sp>
        <p:sp>
          <p:nvSpPr>
            <p:cNvPr id="165951" name="Konektor Garis Lurus 165950"/>
            <p:cNvSpPr/>
            <p:nvPr/>
          </p:nvSpPr>
          <p:spPr>
            <a:xfrm flipV="1">
              <a:off x="3237" y="2045"/>
              <a:ext cx="0" cy="43"/>
            </a:xfrm>
            <a:prstGeom prst="line">
              <a:avLst/>
            </a:prstGeom>
            <a:ln w="9525" cap="flat" cmpd="sng">
              <a:solidFill>
                <a:schemeClr val="tx1"/>
              </a:solidFill>
              <a:prstDash val="solid"/>
              <a:headEnd type="none" w="med" len="med"/>
              <a:tailEnd type="triangle" w="med" len="med"/>
            </a:ln>
          </p:spPr>
        </p:sp>
        <p:sp>
          <p:nvSpPr>
            <p:cNvPr id="165952" name="Konektor Garis Lurus 165951"/>
            <p:cNvSpPr/>
            <p:nvPr/>
          </p:nvSpPr>
          <p:spPr>
            <a:xfrm flipV="1">
              <a:off x="3332" y="2045"/>
              <a:ext cx="0" cy="43"/>
            </a:xfrm>
            <a:prstGeom prst="line">
              <a:avLst/>
            </a:prstGeom>
            <a:ln w="9525" cap="flat" cmpd="sng">
              <a:solidFill>
                <a:schemeClr val="tx1"/>
              </a:solidFill>
              <a:prstDash val="solid"/>
              <a:headEnd type="none" w="med" len="med"/>
              <a:tailEnd type="triangle" w="med" len="med"/>
            </a:ln>
          </p:spPr>
        </p:sp>
        <p:sp>
          <p:nvSpPr>
            <p:cNvPr id="165953" name="Persegi panjang 165952"/>
            <p:cNvSpPr/>
            <p:nvPr/>
          </p:nvSpPr>
          <p:spPr>
            <a:xfrm>
              <a:off x="1716" y="752"/>
              <a:ext cx="1046" cy="730"/>
            </a:xfrm>
            <a:prstGeom prst="rect">
              <a:avLst/>
            </a:prstGeom>
            <a:noFill/>
            <a:ln w="9525">
              <a:noFill/>
            </a:ln>
          </p:spPr>
          <p:txBody>
            <a:bodyPr>
              <a:spAutoFit/>
            </a:bodyPr>
            <a:p>
              <a:pPr>
                <a:spcBef>
                  <a:spcPct val="50000"/>
                </a:spcBef>
              </a:pPr>
              <a:endParaRPr sz="900"/>
            </a:p>
            <a:p>
              <a:pPr>
                <a:spcBef>
                  <a:spcPct val="50000"/>
                </a:spcBef>
              </a:pPr>
              <a:endParaRPr sz="900"/>
            </a:p>
            <a:p>
              <a:pPr>
                <a:spcBef>
                  <a:spcPct val="50000"/>
                </a:spcBef>
              </a:pPr>
              <a:endParaRPr sz="900"/>
            </a:p>
            <a:p>
              <a:pPr>
                <a:spcBef>
                  <a:spcPct val="50000"/>
                </a:spcBef>
              </a:pPr>
              <a:endParaRPr sz="900"/>
            </a:p>
            <a:p>
              <a:pPr>
                <a:spcBef>
                  <a:spcPct val="50000"/>
                </a:spcBef>
              </a:pPr>
              <a:endParaRPr sz="900"/>
            </a:p>
          </p:txBody>
        </p:sp>
        <p:sp>
          <p:nvSpPr>
            <p:cNvPr id="165954" name="Bagan Alur: Disk Magnetik 165953"/>
            <p:cNvSpPr/>
            <p:nvPr/>
          </p:nvSpPr>
          <p:spPr>
            <a:xfrm>
              <a:off x="2275" y="1459"/>
              <a:ext cx="1285" cy="553"/>
            </a:xfrm>
            <a:prstGeom prst="flowChartMagneticDisk">
              <a:avLst/>
            </a:prstGeom>
            <a:solidFill>
              <a:srgbClr val="000099"/>
            </a:solidFill>
            <a:ln w="9525" cap="flat" cmpd="sng">
              <a:solidFill>
                <a:srgbClr val="777777"/>
              </a:solidFill>
              <a:prstDash val="solid"/>
              <a:headEnd type="none" w="med" len="med"/>
              <a:tailEnd type="none" w="med" len="med"/>
            </a:ln>
          </p:spPr>
          <p:txBody>
            <a:bodyPr wrap="none" anchor="ctr" anchorCtr="0"/>
            <a:p>
              <a:pPr algn="ctr"/>
              <a:r>
                <a:rPr sz="1800" b="1">
                  <a:solidFill>
                    <a:schemeClr val="bg1"/>
                  </a:solidFill>
                  <a:latin typeface="Arial" panose="020B0604020202020204" pitchFamily="34" charset="0"/>
                </a:rPr>
                <a:t>Bank Data</a:t>
              </a:r>
              <a:endParaRPr sz="1800" b="1">
                <a:solidFill>
                  <a:schemeClr val="bg1"/>
                </a:solidFill>
                <a:latin typeface="Arial" panose="020B0604020202020204" pitchFamily="34" charset="0"/>
              </a:endParaRPr>
            </a:p>
            <a:p>
              <a:pPr algn="ctr"/>
              <a:r>
                <a:rPr sz="1800" b="1" err="1">
                  <a:solidFill>
                    <a:schemeClr val="bg1"/>
                  </a:solidFill>
                  <a:latin typeface="Arial" panose="020B0604020202020204" pitchFamily="34" charset="0"/>
                </a:rPr>
                <a:t>Pemko</a:t>
              </a:r>
              <a:r>
                <a:rPr sz="1800" b="1">
                  <a:solidFill>
                    <a:schemeClr val="bg1"/>
                  </a:solidFill>
                  <a:latin typeface="Arial" panose="020B0604020202020204" pitchFamily="34" charset="0"/>
                </a:rPr>
                <a:t> </a:t>
              </a:r>
              <a:endParaRPr lang="en-GB" altLang="x-none" sz="1800" b="1">
                <a:solidFill>
                  <a:schemeClr val="bg1"/>
                </a:solidFill>
                <a:latin typeface="Arial" panose="020B0604020202020204" pitchFamily="34" charset="0"/>
              </a:endParaRPr>
            </a:p>
          </p:txBody>
        </p:sp>
        <p:sp>
          <p:nvSpPr>
            <p:cNvPr id="165955" name="Bentuk Bebas 165954"/>
            <p:cNvSpPr/>
            <p:nvPr/>
          </p:nvSpPr>
          <p:spPr>
            <a:xfrm>
              <a:off x="288" y="2082"/>
              <a:ext cx="1680" cy="2016"/>
            </a:xfrm>
            <a:custGeom>
              <a:avLst/>
              <a:gdLst/>
              <a:ahLst/>
              <a:cxnLst/>
              <a:pathLst>
                <a:path w="1680" h="2016">
                  <a:moveTo>
                    <a:pt x="0" y="0"/>
                  </a:moveTo>
                  <a:lnTo>
                    <a:pt x="1680" y="240"/>
                  </a:lnTo>
                  <a:lnTo>
                    <a:pt x="0" y="384"/>
                  </a:lnTo>
                  <a:lnTo>
                    <a:pt x="1680" y="624"/>
                  </a:lnTo>
                  <a:lnTo>
                    <a:pt x="0" y="864"/>
                  </a:lnTo>
                  <a:lnTo>
                    <a:pt x="1680" y="960"/>
                  </a:lnTo>
                  <a:lnTo>
                    <a:pt x="0" y="1104"/>
                  </a:lnTo>
                  <a:lnTo>
                    <a:pt x="1632" y="1344"/>
                  </a:lnTo>
                  <a:lnTo>
                    <a:pt x="0" y="1776"/>
                  </a:lnTo>
                  <a:lnTo>
                    <a:pt x="1680" y="1920"/>
                  </a:lnTo>
                  <a:lnTo>
                    <a:pt x="0" y="2016"/>
                  </a:lnTo>
                </a:path>
              </a:pathLst>
            </a:custGeom>
            <a:noFill/>
            <a:ln w="9525" cap="flat" cmpd="sng">
              <a:solidFill>
                <a:srgbClr val="FF0000">
                  <a:alpha val="100000"/>
                </a:srgbClr>
              </a:solidFill>
              <a:prstDash val="dash"/>
              <a:headEnd type="none" w="med" len="med"/>
              <a:tailEnd type="none" w="med" len="med"/>
            </a:ln>
          </p:spPr>
          <p:txBody>
            <a:bodyPr/>
            <a:p>
              <a:endParaRPr lang="id-ID" altLang="en-US"/>
            </a:p>
          </p:txBody>
        </p:sp>
        <p:sp>
          <p:nvSpPr>
            <p:cNvPr id="165956" name="Bentuk Bebas 165955"/>
            <p:cNvSpPr/>
            <p:nvPr/>
          </p:nvSpPr>
          <p:spPr>
            <a:xfrm>
              <a:off x="288" y="2274"/>
              <a:ext cx="1680" cy="1728"/>
            </a:xfrm>
            <a:custGeom>
              <a:avLst/>
              <a:gdLst/>
              <a:ahLst/>
              <a:cxnLst/>
              <a:pathLst>
                <a:path w="1680" h="1728">
                  <a:moveTo>
                    <a:pt x="0" y="0"/>
                  </a:moveTo>
                  <a:lnTo>
                    <a:pt x="1632" y="288"/>
                  </a:lnTo>
                  <a:lnTo>
                    <a:pt x="0" y="432"/>
                  </a:lnTo>
                  <a:lnTo>
                    <a:pt x="1632" y="624"/>
                  </a:lnTo>
                  <a:lnTo>
                    <a:pt x="48" y="912"/>
                  </a:lnTo>
                  <a:lnTo>
                    <a:pt x="1680" y="1008"/>
                  </a:lnTo>
                  <a:lnTo>
                    <a:pt x="48" y="1152"/>
                  </a:lnTo>
                  <a:lnTo>
                    <a:pt x="1680" y="1344"/>
                  </a:lnTo>
                  <a:lnTo>
                    <a:pt x="0" y="1392"/>
                  </a:lnTo>
                  <a:lnTo>
                    <a:pt x="1680" y="1728"/>
                  </a:lnTo>
                </a:path>
              </a:pathLst>
            </a:custGeom>
            <a:noFill/>
            <a:ln w="9525" cap="flat" cmpd="sng">
              <a:solidFill>
                <a:srgbClr val="FF0000">
                  <a:alpha val="100000"/>
                </a:srgbClr>
              </a:solidFill>
              <a:prstDash val="dash"/>
              <a:headEnd type="none" w="med" len="med"/>
              <a:tailEnd type="none" w="med" len="med"/>
            </a:ln>
          </p:spPr>
          <p:txBody>
            <a:bodyPr/>
            <a:p>
              <a:endParaRPr lang="id-ID" altLang="en-US"/>
            </a:p>
          </p:txBody>
        </p:sp>
        <p:sp>
          <p:nvSpPr>
            <p:cNvPr id="165957" name="Bentuk Bebas 165956"/>
            <p:cNvSpPr/>
            <p:nvPr/>
          </p:nvSpPr>
          <p:spPr>
            <a:xfrm>
              <a:off x="2016" y="2178"/>
              <a:ext cx="1824" cy="1776"/>
            </a:xfrm>
            <a:custGeom>
              <a:avLst/>
              <a:gdLst/>
              <a:ahLst/>
              <a:cxnLst/>
              <a:pathLst>
                <a:path w="1824" h="1776">
                  <a:moveTo>
                    <a:pt x="144" y="0"/>
                  </a:moveTo>
                  <a:lnTo>
                    <a:pt x="0" y="144"/>
                  </a:lnTo>
                  <a:lnTo>
                    <a:pt x="1824" y="1392"/>
                  </a:lnTo>
                  <a:lnTo>
                    <a:pt x="192" y="1776"/>
                  </a:lnTo>
                </a:path>
              </a:pathLst>
            </a:custGeom>
            <a:noFill/>
            <a:ln w="9525" cap="flat" cmpd="sng">
              <a:solidFill>
                <a:srgbClr val="FF0000">
                  <a:alpha val="100000"/>
                </a:srgbClr>
              </a:solidFill>
              <a:prstDash val="dash"/>
              <a:headEnd type="none" w="med" len="med"/>
              <a:tailEnd type="none" w="med" len="med"/>
            </a:ln>
          </p:spPr>
          <p:txBody>
            <a:bodyPr/>
            <a:p>
              <a:endParaRPr lang="id-ID" altLang="en-US"/>
            </a:p>
          </p:txBody>
        </p:sp>
        <p:sp>
          <p:nvSpPr>
            <p:cNvPr id="165958" name="Bentuk Bebas 165957"/>
            <p:cNvSpPr/>
            <p:nvPr/>
          </p:nvSpPr>
          <p:spPr>
            <a:xfrm>
              <a:off x="2208" y="2178"/>
              <a:ext cx="1632" cy="1776"/>
            </a:xfrm>
            <a:custGeom>
              <a:avLst/>
              <a:gdLst/>
              <a:ahLst/>
              <a:cxnLst/>
              <a:pathLst>
                <a:path w="1632" h="1776">
                  <a:moveTo>
                    <a:pt x="0" y="0"/>
                  </a:moveTo>
                  <a:lnTo>
                    <a:pt x="1632" y="144"/>
                  </a:lnTo>
                  <a:lnTo>
                    <a:pt x="0" y="432"/>
                  </a:lnTo>
                  <a:lnTo>
                    <a:pt x="1632" y="672"/>
                  </a:lnTo>
                  <a:lnTo>
                    <a:pt x="0" y="864"/>
                  </a:lnTo>
                  <a:lnTo>
                    <a:pt x="1584" y="1200"/>
                  </a:lnTo>
                  <a:lnTo>
                    <a:pt x="0" y="1536"/>
                  </a:lnTo>
                  <a:lnTo>
                    <a:pt x="1632" y="1776"/>
                  </a:lnTo>
                </a:path>
              </a:pathLst>
            </a:custGeom>
            <a:noFill/>
            <a:ln w="9525" cap="flat" cmpd="sng">
              <a:solidFill>
                <a:srgbClr val="FF0000">
                  <a:alpha val="100000"/>
                </a:srgbClr>
              </a:solidFill>
              <a:prstDash val="dash"/>
              <a:headEnd type="none" w="med" len="med"/>
              <a:tailEnd type="none" w="med" len="med"/>
            </a:ln>
          </p:spPr>
          <p:txBody>
            <a:bodyPr/>
            <a:p>
              <a:endParaRPr lang="id-ID" altLang="en-US"/>
            </a:p>
          </p:txBody>
        </p:sp>
        <p:sp>
          <p:nvSpPr>
            <p:cNvPr id="165959" name="Bentuk Bebas 165958"/>
            <p:cNvSpPr/>
            <p:nvPr/>
          </p:nvSpPr>
          <p:spPr>
            <a:xfrm>
              <a:off x="2208" y="2370"/>
              <a:ext cx="1632" cy="1392"/>
            </a:xfrm>
            <a:custGeom>
              <a:avLst/>
              <a:gdLst/>
              <a:ahLst/>
              <a:cxnLst/>
              <a:pathLst>
                <a:path w="1632" h="1392">
                  <a:moveTo>
                    <a:pt x="0" y="0"/>
                  </a:moveTo>
                  <a:lnTo>
                    <a:pt x="1632" y="144"/>
                  </a:lnTo>
                  <a:lnTo>
                    <a:pt x="0" y="480"/>
                  </a:lnTo>
                  <a:lnTo>
                    <a:pt x="1632" y="672"/>
                  </a:lnTo>
                  <a:lnTo>
                    <a:pt x="0" y="912"/>
                  </a:lnTo>
                  <a:lnTo>
                    <a:pt x="1584" y="1008"/>
                  </a:lnTo>
                  <a:lnTo>
                    <a:pt x="0" y="1104"/>
                  </a:lnTo>
                  <a:lnTo>
                    <a:pt x="1632" y="1392"/>
                  </a:lnTo>
                </a:path>
              </a:pathLst>
            </a:custGeom>
            <a:noFill/>
            <a:ln w="9525" cap="flat" cmpd="sng">
              <a:solidFill>
                <a:srgbClr val="FF0000">
                  <a:alpha val="100000"/>
                </a:srgbClr>
              </a:solidFill>
              <a:prstDash val="dash"/>
              <a:headEnd type="none" w="med" len="med"/>
              <a:tailEnd type="none" w="med" len="med"/>
            </a:ln>
          </p:spPr>
          <p:txBody>
            <a:bodyPr/>
            <a:p>
              <a:endParaRPr lang="id-ID" altLang="en-US"/>
            </a:p>
          </p:txBody>
        </p:sp>
        <p:sp>
          <p:nvSpPr>
            <p:cNvPr id="165960" name="Bentuk Bebas 165959"/>
            <p:cNvSpPr/>
            <p:nvPr/>
          </p:nvSpPr>
          <p:spPr>
            <a:xfrm>
              <a:off x="3888" y="2274"/>
              <a:ext cx="192" cy="1584"/>
            </a:xfrm>
            <a:custGeom>
              <a:avLst/>
              <a:gdLst/>
              <a:ahLst/>
              <a:cxnLst/>
              <a:pathLst>
                <a:path w="192" h="1584">
                  <a:moveTo>
                    <a:pt x="192" y="1584"/>
                  </a:moveTo>
                  <a:lnTo>
                    <a:pt x="0" y="1440"/>
                  </a:lnTo>
                  <a:lnTo>
                    <a:pt x="192" y="1344"/>
                  </a:lnTo>
                  <a:lnTo>
                    <a:pt x="0" y="1104"/>
                  </a:lnTo>
                  <a:lnTo>
                    <a:pt x="192" y="960"/>
                  </a:lnTo>
                  <a:lnTo>
                    <a:pt x="48" y="768"/>
                  </a:lnTo>
                  <a:lnTo>
                    <a:pt x="144" y="480"/>
                  </a:lnTo>
                  <a:lnTo>
                    <a:pt x="48" y="240"/>
                  </a:lnTo>
                  <a:lnTo>
                    <a:pt x="192" y="0"/>
                  </a:lnTo>
                  <a:lnTo>
                    <a:pt x="0" y="48"/>
                  </a:lnTo>
                </a:path>
              </a:pathLst>
            </a:custGeom>
            <a:noFill/>
            <a:ln w="9525" cap="flat" cmpd="sng">
              <a:solidFill>
                <a:srgbClr val="FF0000">
                  <a:alpha val="100000"/>
                </a:srgbClr>
              </a:solidFill>
              <a:prstDash val="dash"/>
              <a:headEnd type="none" w="med" len="med"/>
              <a:tailEnd type="none" w="med" len="med"/>
            </a:ln>
          </p:spPr>
          <p:txBody>
            <a:bodyPr/>
            <a:p>
              <a:endParaRPr lang="id-ID" altLang="en-US"/>
            </a:p>
          </p:txBody>
        </p:sp>
        <p:sp>
          <p:nvSpPr>
            <p:cNvPr id="165961" name="Bagan Alur: Keputusan 165960"/>
            <p:cNvSpPr/>
            <p:nvPr/>
          </p:nvSpPr>
          <p:spPr>
            <a:xfrm>
              <a:off x="1905" y="2258"/>
              <a:ext cx="142" cy="128"/>
            </a:xfrm>
            <a:prstGeom prst="flowChartDecision">
              <a:avLst/>
            </a:prstGeom>
            <a:solidFill>
              <a:srgbClr val="5F5F5F"/>
            </a:solidFill>
            <a:ln w="9525" cap="flat" cmpd="sng">
              <a:solidFill>
                <a:srgbClr val="777777"/>
              </a:solidFill>
              <a:prstDash val="solid"/>
              <a:miter/>
              <a:headEnd type="none" w="med" len="med"/>
              <a:tailEnd type="none" w="med" len="med"/>
            </a:ln>
          </p:spPr>
          <p:txBody>
            <a:bodyPr/>
            <a:p>
              <a:endParaRPr lang="id-ID" altLang="en-US"/>
            </a:p>
          </p:txBody>
        </p:sp>
        <p:sp>
          <p:nvSpPr>
            <p:cNvPr id="165962" name="Bagan Alur: Keputusan 165961"/>
            <p:cNvSpPr/>
            <p:nvPr/>
          </p:nvSpPr>
          <p:spPr>
            <a:xfrm>
              <a:off x="1905" y="2471"/>
              <a:ext cx="142" cy="128"/>
            </a:xfrm>
            <a:prstGeom prst="flowChartDecision">
              <a:avLst/>
            </a:prstGeom>
            <a:solidFill>
              <a:srgbClr val="5F5F5F"/>
            </a:solidFill>
            <a:ln w="9525" cap="flat" cmpd="sng">
              <a:solidFill>
                <a:srgbClr val="777777"/>
              </a:solidFill>
              <a:prstDash val="solid"/>
              <a:miter/>
              <a:headEnd type="none" w="med" len="med"/>
              <a:tailEnd type="none" w="med" len="med"/>
            </a:ln>
          </p:spPr>
          <p:txBody>
            <a:bodyPr/>
            <a:p>
              <a:endParaRPr lang="id-ID" altLang="en-US"/>
            </a:p>
          </p:txBody>
        </p:sp>
        <p:sp>
          <p:nvSpPr>
            <p:cNvPr id="165963" name="Bagan Alur: Keputusan 165962"/>
            <p:cNvSpPr/>
            <p:nvPr/>
          </p:nvSpPr>
          <p:spPr>
            <a:xfrm>
              <a:off x="1905" y="2641"/>
              <a:ext cx="142" cy="128"/>
            </a:xfrm>
            <a:prstGeom prst="flowChartDecision">
              <a:avLst/>
            </a:prstGeom>
            <a:solidFill>
              <a:srgbClr val="5F5F5F"/>
            </a:solidFill>
            <a:ln w="9525" cap="flat" cmpd="sng">
              <a:solidFill>
                <a:srgbClr val="777777"/>
              </a:solidFill>
              <a:prstDash val="solid"/>
              <a:miter/>
              <a:headEnd type="none" w="med" len="med"/>
              <a:tailEnd type="none" w="med" len="med"/>
            </a:ln>
          </p:spPr>
          <p:txBody>
            <a:bodyPr/>
            <a:p>
              <a:endParaRPr lang="id-ID" altLang="en-US"/>
            </a:p>
          </p:txBody>
        </p:sp>
        <p:sp>
          <p:nvSpPr>
            <p:cNvPr id="165964" name="Bagan Alur: Keputusan 165963"/>
            <p:cNvSpPr/>
            <p:nvPr/>
          </p:nvSpPr>
          <p:spPr>
            <a:xfrm>
              <a:off x="1905" y="2811"/>
              <a:ext cx="142" cy="128"/>
            </a:xfrm>
            <a:prstGeom prst="flowChartDecision">
              <a:avLst/>
            </a:prstGeom>
            <a:solidFill>
              <a:srgbClr val="5F5F5F"/>
            </a:solidFill>
            <a:ln w="9525" cap="flat" cmpd="sng">
              <a:solidFill>
                <a:srgbClr val="777777"/>
              </a:solidFill>
              <a:prstDash val="solid"/>
              <a:miter/>
              <a:headEnd type="none" w="med" len="med"/>
              <a:tailEnd type="none" w="med" len="med"/>
            </a:ln>
          </p:spPr>
          <p:txBody>
            <a:bodyPr/>
            <a:p>
              <a:endParaRPr lang="id-ID" altLang="en-US"/>
            </a:p>
          </p:txBody>
        </p:sp>
        <p:sp>
          <p:nvSpPr>
            <p:cNvPr id="165965" name="Bagan Alur: Keputusan 165964"/>
            <p:cNvSpPr/>
            <p:nvPr/>
          </p:nvSpPr>
          <p:spPr>
            <a:xfrm>
              <a:off x="1905" y="2982"/>
              <a:ext cx="142" cy="127"/>
            </a:xfrm>
            <a:prstGeom prst="flowChartDecision">
              <a:avLst/>
            </a:prstGeom>
            <a:solidFill>
              <a:srgbClr val="5F5F5F"/>
            </a:solidFill>
            <a:ln w="9525" cap="flat" cmpd="sng">
              <a:solidFill>
                <a:srgbClr val="777777"/>
              </a:solidFill>
              <a:prstDash val="solid"/>
              <a:miter/>
              <a:headEnd type="none" w="med" len="med"/>
              <a:tailEnd type="none" w="med" len="med"/>
            </a:ln>
          </p:spPr>
          <p:txBody>
            <a:bodyPr/>
            <a:p>
              <a:endParaRPr lang="id-ID" altLang="en-US"/>
            </a:p>
          </p:txBody>
        </p:sp>
        <p:sp>
          <p:nvSpPr>
            <p:cNvPr id="165966" name="Bagan Alur: Keputusan 165965"/>
            <p:cNvSpPr/>
            <p:nvPr/>
          </p:nvSpPr>
          <p:spPr>
            <a:xfrm>
              <a:off x="1905" y="3195"/>
              <a:ext cx="142" cy="127"/>
            </a:xfrm>
            <a:prstGeom prst="flowChartDecision">
              <a:avLst/>
            </a:prstGeom>
            <a:solidFill>
              <a:srgbClr val="5F5F5F"/>
            </a:solidFill>
            <a:ln w="9525" cap="flat" cmpd="sng">
              <a:solidFill>
                <a:srgbClr val="777777"/>
              </a:solidFill>
              <a:prstDash val="solid"/>
              <a:miter/>
              <a:headEnd type="none" w="med" len="med"/>
              <a:tailEnd type="none" w="med" len="med"/>
            </a:ln>
          </p:spPr>
          <p:txBody>
            <a:bodyPr/>
            <a:p>
              <a:endParaRPr lang="id-ID" altLang="en-US"/>
            </a:p>
          </p:txBody>
        </p:sp>
        <p:sp>
          <p:nvSpPr>
            <p:cNvPr id="165967" name="Bagan Alur: Keputusan 165966"/>
            <p:cNvSpPr/>
            <p:nvPr/>
          </p:nvSpPr>
          <p:spPr>
            <a:xfrm>
              <a:off x="1905" y="3365"/>
              <a:ext cx="142" cy="128"/>
            </a:xfrm>
            <a:prstGeom prst="flowChartDecision">
              <a:avLst/>
            </a:prstGeom>
            <a:solidFill>
              <a:srgbClr val="5F5F5F"/>
            </a:solidFill>
            <a:ln w="9525" cap="flat" cmpd="sng">
              <a:solidFill>
                <a:srgbClr val="777777"/>
              </a:solidFill>
              <a:prstDash val="solid"/>
              <a:miter/>
              <a:headEnd type="none" w="med" len="med"/>
              <a:tailEnd type="none" w="med" len="med"/>
            </a:ln>
          </p:spPr>
          <p:txBody>
            <a:bodyPr/>
            <a:p>
              <a:endParaRPr lang="id-ID" altLang="en-US"/>
            </a:p>
          </p:txBody>
        </p:sp>
        <p:sp>
          <p:nvSpPr>
            <p:cNvPr id="165968" name="Bagan Alur: Keputusan 165967"/>
            <p:cNvSpPr/>
            <p:nvPr/>
          </p:nvSpPr>
          <p:spPr>
            <a:xfrm>
              <a:off x="1905" y="3535"/>
              <a:ext cx="142" cy="128"/>
            </a:xfrm>
            <a:prstGeom prst="flowChartDecision">
              <a:avLst/>
            </a:prstGeom>
            <a:solidFill>
              <a:srgbClr val="5F5F5F"/>
            </a:solidFill>
            <a:ln w="9525" cap="flat" cmpd="sng">
              <a:solidFill>
                <a:srgbClr val="777777"/>
              </a:solidFill>
              <a:prstDash val="solid"/>
              <a:miter/>
              <a:headEnd type="none" w="med" len="med"/>
              <a:tailEnd type="none" w="med" len="med"/>
            </a:ln>
          </p:spPr>
          <p:txBody>
            <a:bodyPr/>
            <a:p>
              <a:endParaRPr lang="id-ID" altLang="en-US"/>
            </a:p>
          </p:txBody>
        </p:sp>
        <p:sp>
          <p:nvSpPr>
            <p:cNvPr id="165969" name="Bagan Alur: Keputusan 165968"/>
            <p:cNvSpPr/>
            <p:nvPr/>
          </p:nvSpPr>
          <p:spPr>
            <a:xfrm>
              <a:off x="1905" y="3706"/>
              <a:ext cx="142" cy="127"/>
            </a:xfrm>
            <a:prstGeom prst="flowChartDecision">
              <a:avLst/>
            </a:prstGeom>
            <a:solidFill>
              <a:srgbClr val="5F5F5F"/>
            </a:solidFill>
            <a:ln w="9525" cap="flat" cmpd="sng">
              <a:solidFill>
                <a:srgbClr val="777777"/>
              </a:solidFill>
              <a:prstDash val="solid"/>
              <a:miter/>
              <a:headEnd type="none" w="med" len="med"/>
              <a:tailEnd type="none" w="med" len="med"/>
            </a:ln>
          </p:spPr>
          <p:txBody>
            <a:bodyPr/>
            <a:p>
              <a:endParaRPr lang="id-ID" altLang="en-US"/>
            </a:p>
          </p:txBody>
        </p:sp>
        <p:sp>
          <p:nvSpPr>
            <p:cNvPr id="165970" name="Bagan Alur: Keputusan 165969"/>
            <p:cNvSpPr/>
            <p:nvPr/>
          </p:nvSpPr>
          <p:spPr>
            <a:xfrm>
              <a:off x="1905" y="3918"/>
              <a:ext cx="142" cy="128"/>
            </a:xfrm>
            <a:prstGeom prst="flowChartDecision">
              <a:avLst/>
            </a:prstGeom>
            <a:solidFill>
              <a:srgbClr val="5F5F5F"/>
            </a:solidFill>
            <a:ln w="9525" cap="flat" cmpd="sng">
              <a:solidFill>
                <a:srgbClr val="777777"/>
              </a:solidFill>
              <a:prstDash val="solid"/>
              <a:miter/>
              <a:headEnd type="none" w="med" len="med"/>
              <a:tailEnd type="none" w="med" len="med"/>
            </a:ln>
          </p:spPr>
          <p:txBody>
            <a:bodyPr/>
            <a:p>
              <a:endParaRPr lang="id-ID" altLang="en-US"/>
            </a:p>
          </p:txBody>
        </p:sp>
        <p:sp>
          <p:nvSpPr>
            <p:cNvPr id="165971" name="Persegi panjang 165970"/>
            <p:cNvSpPr/>
            <p:nvPr/>
          </p:nvSpPr>
          <p:spPr>
            <a:xfrm>
              <a:off x="274" y="2024"/>
              <a:ext cx="48" cy="64"/>
            </a:xfrm>
            <a:prstGeom prst="rect">
              <a:avLst/>
            </a:prstGeom>
            <a:solidFill>
              <a:srgbClr val="000099"/>
            </a:solidFill>
            <a:ln w="9525">
              <a:noFill/>
            </a:ln>
            <a:effectLst>
              <a:prstShdw prst="shdw17" dist="25400" dir="10800000">
                <a:srgbClr val="000099">
                  <a:gamma/>
                  <a:shade val="60000"/>
                  <a:invGamma/>
                </a:srgbClr>
              </a:prstShdw>
            </a:effectLst>
          </p:spPr>
          <p:txBody>
            <a:bodyPr/>
            <a:p>
              <a:endParaRPr lang="id-ID" altLang="en-US"/>
            </a:p>
          </p:txBody>
        </p:sp>
        <p:sp>
          <p:nvSpPr>
            <p:cNvPr id="165972" name="Persegi panjang 165971"/>
            <p:cNvSpPr/>
            <p:nvPr/>
          </p:nvSpPr>
          <p:spPr>
            <a:xfrm>
              <a:off x="274" y="2230"/>
              <a:ext cx="48" cy="63"/>
            </a:xfrm>
            <a:prstGeom prst="rect">
              <a:avLst/>
            </a:prstGeom>
            <a:solidFill>
              <a:srgbClr val="000099"/>
            </a:solidFill>
            <a:ln w="9525">
              <a:noFill/>
            </a:ln>
            <a:effectLst>
              <a:prstShdw prst="shdw17" dist="25400" dir="10800000">
                <a:srgbClr val="000099">
                  <a:gamma/>
                  <a:shade val="60000"/>
                  <a:invGamma/>
                </a:srgbClr>
              </a:prstShdw>
            </a:effectLst>
          </p:spPr>
          <p:txBody>
            <a:bodyPr/>
            <a:p>
              <a:endParaRPr lang="id-ID" altLang="en-US"/>
            </a:p>
          </p:txBody>
        </p:sp>
        <p:sp>
          <p:nvSpPr>
            <p:cNvPr id="165973" name="Persegi panjang 165972"/>
            <p:cNvSpPr/>
            <p:nvPr/>
          </p:nvSpPr>
          <p:spPr>
            <a:xfrm>
              <a:off x="274" y="2442"/>
              <a:ext cx="48" cy="64"/>
            </a:xfrm>
            <a:prstGeom prst="rect">
              <a:avLst/>
            </a:prstGeom>
            <a:solidFill>
              <a:srgbClr val="000099"/>
            </a:solidFill>
            <a:ln w="9525">
              <a:noFill/>
            </a:ln>
            <a:effectLst>
              <a:prstShdw prst="shdw17" dist="25400" dir="10800000">
                <a:srgbClr val="000099">
                  <a:gamma/>
                  <a:shade val="60000"/>
                  <a:invGamma/>
                </a:srgbClr>
              </a:prstShdw>
            </a:effectLst>
          </p:spPr>
          <p:txBody>
            <a:bodyPr/>
            <a:p>
              <a:endParaRPr lang="id-ID" altLang="en-US"/>
            </a:p>
          </p:txBody>
        </p:sp>
        <p:sp>
          <p:nvSpPr>
            <p:cNvPr id="165974" name="Persegi panjang 165973"/>
            <p:cNvSpPr/>
            <p:nvPr/>
          </p:nvSpPr>
          <p:spPr>
            <a:xfrm>
              <a:off x="274" y="2648"/>
              <a:ext cx="48" cy="64"/>
            </a:xfrm>
            <a:prstGeom prst="rect">
              <a:avLst/>
            </a:prstGeom>
            <a:solidFill>
              <a:srgbClr val="000099"/>
            </a:solidFill>
            <a:ln w="9525">
              <a:noFill/>
            </a:ln>
            <a:effectLst>
              <a:prstShdw prst="shdw17" dist="25400" dir="10800000">
                <a:srgbClr val="000099">
                  <a:gamma/>
                  <a:shade val="60000"/>
                  <a:invGamma/>
                </a:srgbClr>
              </a:prstShdw>
            </a:effectLst>
          </p:spPr>
          <p:txBody>
            <a:bodyPr/>
            <a:p>
              <a:endParaRPr lang="id-ID" altLang="en-US"/>
            </a:p>
          </p:txBody>
        </p:sp>
        <p:sp>
          <p:nvSpPr>
            <p:cNvPr id="165975" name="Persegi panjang 165974"/>
            <p:cNvSpPr/>
            <p:nvPr/>
          </p:nvSpPr>
          <p:spPr>
            <a:xfrm>
              <a:off x="274" y="2918"/>
              <a:ext cx="48" cy="64"/>
            </a:xfrm>
            <a:prstGeom prst="rect">
              <a:avLst/>
            </a:prstGeom>
            <a:solidFill>
              <a:srgbClr val="000099"/>
            </a:solidFill>
            <a:ln w="9525">
              <a:noFill/>
            </a:ln>
            <a:effectLst>
              <a:prstShdw prst="shdw17" dist="25400" dir="10800000">
                <a:srgbClr val="000099">
                  <a:gamma/>
                  <a:shade val="60000"/>
                  <a:invGamma/>
                </a:srgbClr>
              </a:prstShdw>
            </a:effectLst>
          </p:spPr>
          <p:txBody>
            <a:bodyPr/>
            <a:p>
              <a:endParaRPr lang="id-ID" altLang="en-US"/>
            </a:p>
          </p:txBody>
        </p:sp>
        <p:sp>
          <p:nvSpPr>
            <p:cNvPr id="165976" name="Persegi panjang 165975"/>
            <p:cNvSpPr/>
            <p:nvPr/>
          </p:nvSpPr>
          <p:spPr>
            <a:xfrm>
              <a:off x="274" y="3159"/>
              <a:ext cx="48" cy="64"/>
            </a:xfrm>
            <a:prstGeom prst="rect">
              <a:avLst/>
            </a:prstGeom>
            <a:solidFill>
              <a:srgbClr val="000099"/>
            </a:solidFill>
            <a:ln w="9525">
              <a:noFill/>
            </a:ln>
            <a:effectLst>
              <a:prstShdw prst="shdw17" dist="25400" dir="10800000">
                <a:srgbClr val="000099">
                  <a:gamma/>
                  <a:shade val="60000"/>
                  <a:invGamma/>
                </a:srgbClr>
              </a:prstShdw>
            </a:effectLst>
          </p:spPr>
          <p:txBody>
            <a:bodyPr/>
            <a:p>
              <a:endParaRPr lang="id-ID" altLang="en-US"/>
            </a:p>
          </p:txBody>
        </p:sp>
        <p:sp>
          <p:nvSpPr>
            <p:cNvPr id="165977" name="Persegi panjang 165976"/>
            <p:cNvSpPr/>
            <p:nvPr/>
          </p:nvSpPr>
          <p:spPr>
            <a:xfrm>
              <a:off x="274" y="3382"/>
              <a:ext cx="48" cy="64"/>
            </a:xfrm>
            <a:prstGeom prst="rect">
              <a:avLst/>
            </a:prstGeom>
            <a:solidFill>
              <a:srgbClr val="000099"/>
            </a:solidFill>
            <a:ln w="9525">
              <a:noFill/>
            </a:ln>
            <a:effectLst>
              <a:prstShdw prst="shdw17" dist="25400" dir="10800000">
                <a:srgbClr val="000099">
                  <a:gamma/>
                  <a:shade val="60000"/>
                  <a:invGamma/>
                </a:srgbClr>
              </a:prstShdw>
            </a:effectLst>
          </p:spPr>
          <p:txBody>
            <a:bodyPr/>
            <a:p>
              <a:endParaRPr lang="id-ID" altLang="en-US"/>
            </a:p>
          </p:txBody>
        </p:sp>
        <p:sp>
          <p:nvSpPr>
            <p:cNvPr id="165978" name="Persegi panjang 165977"/>
            <p:cNvSpPr/>
            <p:nvPr/>
          </p:nvSpPr>
          <p:spPr>
            <a:xfrm>
              <a:off x="274" y="3637"/>
              <a:ext cx="48" cy="64"/>
            </a:xfrm>
            <a:prstGeom prst="rect">
              <a:avLst/>
            </a:prstGeom>
            <a:solidFill>
              <a:srgbClr val="000099"/>
            </a:solidFill>
            <a:ln w="9525">
              <a:noFill/>
            </a:ln>
            <a:effectLst>
              <a:prstShdw prst="shdw17" dist="25400" dir="10800000">
                <a:srgbClr val="000099">
                  <a:gamma/>
                  <a:shade val="60000"/>
                  <a:invGamma/>
                </a:srgbClr>
              </a:prstShdw>
            </a:effectLst>
          </p:spPr>
          <p:txBody>
            <a:bodyPr/>
            <a:p>
              <a:endParaRPr lang="id-ID" altLang="en-US"/>
            </a:p>
          </p:txBody>
        </p:sp>
        <p:sp>
          <p:nvSpPr>
            <p:cNvPr id="165979" name="Persegi panjang 165978"/>
            <p:cNvSpPr/>
            <p:nvPr/>
          </p:nvSpPr>
          <p:spPr>
            <a:xfrm>
              <a:off x="274" y="3857"/>
              <a:ext cx="48" cy="64"/>
            </a:xfrm>
            <a:prstGeom prst="rect">
              <a:avLst/>
            </a:prstGeom>
            <a:solidFill>
              <a:srgbClr val="000099"/>
            </a:solidFill>
            <a:ln w="9525">
              <a:noFill/>
            </a:ln>
            <a:effectLst>
              <a:prstShdw prst="shdw17" dist="25400" dir="10800000">
                <a:srgbClr val="000099">
                  <a:gamma/>
                  <a:shade val="60000"/>
                  <a:invGamma/>
                </a:srgbClr>
              </a:prstShdw>
            </a:effectLst>
          </p:spPr>
          <p:txBody>
            <a:bodyPr/>
            <a:p>
              <a:endParaRPr lang="id-ID" altLang="en-US"/>
            </a:p>
          </p:txBody>
        </p:sp>
        <p:sp>
          <p:nvSpPr>
            <p:cNvPr id="165980" name="Persegi panjang 165979"/>
            <p:cNvSpPr/>
            <p:nvPr/>
          </p:nvSpPr>
          <p:spPr>
            <a:xfrm>
              <a:off x="267" y="4063"/>
              <a:ext cx="47" cy="64"/>
            </a:xfrm>
            <a:prstGeom prst="rect">
              <a:avLst/>
            </a:prstGeom>
            <a:solidFill>
              <a:srgbClr val="000099"/>
            </a:solidFill>
            <a:ln w="9525">
              <a:noFill/>
            </a:ln>
            <a:effectLst>
              <a:prstShdw prst="shdw17" dist="25400" dir="10800000">
                <a:srgbClr val="000099">
                  <a:gamma/>
                  <a:shade val="60000"/>
                  <a:invGamma/>
                </a:srgbClr>
              </a:prstShdw>
            </a:effectLst>
          </p:spPr>
          <p:txBody>
            <a:bodyPr/>
            <a:p>
              <a:endParaRPr lang="id-ID" altLang="en-US"/>
            </a:p>
          </p:txBody>
        </p:sp>
        <p:sp>
          <p:nvSpPr>
            <p:cNvPr id="165981" name="Persegi panjang 165980"/>
            <p:cNvSpPr/>
            <p:nvPr/>
          </p:nvSpPr>
          <p:spPr>
            <a:xfrm>
              <a:off x="2172" y="2150"/>
              <a:ext cx="48" cy="64"/>
            </a:xfrm>
            <a:prstGeom prst="rect">
              <a:avLst/>
            </a:prstGeom>
            <a:solidFill>
              <a:srgbClr val="000099"/>
            </a:solidFill>
            <a:ln w="9525">
              <a:noFill/>
            </a:ln>
            <a:effectLst>
              <a:prstShdw prst="shdw17" dist="25400" dir="10800000">
                <a:srgbClr val="000099">
                  <a:gamma/>
                  <a:shade val="60000"/>
                  <a:invGamma/>
                </a:srgbClr>
              </a:prstShdw>
            </a:effectLst>
          </p:spPr>
          <p:txBody>
            <a:bodyPr/>
            <a:p>
              <a:endParaRPr lang="id-ID" altLang="en-US"/>
            </a:p>
          </p:txBody>
        </p:sp>
        <p:sp>
          <p:nvSpPr>
            <p:cNvPr id="165982" name="Persegi panjang 165981"/>
            <p:cNvSpPr/>
            <p:nvPr/>
          </p:nvSpPr>
          <p:spPr>
            <a:xfrm>
              <a:off x="2172" y="2363"/>
              <a:ext cx="48" cy="63"/>
            </a:xfrm>
            <a:prstGeom prst="rect">
              <a:avLst/>
            </a:prstGeom>
            <a:solidFill>
              <a:srgbClr val="000099"/>
            </a:solidFill>
            <a:ln w="9525">
              <a:noFill/>
            </a:ln>
            <a:effectLst>
              <a:prstShdw prst="shdw17" dist="25400" dir="10800000">
                <a:srgbClr val="000099">
                  <a:gamma/>
                  <a:shade val="60000"/>
                  <a:invGamma/>
                </a:srgbClr>
              </a:prstShdw>
            </a:effectLst>
          </p:spPr>
          <p:txBody>
            <a:bodyPr/>
            <a:p>
              <a:endParaRPr lang="id-ID" altLang="en-US"/>
            </a:p>
          </p:txBody>
        </p:sp>
        <p:sp>
          <p:nvSpPr>
            <p:cNvPr id="165983" name="Persegi panjang 165982"/>
            <p:cNvSpPr/>
            <p:nvPr/>
          </p:nvSpPr>
          <p:spPr>
            <a:xfrm>
              <a:off x="2172" y="2577"/>
              <a:ext cx="48" cy="64"/>
            </a:xfrm>
            <a:prstGeom prst="rect">
              <a:avLst/>
            </a:prstGeom>
            <a:solidFill>
              <a:srgbClr val="000099"/>
            </a:solidFill>
            <a:ln w="9525">
              <a:noFill/>
            </a:ln>
            <a:effectLst>
              <a:prstShdw prst="shdw17" dist="25400" dir="10800000">
                <a:srgbClr val="000099">
                  <a:gamma/>
                  <a:shade val="60000"/>
                  <a:invGamma/>
                </a:srgbClr>
              </a:prstShdw>
            </a:effectLst>
          </p:spPr>
          <p:txBody>
            <a:bodyPr/>
            <a:p>
              <a:endParaRPr lang="id-ID" altLang="en-US"/>
            </a:p>
          </p:txBody>
        </p:sp>
        <p:sp>
          <p:nvSpPr>
            <p:cNvPr id="165984" name="Persegi panjang 165983"/>
            <p:cNvSpPr/>
            <p:nvPr/>
          </p:nvSpPr>
          <p:spPr>
            <a:xfrm>
              <a:off x="2172" y="2811"/>
              <a:ext cx="48" cy="64"/>
            </a:xfrm>
            <a:prstGeom prst="rect">
              <a:avLst/>
            </a:prstGeom>
            <a:solidFill>
              <a:srgbClr val="000099"/>
            </a:solidFill>
            <a:ln w="9525">
              <a:noFill/>
            </a:ln>
            <a:effectLst>
              <a:prstShdw prst="shdw17" dist="25400" dir="10800000">
                <a:srgbClr val="000099">
                  <a:gamma/>
                  <a:shade val="60000"/>
                  <a:invGamma/>
                </a:srgbClr>
              </a:prstShdw>
            </a:effectLst>
          </p:spPr>
          <p:txBody>
            <a:bodyPr/>
            <a:p>
              <a:endParaRPr lang="id-ID" altLang="en-US"/>
            </a:p>
          </p:txBody>
        </p:sp>
        <p:sp>
          <p:nvSpPr>
            <p:cNvPr id="165985" name="Persegi panjang 165984"/>
            <p:cNvSpPr/>
            <p:nvPr/>
          </p:nvSpPr>
          <p:spPr>
            <a:xfrm>
              <a:off x="2172" y="3003"/>
              <a:ext cx="48" cy="64"/>
            </a:xfrm>
            <a:prstGeom prst="rect">
              <a:avLst/>
            </a:prstGeom>
            <a:solidFill>
              <a:srgbClr val="000099"/>
            </a:solidFill>
            <a:ln w="9525">
              <a:noFill/>
            </a:ln>
            <a:effectLst>
              <a:prstShdw prst="shdw17" dist="25400" dir="10800000">
                <a:srgbClr val="000099">
                  <a:gamma/>
                  <a:shade val="60000"/>
                  <a:invGamma/>
                </a:srgbClr>
              </a:prstShdw>
            </a:effectLst>
          </p:spPr>
          <p:txBody>
            <a:bodyPr/>
            <a:p>
              <a:endParaRPr lang="id-ID" altLang="en-US"/>
            </a:p>
          </p:txBody>
        </p:sp>
        <p:sp>
          <p:nvSpPr>
            <p:cNvPr id="165986" name="Persegi panjang 165985"/>
            <p:cNvSpPr/>
            <p:nvPr/>
          </p:nvSpPr>
          <p:spPr>
            <a:xfrm>
              <a:off x="2172" y="3237"/>
              <a:ext cx="48" cy="64"/>
            </a:xfrm>
            <a:prstGeom prst="rect">
              <a:avLst/>
            </a:prstGeom>
            <a:solidFill>
              <a:srgbClr val="000099"/>
            </a:solidFill>
            <a:ln w="9525">
              <a:noFill/>
            </a:ln>
            <a:effectLst>
              <a:prstShdw prst="shdw17" dist="25400" dir="10800000">
                <a:srgbClr val="000099">
                  <a:gamma/>
                  <a:shade val="60000"/>
                  <a:invGamma/>
                </a:srgbClr>
              </a:prstShdw>
            </a:effectLst>
          </p:spPr>
          <p:txBody>
            <a:bodyPr/>
            <a:p>
              <a:endParaRPr lang="id-ID" altLang="en-US"/>
            </a:p>
          </p:txBody>
        </p:sp>
        <p:sp>
          <p:nvSpPr>
            <p:cNvPr id="165987" name="Persegi panjang 165986"/>
            <p:cNvSpPr/>
            <p:nvPr/>
          </p:nvSpPr>
          <p:spPr>
            <a:xfrm>
              <a:off x="2172" y="3450"/>
              <a:ext cx="48" cy="64"/>
            </a:xfrm>
            <a:prstGeom prst="rect">
              <a:avLst/>
            </a:prstGeom>
            <a:solidFill>
              <a:srgbClr val="000099"/>
            </a:solidFill>
            <a:ln w="9525">
              <a:noFill/>
            </a:ln>
            <a:effectLst>
              <a:prstShdw prst="shdw17" dist="25400" dir="10800000">
                <a:srgbClr val="000099">
                  <a:gamma/>
                  <a:shade val="60000"/>
                  <a:invGamma/>
                </a:srgbClr>
              </a:prstShdw>
            </a:effectLst>
          </p:spPr>
          <p:txBody>
            <a:bodyPr/>
            <a:p>
              <a:endParaRPr lang="id-ID" altLang="en-US"/>
            </a:p>
          </p:txBody>
        </p:sp>
        <p:sp>
          <p:nvSpPr>
            <p:cNvPr id="165988" name="Persegi panjang 165987"/>
            <p:cNvSpPr/>
            <p:nvPr/>
          </p:nvSpPr>
          <p:spPr>
            <a:xfrm>
              <a:off x="2172" y="3679"/>
              <a:ext cx="48" cy="64"/>
            </a:xfrm>
            <a:prstGeom prst="rect">
              <a:avLst/>
            </a:prstGeom>
            <a:solidFill>
              <a:srgbClr val="000099"/>
            </a:solidFill>
            <a:ln w="9525">
              <a:noFill/>
            </a:ln>
            <a:effectLst>
              <a:prstShdw prst="shdw17" dist="25400" dir="10800000">
                <a:srgbClr val="000099">
                  <a:gamma/>
                  <a:shade val="60000"/>
                  <a:invGamma/>
                </a:srgbClr>
              </a:prstShdw>
            </a:effectLst>
          </p:spPr>
          <p:txBody>
            <a:bodyPr/>
            <a:p>
              <a:endParaRPr lang="id-ID" altLang="en-US"/>
            </a:p>
          </p:txBody>
        </p:sp>
        <p:sp>
          <p:nvSpPr>
            <p:cNvPr id="165989" name="Persegi panjang 165988"/>
            <p:cNvSpPr/>
            <p:nvPr/>
          </p:nvSpPr>
          <p:spPr>
            <a:xfrm>
              <a:off x="2172" y="3918"/>
              <a:ext cx="48" cy="64"/>
            </a:xfrm>
            <a:prstGeom prst="rect">
              <a:avLst/>
            </a:prstGeom>
            <a:solidFill>
              <a:srgbClr val="000099"/>
            </a:solidFill>
            <a:ln w="9525">
              <a:noFill/>
            </a:ln>
            <a:effectLst>
              <a:prstShdw prst="shdw17" dist="25400" dir="10800000">
                <a:srgbClr val="000099">
                  <a:gamma/>
                  <a:shade val="60000"/>
                  <a:invGamma/>
                </a:srgbClr>
              </a:prstShdw>
            </a:effectLst>
          </p:spPr>
          <p:txBody>
            <a:bodyPr/>
            <a:p>
              <a:endParaRPr lang="id-ID" altLang="en-US"/>
            </a:p>
          </p:txBody>
        </p:sp>
        <p:sp>
          <p:nvSpPr>
            <p:cNvPr id="165990" name="Konektor Garis Lurus 165989"/>
            <p:cNvSpPr/>
            <p:nvPr/>
          </p:nvSpPr>
          <p:spPr>
            <a:xfrm flipV="1">
              <a:off x="2476" y="2045"/>
              <a:ext cx="0" cy="43"/>
            </a:xfrm>
            <a:prstGeom prst="line">
              <a:avLst/>
            </a:prstGeom>
            <a:ln w="9525" cap="flat" cmpd="sng">
              <a:solidFill>
                <a:schemeClr val="tx1"/>
              </a:solidFill>
              <a:prstDash val="solid"/>
              <a:headEnd type="none" w="med" len="med"/>
              <a:tailEnd type="triangle" w="med" len="med"/>
            </a:ln>
          </p:spPr>
        </p:sp>
        <p:sp>
          <p:nvSpPr>
            <p:cNvPr id="165991" name="Konektor Garis Lurus 165990"/>
            <p:cNvSpPr/>
            <p:nvPr/>
          </p:nvSpPr>
          <p:spPr>
            <a:xfrm flipV="1">
              <a:off x="2571" y="2045"/>
              <a:ext cx="0" cy="43"/>
            </a:xfrm>
            <a:prstGeom prst="line">
              <a:avLst/>
            </a:prstGeom>
            <a:ln w="9525" cap="flat" cmpd="sng">
              <a:solidFill>
                <a:schemeClr val="tx1"/>
              </a:solidFill>
              <a:prstDash val="solid"/>
              <a:headEnd type="none" w="med" len="med"/>
              <a:tailEnd type="triangle" w="med" len="med"/>
            </a:ln>
          </p:spPr>
        </p:sp>
        <p:sp>
          <p:nvSpPr>
            <p:cNvPr id="165992" name="Persegi panjang 165991"/>
            <p:cNvSpPr/>
            <p:nvPr/>
          </p:nvSpPr>
          <p:spPr>
            <a:xfrm>
              <a:off x="4067" y="3580"/>
              <a:ext cx="48" cy="64"/>
            </a:xfrm>
            <a:prstGeom prst="rect">
              <a:avLst/>
            </a:prstGeom>
            <a:solidFill>
              <a:srgbClr val="000099"/>
            </a:solidFill>
            <a:ln w="9525">
              <a:noFill/>
            </a:ln>
            <a:effectLst>
              <a:prstShdw prst="shdw17" dist="25400" dir="10800000">
                <a:srgbClr val="000099">
                  <a:gamma/>
                  <a:shade val="60000"/>
                  <a:invGamma/>
                </a:srgbClr>
              </a:prstShdw>
            </a:effectLst>
          </p:spPr>
          <p:txBody>
            <a:bodyPr/>
            <a:p>
              <a:endParaRPr lang="id-ID" altLang="en-US"/>
            </a:p>
          </p:txBody>
        </p:sp>
        <p:sp>
          <p:nvSpPr>
            <p:cNvPr id="165993" name="Persegi panjang 165992"/>
            <p:cNvSpPr/>
            <p:nvPr/>
          </p:nvSpPr>
          <p:spPr>
            <a:xfrm>
              <a:off x="4067" y="3835"/>
              <a:ext cx="48" cy="64"/>
            </a:xfrm>
            <a:prstGeom prst="rect">
              <a:avLst/>
            </a:prstGeom>
            <a:solidFill>
              <a:srgbClr val="000099"/>
            </a:solidFill>
            <a:ln w="9525">
              <a:noFill/>
            </a:ln>
            <a:effectLst>
              <a:prstShdw prst="shdw17" dist="25400" dir="10800000">
                <a:srgbClr val="000099">
                  <a:gamma/>
                  <a:shade val="60000"/>
                  <a:invGamma/>
                </a:srgbClr>
              </a:prstShdw>
            </a:effectLst>
          </p:spPr>
          <p:txBody>
            <a:bodyPr/>
            <a:p>
              <a:endParaRPr lang="id-ID" altLang="en-US"/>
            </a:p>
          </p:txBody>
        </p:sp>
        <p:sp>
          <p:nvSpPr>
            <p:cNvPr id="165994" name="Persegi panjang 165993"/>
            <p:cNvSpPr/>
            <p:nvPr/>
          </p:nvSpPr>
          <p:spPr>
            <a:xfrm>
              <a:off x="4046" y="2024"/>
              <a:ext cx="48" cy="64"/>
            </a:xfrm>
            <a:prstGeom prst="rect">
              <a:avLst/>
            </a:prstGeom>
            <a:solidFill>
              <a:srgbClr val="000099"/>
            </a:solidFill>
            <a:ln w="9525">
              <a:noFill/>
            </a:ln>
            <a:effectLst>
              <a:prstShdw prst="shdw17" dist="25400" dir="10800000">
                <a:srgbClr val="000099">
                  <a:gamma/>
                  <a:shade val="60000"/>
                  <a:invGamma/>
                </a:srgbClr>
              </a:prstShdw>
            </a:effectLst>
          </p:spPr>
          <p:txBody>
            <a:bodyPr/>
            <a:p>
              <a:endParaRPr lang="id-ID" altLang="en-US"/>
            </a:p>
          </p:txBody>
        </p:sp>
        <p:sp>
          <p:nvSpPr>
            <p:cNvPr id="165995" name="Persegi panjang 165994"/>
            <p:cNvSpPr/>
            <p:nvPr/>
          </p:nvSpPr>
          <p:spPr>
            <a:xfrm>
              <a:off x="4046" y="2237"/>
              <a:ext cx="48" cy="63"/>
            </a:xfrm>
            <a:prstGeom prst="rect">
              <a:avLst/>
            </a:prstGeom>
            <a:solidFill>
              <a:srgbClr val="000099"/>
            </a:solidFill>
            <a:ln w="9525">
              <a:noFill/>
            </a:ln>
            <a:effectLst>
              <a:prstShdw prst="shdw17" dist="25400" dir="10800000">
                <a:srgbClr val="000099">
                  <a:gamma/>
                  <a:shade val="60000"/>
                  <a:invGamma/>
                </a:srgbClr>
              </a:prstShdw>
            </a:effectLst>
          </p:spPr>
          <p:txBody>
            <a:bodyPr/>
            <a:p>
              <a:endParaRPr lang="id-ID" altLang="en-US"/>
            </a:p>
          </p:txBody>
        </p:sp>
        <p:sp>
          <p:nvSpPr>
            <p:cNvPr id="165996" name="Persegi panjang 165995"/>
            <p:cNvSpPr/>
            <p:nvPr/>
          </p:nvSpPr>
          <p:spPr>
            <a:xfrm>
              <a:off x="4046" y="2492"/>
              <a:ext cx="48" cy="64"/>
            </a:xfrm>
            <a:prstGeom prst="rect">
              <a:avLst/>
            </a:prstGeom>
            <a:solidFill>
              <a:srgbClr val="000099"/>
            </a:solidFill>
            <a:ln w="9525">
              <a:noFill/>
            </a:ln>
            <a:effectLst>
              <a:prstShdw prst="shdw17" dist="25400" dir="10800000">
                <a:srgbClr val="000099">
                  <a:gamma/>
                  <a:shade val="60000"/>
                  <a:invGamma/>
                </a:srgbClr>
              </a:prstShdw>
            </a:effectLst>
          </p:spPr>
          <p:txBody>
            <a:bodyPr/>
            <a:p>
              <a:endParaRPr lang="id-ID" altLang="en-US"/>
            </a:p>
          </p:txBody>
        </p:sp>
        <p:sp>
          <p:nvSpPr>
            <p:cNvPr id="165997" name="Persegi panjang 165996"/>
            <p:cNvSpPr/>
            <p:nvPr/>
          </p:nvSpPr>
          <p:spPr>
            <a:xfrm>
              <a:off x="4046" y="2705"/>
              <a:ext cx="48" cy="64"/>
            </a:xfrm>
            <a:prstGeom prst="rect">
              <a:avLst/>
            </a:prstGeom>
            <a:solidFill>
              <a:srgbClr val="000099"/>
            </a:solidFill>
            <a:ln w="9525">
              <a:noFill/>
            </a:ln>
            <a:effectLst>
              <a:prstShdw prst="shdw17" dist="25400" dir="10800000">
                <a:srgbClr val="000099">
                  <a:gamma/>
                  <a:shade val="60000"/>
                  <a:invGamma/>
                </a:srgbClr>
              </a:prstShdw>
            </a:effectLst>
          </p:spPr>
          <p:txBody>
            <a:bodyPr/>
            <a:p>
              <a:endParaRPr lang="id-ID" altLang="en-US"/>
            </a:p>
          </p:txBody>
        </p:sp>
        <p:sp>
          <p:nvSpPr>
            <p:cNvPr id="165998" name="Persegi panjang 165997"/>
            <p:cNvSpPr/>
            <p:nvPr/>
          </p:nvSpPr>
          <p:spPr>
            <a:xfrm>
              <a:off x="4046" y="2960"/>
              <a:ext cx="48" cy="64"/>
            </a:xfrm>
            <a:prstGeom prst="rect">
              <a:avLst/>
            </a:prstGeom>
            <a:solidFill>
              <a:srgbClr val="000099"/>
            </a:solidFill>
            <a:ln w="9525">
              <a:noFill/>
            </a:ln>
            <a:effectLst>
              <a:prstShdw prst="shdw17" dist="25400" dir="10800000">
                <a:srgbClr val="000099">
                  <a:gamma/>
                  <a:shade val="60000"/>
                  <a:invGamma/>
                </a:srgbClr>
              </a:prstShdw>
            </a:effectLst>
          </p:spPr>
          <p:txBody>
            <a:bodyPr/>
            <a:p>
              <a:endParaRPr lang="id-ID" altLang="en-US"/>
            </a:p>
          </p:txBody>
        </p:sp>
        <p:sp>
          <p:nvSpPr>
            <p:cNvPr id="165999" name="Persegi panjang 165998"/>
            <p:cNvSpPr/>
            <p:nvPr/>
          </p:nvSpPr>
          <p:spPr>
            <a:xfrm>
              <a:off x="4061" y="4080"/>
              <a:ext cx="48" cy="63"/>
            </a:xfrm>
            <a:prstGeom prst="rect">
              <a:avLst/>
            </a:prstGeom>
            <a:solidFill>
              <a:srgbClr val="000099"/>
            </a:solidFill>
            <a:ln w="9525">
              <a:noFill/>
            </a:ln>
            <a:effectLst>
              <a:prstShdw prst="shdw17" dist="25400" dir="10800000">
                <a:srgbClr val="000099">
                  <a:gamma/>
                  <a:shade val="60000"/>
                  <a:invGamma/>
                </a:srgbClr>
              </a:prstShdw>
            </a:effectLst>
          </p:spPr>
          <p:txBody>
            <a:bodyPr/>
            <a:p>
              <a:endParaRPr lang="id-ID" altLang="en-US"/>
            </a:p>
          </p:txBody>
        </p:sp>
        <p:sp>
          <p:nvSpPr>
            <p:cNvPr id="166000" name="Persegi panjang 165999"/>
            <p:cNvSpPr/>
            <p:nvPr/>
          </p:nvSpPr>
          <p:spPr>
            <a:xfrm>
              <a:off x="4061" y="3180"/>
              <a:ext cx="48" cy="64"/>
            </a:xfrm>
            <a:prstGeom prst="rect">
              <a:avLst/>
            </a:prstGeom>
            <a:solidFill>
              <a:srgbClr val="000099"/>
            </a:solidFill>
            <a:ln w="9525">
              <a:noFill/>
            </a:ln>
            <a:effectLst>
              <a:prstShdw prst="shdw17" dist="25400" dir="10800000">
                <a:srgbClr val="000099">
                  <a:gamma/>
                  <a:shade val="60000"/>
                  <a:invGamma/>
                </a:srgbClr>
              </a:prstShdw>
            </a:effectLst>
          </p:spPr>
          <p:txBody>
            <a:bodyPr/>
            <a:p>
              <a:endParaRPr lang="id-ID" altLang="en-US"/>
            </a:p>
          </p:txBody>
        </p:sp>
        <p:sp>
          <p:nvSpPr>
            <p:cNvPr id="166001" name="Persegi panjang 166000"/>
            <p:cNvSpPr/>
            <p:nvPr/>
          </p:nvSpPr>
          <p:spPr>
            <a:xfrm>
              <a:off x="4061" y="3388"/>
              <a:ext cx="48" cy="64"/>
            </a:xfrm>
            <a:prstGeom prst="rect">
              <a:avLst/>
            </a:prstGeom>
            <a:solidFill>
              <a:srgbClr val="000099"/>
            </a:solidFill>
            <a:ln w="9525">
              <a:noFill/>
            </a:ln>
            <a:effectLst>
              <a:prstShdw prst="shdw17" dist="25400" dir="10800000">
                <a:srgbClr val="000099">
                  <a:gamma/>
                  <a:shade val="60000"/>
                  <a:invGamma/>
                </a:srgbClr>
              </a:prstShdw>
            </a:effectLst>
          </p:spPr>
          <p:txBody>
            <a:bodyPr/>
            <a:p>
              <a:endParaRPr lang="id-ID" altLang="en-US"/>
            </a:p>
          </p:txBody>
        </p:sp>
        <p:sp>
          <p:nvSpPr>
            <p:cNvPr id="166002" name="Kotak Teks 166001"/>
            <p:cNvSpPr txBox="1"/>
            <p:nvPr/>
          </p:nvSpPr>
          <p:spPr>
            <a:xfrm>
              <a:off x="432" y="660"/>
              <a:ext cx="4992" cy="805"/>
            </a:xfrm>
            <a:prstGeom prst="rect">
              <a:avLst/>
            </a:prstGeom>
            <a:noFill/>
            <a:ln w="9525">
              <a:noFill/>
            </a:ln>
          </p:spPr>
          <p:txBody>
            <a:bodyPr>
              <a:spAutoFit/>
            </a:bodyPr>
            <a:p>
              <a:pPr algn="just"/>
              <a:r>
                <a:rPr sz="1400" err="1">
                  <a:solidFill>
                    <a:srgbClr val="0000CC"/>
                  </a:solidFill>
                  <a:latin typeface="Verdana" panose="020B0604030504040204" pitchFamily="34" charset="0"/>
                </a:rPr>
                <a:t>Implementasi</a:t>
              </a:r>
              <a:r>
                <a:rPr sz="1400">
                  <a:solidFill>
                    <a:srgbClr val="0000CC"/>
                  </a:solidFill>
                  <a:latin typeface="Verdana" panose="020B0604030504040204" pitchFamily="34" charset="0"/>
                </a:rPr>
                <a:t> e-Government </a:t>
              </a:r>
              <a:r>
                <a:rPr sz="1400" err="1">
                  <a:solidFill>
                    <a:srgbClr val="0000CC"/>
                  </a:solidFill>
                  <a:latin typeface="Verdana" panose="020B0604030504040204" pitchFamily="34" charset="0"/>
                </a:rPr>
                <a:t>berbasis</a:t>
              </a:r>
              <a:r>
                <a:rPr sz="1400">
                  <a:solidFill>
                    <a:srgbClr val="0000CC"/>
                  </a:solidFill>
                  <a:latin typeface="Verdana" panose="020B0604030504040204" pitchFamily="34" charset="0"/>
                </a:rPr>
                <a:t> IT </a:t>
              </a:r>
              <a:r>
                <a:rPr sz="1400" err="1">
                  <a:solidFill>
                    <a:srgbClr val="0000CC"/>
                  </a:solidFill>
                  <a:latin typeface="Verdana" panose="020B0604030504040204" pitchFamily="34" charset="0"/>
                </a:rPr>
                <a:t>diarahkan</a:t>
              </a:r>
              <a:r>
                <a:rPr sz="1400">
                  <a:solidFill>
                    <a:srgbClr val="0000CC"/>
                  </a:solidFill>
                  <a:latin typeface="Verdana" panose="020B0604030504040204" pitchFamily="34" charset="0"/>
                </a:rPr>
                <a:t> </a:t>
              </a:r>
              <a:r>
                <a:rPr sz="1400" err="1">
                  <a:solidFill>
                    <a:srgbClr val="0000CC"/>
                  </a:solidFill>
                  <a:latin typeface="Verdana" panose="020B0604030504040204" pitchFamily="34" charset="0"/>
                </a:rPr>
                <a:t>untuk</a:t>
              </a:r>
              <a:r>
                <a:rPr sz="1400">
                  <a:solidFill>
                    <a:srgbClr val="0000CC"/>
                  </a:solidFill>
                  <a:latin typeface="Verdana" panose="020B0604030504040204" pitchFamily="34" charset="0"/>
                </a:rPr>
                <a:t> </a:t>
              </a:r>
              <a:r>
                <a:rPr sz="1400" err="1">
                  <a:solidFill>
                    <a:srgbClr val="0000CC"/>
                  </a:solidFill>
                  <a:latin typeface="Verdana" panose="020B0604030504040204" pitchFamily="34" charset="0"/>
                </a:rPr>
                <a:t>membangun</a:t>
              </a:r>
              <a:r>
                <a:rPr sz="1400">
                  <a:solidFill>
                    <a:srgbClr val="0000CC"/>
                  </a:solidFill>
                  <a:latin typeface="Verdana" panose="020B0604030504040204" pitchFamily="34" charset="0"/>
                </a:rPr>
                <a:t> Bank Data (Data Warehouse) yang </a:t>
              </a:r>
              <a:r>
                <a:rPr sz="1400" err="1">
                  <a:solidFill>
                    <a:srgbClr val="0000CC"/>
                  </a:solidFill>
                  <a:latin typeface="Verdana" panose="020B0604030504040204" pitchFamily="34" charset="0"/>
                </a:rPr>
                <a:t>didukung</a:t>
              </a:r>
              <a:r>
                <a:rPr sz="1400">
                  <a:solidFill>
                    <a:srgbClr val="0000CC"/>
                  </a:solidFill>
                  <a:latin typeface="Verdana" panose="020B0604030504040204" pitchFamily="34" charset="0"/>
                </a:rPr>
                <a:t> </a:t>
              </a:r>
              <a:r>
                <a:rPr sz="1400" err="1">
                  <a:solidFill>
                    <a:srgbClr val="0000CC"/>
                  </a:solidFill>
                  <a:latin typeface="Verdana" panose="020B0604030504040204" pitchFamily="34" charset="0"/>
                </a:rPr>
                <a:t>oleh</a:t>
              </a:r>
              <a:r>
                <a:rPr sz="1400">
                  <a:solidFill>
                    <a:srgbClr val="0000CC"/>
                  </a:solidFill>
                  <a:latin typeface="Verdana" panose="020B0604030504040204" pitchFamily="34" charset="0"/>
                </a:rPr>
                <a:t> </a:t>
              </a:r>
              <a:r>
                <a:rPr sz="1400" err="1">
                  <a:solidFill>
                    <a:srgbClr val="0000CC"/>
                  </a:solidFill>
                  <a:latin typeface="Verdana" panose="020B0604030504040204" pitchFamily="34" charset="0"/>
                </a:rPr>
                <a:t>Sistem</a:t>
              </a:r>
              <a:r>
                <a:rPr sz="1400">
                  <a:solidFill>
                    <a:srgbClr val="0000CC"/>
                  </a:solidFill>
                  <a:latin typeface="Verdana" panose="020B0604030504040204" pitchFamily="34" charset="0"/>
                </a:rPr>
                <a:t> </a:t>
              </a:r>
              <a:r>
                <a:rPr sz="1400" err="1">
                  <a:solidFill>
                    <a:srgbClr val="0000CC"/>
                  </a:solidFill>
                  <a:latin typeface="Verdana" panose="020B0604030504040204" pitchFamily="34" charset="0"/>
                </a:rPr>
                <a:t>Informasi</a:t>
              </a:r>
              <a:r>
                <a:rPr sz="1400">
                  <a:solidFill>
                    <a:srgbClr val="0000CC"/>
                  </a:solidFill>
                  <a:latin typeface="Verdana" panose="020B0604030504040204" pitchFamily="34" charset="0"/>
                </a:rPr>
                <a:t> </a:t>
              </a:r>
              <a:r>
                <a:rPr sz="1400" err="1">
                  <a:solidFill>
                    <a:srgbClr val="0000CC"/>
                  </a:solidFill>
                  <a:latin typeface="Verdana" panose="020B0604030504040204" pitchFamily="34" charset="0"/>
                </a:rPr>
                <a:t>Eksekutif</a:t>
              </a:r>
              <a:r>
                <a:rPr sz="1400">
                  <a:solidFill>
                    <a:srgbClr val="0000CC"/>
                  </a:solidFill>
                  <a:latin typeface="Verdana" panose="020B0604030504040204" pitchFamily="34" charset="0"/>
                </a:rPr>
                <a:t> </a:t>
              </a:r>
              <a:r>
                <a:rPr sz="1400" err="1">
                  <a:solidFill>
                    <a:srgbClr val="0000CC"/>
                  </a:solidFill>
                  <a:latin typeface="Verdana" panose="020B0604030504040204" pitchFamily="34" charset="0"/>
                </a:rPr>
                <a:t>dan</a:t>
              </a:r>
              <a:r>
                <a:rPr sz="1400">
                  <a:solidFill>
                    <a:srgbClr val="0000CC"/>
                  </a:solidFill>
                  <a:latin typeface="Verdana" panose="020B0604030504040204" pitchFamily="34" charset="0"/>
                </a:rPr>
                <a:t> </a:t>
              </a:r>
              <a:r>
                <a:rPr sz="1400" err="1">
                  <a:solidFill>
                    <a:srgbClr val="0000CC"/>
                  </a:solidFill>
                  <a:latin typeface="Verdana" panose="020B0604030504040204" pitchFamily="34" charset="0"/>
                </a:rPr>
                <a:t>Informasi</a:t>
              </a:r>
              <a:r>
                <a:rPr sz="1400">
                  <a:solidFill>
                    <a:srgbClr val="0000CC"/>
                  </a:solidFill>
                  <a:latin typeface="Verdana" panose="020B0604030504040204" pitchFamily="34" charset="0"/>
                </a:rPr>
                <a:t> </a:t>
              </a:r>
              <a:r>
                <a:rPr sz="1400" err="1">
                  <a:solidFill>
                    <a:srgbClr val="0000CC"/>
                  </a:solidFill>
                  <a:latin typeface="Verdana" panose="020B0604030504040204" pitchFamily="34" charset="0"/>
                </a:rPr>
                <a:t>Pendukung</a:t>
              </a:r>
              <a:r>
                <a:rPr sz="1400">
                  <a:solidFill>
                    <a:srgbClr val="0000CC"/>
                  </a:solidFill>
                  <a:latin typeface="Verdana" panose="020B0604030504040204" pitchFamily="34" charset="0"/>
                </a:rPr>
                <a:t> </a:t>
              </a:r>
              <a:r>
                <a:rPr sz="1400" err="1">
                  <a:solidFill>
                    <a:srgbClr val="0000CC"/>
                  </a:solidFill>
                  <a:latin typeface="Verdana" panose="020B0604030504040204" pitchFamily="34" charset="0"/>
                </a:rPr>
                <a:t>Pengambil</a:t>
              </a:r>
              <a:r>
                <a:rPr sz="1400">
                  <a:solidFill>
                    <a:srgbClr val="0000CC"/>
                  </a:solidFill>
                  <a:latin typeface="Verdana" panose="020B0604030504040204" pitchFamily="34" charset="0"/>
                </a:rPr>
                <a:t> </a:t>
              </a:r>
              <a:r>
                <a:rPr sz="1400" err="1">
                  <a:solidFill>
                    <a:srgbClr val="0000CC"/>
                  </a:solidFill>
                  <a:latin typeface="Verdana" panose="020B0604030504040204" pitchFamily="34" charset="0"/>
                </a:rPr>
                <a:t>Kebijakan</a:t>
              </a:r>
              <a:r>
                <a:rPr sz="1400">
                  <a:solidFill>
                    <a:srgbClr val="0000CC"/>
                  </a:solidFill>
                  <a:latin typeface="Verdana" panose="020B0604030504040204" pitchFamily="34" charset="0"/>
                </a:rPr>
                <a:t> </a:t>
              </a:r>
              <a:r>
                <a:rPr sz="1400" err="1">
                  <a:solidFill>
                    <a:srgbClr val="0000CC"/>
                  </a:solidFill>
                  <a:latin typeface="Verdana" panose="020B0604030504040204" pitchFamily="34" charset="0"/>
                </a:rPr>
                <a:t>secera</a:t>
              </a:r>
              <a:r>
                <a:rPr sz="1400">
                  <a:solidFill>
                    <a:srgbClr val="0000CC"/>
                  </a:solidFill>
                  <a:latin typeface="Verdana" panose="020B0604030504040204" pitchFamily="34" charset="0"/>
                </a:rPr>
                <a:t> </a:t>
              </a:r>
              <a:r>
                <a:rPr sz="1400" err="1">
                  <a:solidFill>
                    <a:srgbClr val="0000CC"/>
                  </a:solidFill>
                  <a:latin typeface="Verdana" panose="020B0604030504040204" pitchFamily="34" charset="0"/>
                </a:rPr>
                <a:t>cepat</a:t>
              </a:r>
              <a:r>
                <a:rPr sz="1400">
                  <a:solidFill>
                    <a:srgbClr val="0000CC"/>
                  </a:solidFill>
                  <a:latin typeface="Verdana" panose="020B0604030504040204" pitchFamily="34" charset="0"/>
                </a:rPr>
                <a:t> </a:t>
              </a:r>
              <a:r>
                <a:rPr sz="1400" err="1">
                  <a:solidFill>
                    <a:srgbClr val="0000CC"/>
                  </a:solidFill>
                  <a:latin typeface="Verdana" panose="020B0604030504040204" pitchFamily="34" charset="0"/>
                </a:rPr>
                <a:t>dan</a:t>
              </a:r>
              <a:r>
                <a:rPr sz="1400">
                  <a:solidFill>
                    <a:srgbClr val="0000CC"/>
                  </a:solidFill>
                  <a:latin typeface="Verdana" panose="020B0604030504040204" pitchFamily="34" charset="0"/>
                </a:rPr>
                <a:t> </a:t>
              </a:r>
              <a:r>
                <a:rPr sz="1400" err="1">
                  <a:solidFill>
                    <a:srgbClr val="0000CC"/>
                  </a:solidFill>
                  <a:latin typeface="Verdana" panose="020B0604030504040204" pitchFamily="34" charset="0"/>
                </a:rPr>
                <a:t>tepat</a:t>
              </a:r>
              <a:r>
                <a:rPr sz="1400">
                  <a:solidFill>
                    <a:srgbClr val="0000CC"/>
                  </a:solidFill>
                  <a:latin typeface="Verdana" panose="020B0604030504040204" pitchFamily="34" charset="0"/>
                </a:rPr>
                <a:t> </a:t>
              </a:r>
              <a:r>
                <a:rPr sz="1400" err="1">
                  <a:solidFill>
                    <a:srgbClr val="0000CC"/>
                  </a:solidFill>
                  <a:latin typeface="Verdana" panose="020B0604030504040204" pitchFamily="34" charset="0"/>
                </a:rPr>
                <a:t>melalui</a:t>
              </a:r>
              <a:r>
                <a:rPr sz="1400">
                  <a:solidFill>
                    <a:srgbClr val="0000CC"/>
                  </a:solidFill>
                  <a:latin typeface="Verdana" panose="020B0604030504040204" pitchFamily="34" charset="0"/>
                </a:rPr>
                <a:t> </a:t>
              </a:r>
              <a:r>
                <a:rPr sz="1400" err="1">
                  <a:solidFill>
                    <a:srgbClr val="0000CC"/>
                  </a:solidFill>
                  <a:latin typeface="Verdana" panose="020B0604030504040204" pitchFamily="34" charset="0"/>
                </a:rPr>
                <a:t>pengintegrasian</a:t>
              </a:r>
              <a:r>
                <a:rPr sz="1400">
                  <a:solidFill>
                    <a:srgbClr val="0000CC"/>
                  </a:solidFill>
                  <a:latin typeface="Verdana" panose="020B0604030504040204" pitchFamily="34" charset="0"/>
                </a:rPr>
                <a:t> data/</a:t>
              </a:r>
              <a:r>
                <a:rPr sz="1400" err="1">
                  <a:solidFill>
                    <a:srgbClr val="0000CC"/>
                  </a:solidFill>
                  <a:latin typeface="Verdana" panose="020B0604030504040204" pitchFamily="34" charset="0"/>
                </a:rPr>
                <a:t>informasi</a:t>
              </a:r>
              <a:r>
                <a:rPr sz="1400">
                  <a:solidFill>
                    <a:srgbClr val="0000CC"/>
                  </a:solidFill>
                  <a:latin typeface="Verdana" panose="020B0604030504040204" pitchFamily="34" charset="0"/>
                </a:rPr>
                <a:t> </a:t>
              </a:r>
              <a:r>
                <a:rPr sz="1400" err="1">
                  <a:solidFill>
                    <a:srgbClr val="0000CC"/>
                  </a:solidFill>
                  <a:latin typeface="Verdana" panose="020B0604030504040204" pitchFamily="34" charset="0"/>
                </a:rPr>
                <a:t>dari</a:t>
              </a:r>
              <a:r>
                <a:rPr sz="1400">
                  <a:solidFill>
                    <a:srgbClr val="0000CC"/>
                  </a:solidFill>
                  <a:latin typeface="Verdana" panose="020B0604030504040204" pitchFamily="34" charset="0"/>
                </a:rPr>
                <a:t> </a:t>
              </a:r>
              <a:r>
                <a:rPr sz="1400" err="1">
                  <a:solidFill>
                    <a:srgbClr val="0000CC"/>
                  </a:solidFill>
                  <a:latin typeface="Verdana" panose="020B0604030504040204" pitchFamily="34" charset="0"/>
                </a:rPr>
                <a:t>seluruh</a:t>
              </a:r>
              <a:r>
                <a:rPr sz="1400">
                  <a:solidFill>
                    <a:srgbClr val="0000CC"/>
                  </a:solidFill>
                  <a:latin typeface="Verdana" panose="020B0604030504040204" pitchFamily="34" charset="0"/>
                </a:rPr>
                <a:t> </a:t>
              </a:r>
              <a:r>
                <a:rPr sz="1400" err="1">
                  <a:solidFill>
                    <a:srgbClr val="0000CC"/>
                  </a:solidFill>
                  <a:latin typeface="Verdana" panose="020B0604030504040204" pitchFamily="34" charset="0"/>
                </a:rPr>
                <a:t>Instansi</a:t>
              </a:r>
              <a:r>
                <a:rPr sz="1400">
                  <a:solidFill>
                    <a:srgbClr val="0000CC"/>
                  </a:solidFill>
                  <a:latin typeface="Verdana" panose="020B0604030504040204" pitchFamily="34" charset="0"/>
                </a:rPr>
                <a:t> </a:t>
              </a:r>
              <a:r>
                <a:rPr sz="1400" err="1">
                  <a:solidFill>
                    <a:srgbClr val="0000CC"/>
                  </a:solidFill>
                  <a:latin typeface="Verdana" panose="020B0604030504040204" pitchFamily="34" charset="0"/>
                </a:rPr>
                <a:t>dilingkungan</a:t>
              </a:r>
              <a:r>
                <a:rPr sz="1400">
                  <a:solidFill>
                    <a:srgbClr val="0000CC"/>
                  </a:solidFill>
                  <a:latin typeface="Verdana" panose="020B0604030504040204" pitchFamily="34" charset="0"/>
                </a:rPr>
                <a:t> </a:t>
              </a:r>
              <a:r>
                <a:rPr sz="1400" err="1">
                  <a:solidFill>
                    <a:srgbClr val="0000CC"/>
                  </a:solidFill>
                  <a:latin typeface="Verdana" panose="020B0604030504040204" pitchFamily="34" charset="0"/>
                </a:rPr>
                <a:t>PemKo</a:t>
              </a:r>
              <a:r>
                <a:rPr sz="1400">
                  <a:solidFill>
                    <a:srgbClr val="0000CC"/>
                  </a:solidFill>
                  <a:latin typeface="Verdana" panose="020B0604030504040204" pitchFamily="34" charset="0"/>
                </a:rPr>
                <a:t> </a:t>
              </a:r>
              <a:r>
                <a:rPr sz="1400" err="1">
                  <a:solidFill>
                    <a:srgbClr val="0000CC"/>
                  </a:solidFill>
                  <a:latin typeface="Verdana" panose="020B0604030504040204" pitchFamily="34" charset="0"/>
                </a:rPr>
                <a:t>Payakumbuh</a:t>
              </a:r>
              <a:endParaRPr sz="1400">
                <a:solidFill>
                  <a:srgbClr val="0000CC"/>
                </a:solidFill>
                <a:latin typeface="Verdana" panose="020B0604030504040204" pitchFamily="34" charset="0"/>
              </a:endParaRPr>
            </a:p>
          </p:txBody>
        </p:sp>
      </p:grpSp>
      <p:sp>
        <p:nvSpPr>
          <p:cNvPr id="166003" name="Kotak Teks 166002"/>
          <p:cNvSpPr txBox="1"/>
          <p:nvPr/>
        </p:nvSpPr>
        <p:spPr>
          <a:xfrm>
            <a:off x="819150" y="512763"/>
            <a:ext cx="4811713" cy="519112"/>
          </a:xfrm>
          <a:prstGeom prst="rect">
            <a:avLst/>
          </a:prstGeom>
          <a:noFill/>
          <a:ln w="9525">
            <a:noFill/>
          </a:ln>
        </p:spPr>
        <p:txBody>
          <a:bodyPr wrap="none" anchor="t" anchorCtr="0">
            <a:spAutoFit/>
          </a:bodyPr>
          <a:p>
            <a:r>
              <a:rPr sz="2800" b="1" err="1">
                <a:solidFill>
                  <a:schemeClr val="accent2"/>
                </a:solidFill>
                <a:effectLst>
                  <a:outerShdw blurRad="38100" dist="38100" dir="2700000">
                    <a:srgbClr val="000000"/>
                  </a:outerShdw>
                </a:effectLst>
                <a:latin typeface="Verdana" panose="020B0604030504040204" pitchFamily="34" charset="0"/>
              </a:rPr>
              <a:t>Membangun</a:t>
            </a:r>
            <a:r>
              <a:rPr sz="2800" b="1">
                <a:solidFill>
                  <a:schemeClr val="accent2"/>
                </a:solidFill>
                <a:effectLst>
                  <a:outerShdw blurRad="38100" dist="38100" dir="2700000">
                    <a:srgbClr val="000000"/>
                  </a:outerShdw>
                </a:effectLst>
                <a:latin typeface="Verdana" panose="020B0604030504040204" pitchFamily="34" charset="0"/>
              </a:rPr>
              <a:t> Bank Data</a:t>
            </a:r>
            <a:endParaRPr sz="2800" b="1">
              <a:solidFill>
                <a:schemeClr val="accent2"/>
              </a:solidFill>
              <a:effectLst>
                <a:outerShdw blurRad="38100" dist="38100" dir="2700000">
                  <a:srgbClr val="000000"/>
                </a:outerShdw>
              </a:effectLst>
              <a:latin typeface="Verdana" panose="020B0604030504040204" pitchFamily="34" charset="0"/>
            </a:endParaRPr>
          </a:p>
        </p:txBody>
      </p:sp>
      <p:sp>
        <p:nvSpPr>
          <p:cNvPr id="166004" name="Persegi panjang 166003"/>
          <p:cNvSpPr/>
          <p:nvPr/>
        </p:nvSpPr>
        <p:spPr>
          <a:xfrm>
            <a:off x="5643563" y="512763"/>
            <a:ext cx="2960687" cy="519112"/>
          </a:xfrm>
          <a:prstGeom prst="rect">
            <a:avLst/>
          </a:prstGeom>
          <a:noFill/>
          <a:ln w="12700">
            <a:noFill/>
          </a:ln>
        </p:spPr>
        <p:txBody>
          <a:bodyPr wrap="none" anchor="t" anchorCtr="0">
            <a:spAutoFit/>
          </a:bodyPr>
          <a:p>
            <a:r>
              <a:rPr sz="2800" b="1">
                <a:solidFill>
                  <a:srgbClr val="FF0066"/>
                </a:solidFill>
              </a:rPr>
              <a:t>(Data Warehouse)</a:t>
            </a:r>
            <a:endParaRPr sz="2800" b="1">
              <a:solidFill>
                <a:srgbClr val="FF0066"/>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67941" name="Grup 167940"/>
          <p:cNvGrpSpPr/>
          <p:nvPr/>
        </p:nvGrpSpPr>
        <p:grpSpPr>
          <a:xfrm>
            <a:off x="865188" y="1163638"/>
            <a:ext cx="6978650" cy="5056187"/>
            <a:chOff x="752" y="692"/>
            <a:chExt cx="4624" cy="3628"/>
          </a:xfrm>
        </p:grpSpPr>
        <p:sp>
          <p:nvSpPr>
            <p:cNvPr id="167942" name="Oval 167941"/>
            <p:cNvSpPr/>
            <p:nvPr/>
          </p:nvSpPr>
          <p:spPr>
            <a:xfrm>
              <a:off x="1917" y="1652"/>
              <a:ext cx="2445" cy="1920"/>
            </a:xfrm>
            <a:prstGeom prst="ellipse">
              <a:avLst/>
            </a:prstGeom>
            <a:noFill/>
            <a:ln w="28575" cap="flat" cmpd="sng">
              <a:solidFill>
                <a:srgbClr val="FF0000"/>
              </a:solidFill>
              <a:prstDash val="sysDot"/>
              <a:headEnd type="none" w="med" len="med"/>
              <a:tailEnd type="none" w="med" len="med"/>
            </a:ln>
          </p:spPr>
          <p:txBody>
            <a:bodyPr/>
            <a:p>
              <a:endParaRPr lang="id-ID" altLang="en-US"/>
            </a:p>
          </p:txBody>
        </p:sp>
        <p:sp>
          <p:nvSpPr>
            <p:cNvPr id="167943" name="Persegi panjang 167942"/>
            <p:cNvSpPr/>
            <p:nvPr/>
          </p:nvSpPr>
          <p:spPr>
            <a:xfrm>
              <a:off x="834" y="891"/>
              <a:ext cx="1739" cy="1289"/>
            </a:xfrm>
            <a:prstGeom prst="rect">
              <a:avLst/>
            </a:prstGeom>
            <a:solidFill>
              <a:srgbClr val="EAEAEA"/>
            </a:solidFill>
            <a:ln w="9525">
              <a:noFill/>
            </a:ln>
            <a:effectLst>
              <a:prstShdw prst="shdw17" dist="17961" dir="2699999">
                <a:srgbClr val="EAEAEA">
                  <a:gamma/>
                  <a:shade val="60000"/>
                  <a:invGamma/>
                </a:srgbClr>
              </a:prstShdw>
            </a:effectLst>
          </p:spPr>
          <p:txBody>
            <a:bodyPr wrap="none" anchor="ctr" anchorCtr="0"/>
            <a:p>
              <a:pPr algn="ctr"/>
              <a:endParaRPr sz="900">
                <a:latin typeface="Arial" panose="020B0604020202020204" pitchFamily="34" charset="0"/>
              </a:endParaRPr>
            </a:p>
          </p:txBody>
        </p:sp>
        <p:sp>
          <p:nvSpPr>
            <p:cNvPr id="167944" name="Bagan Alur: Disk Magnetik 167943"/>
            <p:cNvSpPr/>
            <p:nvPr/>
          </p:nvSpPr>
          <p:spPr>
            <a:xfrm>
              <a:off x="1917" y="980"/>
              <a:ext cx="559" cy="303"/>
            </a:xfrm>
            <a:prstGeom prst="flowChartMagneticDisk">
              <a:avLst/>
            </a:prstGeom>
            <a:gradFill rotWithShape="0">
              <a:gsLst>
                <a:gs pos="0">
                  <a:schemeClr val="folHlink"/>
                </a:gs>
                <a:gs pos="50000">
                  <a:srgbClr val="FFFFFF"/>
                </a:gs>
                <a:gs pos="100000">
                  <a:schemeClr val="folHlink"/>
                </a:gs>
              </a:gsLst>
              <a:lin ang="0" scaled="1"/>
              <a:tileRect/>
            </a:gradFill>
            <a:ln w="9525" cap="flat" cmpd="sng">
              <a:solidFill>
                <a:schemeClr val="bg2"/>
              </a:solidFill>
              <a:prstDash val="solid"/>
              <a:headEnd type="none" w="med" len="med"/>
              <a:tailEnd type="none" w="med" len="med"/>
            </a:ln>
          </p:spPr>
          <p:txBody>
            <a:bodyPr/>
            <a:p>
              <a:endParaRPr lang="id-ID" altLang="en-US"/>
            </a:p>
          </p:txBody>
        </p:sp>
        <p:sp>
          <p:nvSpPr>
            <p:cNvPr id="167945" name="Kotak Teks 167944"/>
            <p:cNvSpPr txBox="1"/>
            <p:nvPr/>
          </p:nvSpPr>
          <p:spPr>
            <a:xfrm>
              <a:off x="1996" y="1055"/>
              <a:ext cx="434" cy="262"/>
            </a:xfrm>
            <a:prstGeom prst="rect">
              <a:avLst/>
            </a:prstGeom>
            <a:noFill/>
            <a:ln w="9525">
              <a:noFill/>
            </a:ln>
          </p:spPr>
          <p:txBody>
            <a:bodyPr wrap="none" anchor="t" anchorCtr="0">
              <a:spAutoFit/>
            </a:bodyPr>
            <a:p>
              <a:pPr algn="ctr"/>
              <a:r>
                <a:rPr sz="900" b="1" err="1">
                  <a:solidFill>
                    <a:srgbClr val="0000CC"/>
                  </a:solidFill>
                  <a:latin typeface="Arial" panose="020B0604020202020204" pitchFamily="34" charset="0"/>
                </a:rPr>
                <a:t>Otonomi</a:t>
              </a:r>
              <a:endParaRPr sz="900" b="1">
                <a:solidFill>
                  <a:srgbClr val="0000CC"/>
                </a:solidFill>
                <a:latin typeface="Arial" panose="020B0604020202020204" pitchFamily="34" charset="0"/>
              </a:endParaRPr>
            </a:p>
            <a:p>
              <a:pPr algn="ctr"/>
              <a:r>
                <a:rPr sz="900" b="1" err="1">
                  <a:solidFill>
                    <a:srgbClr val="0000CC"/>
                  </a:solidFill>
                  <a:latin typeface="Arial" panose="020B0604020202020204" pitchFamily="34" charset="0"/>
                </a:rPr>
                <a:t>Daerah</a:t>
              </a:r>
              <a:endParaRPr sz="900" b="1">
                <a:solidFill>
                  <a:srgbClr val="0000CC"/>
                </a:solidFill>
                <a:latin typeface="Arial" panose="020B0604020202020204" pitchFamily="34" charset="0"/>
              </a:endParaRPr>
            </a:p>
          </p:txBody>
        </p:sp>
        <p:sp>
          <p:nvSpPr>
            <p:cNvPr id="167946" name="Persegi panjang 167945"/>
            <p:cNvSpPr/>
            <p:nvPr/>
          </p:nvSpPr>
          <p:spPr>
            <a:xfrm>
              <a:off x="834" y="692"/>
              <a:ext cx="1739" cy="211"/>
            </a:xfrm>
            <a:prstGeom prst="rect">
              <a:avLst/>
            </a:prstGeom>
            <a:solidFill>
              <a:schemeClr val="accent1"/>
            </a:solidFill>
            <a:ln w="9525">
              <a:noFill/>
            </a:ln>
            <a:effectLst>
              <a:prstShdw prst="shdw17" dist="12700">
                <a:schemeClr val="accent1">
                  <a:gamma/>
                  <a:shade val="60000"/>
                  <a:invGamma/>
                </a:schemeClr>
              </a:prstShdw>
            </a:effectLst>
          </p:spPr>
          <p:txBody>
            <a:bodyPr/>
            <a:p>
              <a:endParaRPr lang="id-ID" altLang="en-US"/>
            </a:p>
          </p:txBody>
        </p:sp>
        <p:sp>
          <p:nvSpPr>
            <p:cNvPr id="167947" name="Kotak Teks 167946"/>
            <p:cNvSpPr txBox="1"/>
            <p:nvPr/>
          </p:nvSpPr>
          <p:spPr>
            <a:xfrm>
              <a:off x="946" y="734"/>
              <a:ext cx="1020" cy="176"/>
            </a:xfrm>
            <a:prstGeom prst="rect">
              <a:avLst/>
            </a:prstGeom>
            <a:noFill/>
            <a:ln w="9525">
              <a:noFill/>
            </a:ln>
          </p:spPr>
          <p:txBody>
            <a:bodyPr wrap="none" anchor="t" anchorCtr="0">
              <a:spAutoFit/>
            </a:bodyPr>
            <a:p>
              <a:r>
                <a:rPr sz="1000" b="1" err="1">
                  <a:effectLst>
                    <a:outerShdw blurRad="38100" dist="38100" dir="2700000">
                      <a:srgbClr val="FFFFFF"/>
                    </a:outerShdw>
                  </a:effectLst>
                  <a:latin typeface="Arial" panose="020B0604020202020204" pitchFamily="34" charset="0"/>
                </a:rPr>
                <a:t>Aplikasi</a:t>
              </a:r>
              <a:r>
                <a:rPr sz="1000" b="1">
                  <a:effectLst>
                    <a:outerShdw blurRad="38100" dist="38100" dir="2700000">
                      <a:srgbClr val="FFFFFF"/>
                    </a:outerShdw>
                  </a:effectLst>
                  <a:latin typeface="Arial" panose="020B0604020202020204" pitchFamily="34" charset="0"/>
                </a:rPr>
                <a:t> </a:t>
              </a:r>
              <a:r>
                <a:rPr sz="1000" b="1" err="1">
                  <a:effectLst>
                    <a:outerShdw blurRad="38100" dist="38100" dir="2700000">
                      <a:srgbClr val="FFFFFF"/>
                    </a:outerShdw>
                  </a:effectLst>
                  <a:latin typeface="Arial" panose="020B0604020202020204" pitchFamily="34" charset="0"/>
                </a:rPr>
                <a:t>Ketataprajaan</a:t>
              </a:r>
              <a:endParaRPr sz="1000" b="1">
                <a:effectLst>
                  <a:outerShdw blurRad="38100" dist="38100" dir="2700000">
                    <a:srgbClr val="FFFFFF"/>
                  </a:outerShdw>
                </a:effectLst>
                <a:latin typeface="Arial" panose="020B0604020202020204" pitchFamily="34" charset="0"/>
              </a:endParaRPr>
            </a:p>
          </p:txBody>
        </p:sp>
        <p:sp>
          <p:nvSpPr>
            <p:cNvPr id="167948" name="Persegi panjang 167947"/>
            <p:cNvSpPr/>
            <p:nvPr/>
          </p:nvSpPr>
          <p:spPr>
            <a:xfrm>
              <a:off x="864" y="746"/>
              <a:ext cx="105" cy="76"/>
            </a:xfrm>
            <a:prstGeom prst="rect">
              <a:avLst/>
            </a:prstGeom>
            <a:solidFill>
              <a:schemeClr val="folHlink"/>
            </a:solidFill>
            <a:ln w="9525">
              <a:noFill/>
            </a:ln>
            <a:effectLst>
              <a:prstShdw prst="shdw17" dist="17961" dir="13499999">
                <a:schemeClr val="folHlink">
                  <a:gamma/>
                  <a:shade val="60000"/>
                  <a:invGamma/>
                </a:schemeClr>
              </a:prstShdw>
            </a:effectLst>
          </p:spPr>
          <p:txBody>
            <a:bodyPr/>
            <a:p>
              <a:endParaRPr lang="id-ID" altLang="en-US"/>
            </a:p>
          </p:txBody>
        </p:sp>
        <p:sp>
          <p:nvSpPr>
            <p:cNvPr id="167949" name="Kotak Teks 167948"/>
            <p:cNvSpPr txBox="1"/>
            <p:nvPr/>
          </p:nvSpPr>
          <p:spPr>
            <a:xfrm>
              <a:off x="1210" y="1460"/>
              <a:ext cx="917" cy="164"/>
            </a:xfrm>
            <a:prstGeom prst="rect">
              <a:avLst/>
            </a:prstGeom>
            <a:noFill/>
            <a:ln w="9525">
              <a:noFill/>
            </a:ln>
          </p:spPr>
          <p:txBody>
            <a:bodyPr wrap="none" anchor="t" anchorCtr="0">
              <a:spAutoFit/>
            </a:bodyPr>
            <a:p>
              <a:r>
                <a:rPr sz="900" b="1" err="1">
                  <a:solidFill>
                    <a:srgbClr val="0000CC"/>
                  </a:solidFill>
                  <a:latin typeface="Arial" panose="020B0604020202020204" pitchFamily="34" charset="0"/>
                </a:rPr>
                <a:t>Asisten</a:t>
              </a:r>
              <a:r>
                <a:rPr sz="900" b="1">
                  <a:solidFill>
                    <a:srgbClr val="0000CC"/>
                  </a:solidFill>
                  <a:latin typeface="Arial" panose="020B0604020202020204" pitchFamily="34" charset="0"/>
                </a:rPr>
                <a:t> </a:t>
              </a:r>
              <a:r>
                <a:rPr sz="900" b="1" err="1">
                  <a:solidFill>
                    <a:srgbClr val="0000CC"/>
                  </a:solidFill>
                  <a:latin typeface="Arial" panose="020B0604020202020204" pitchFamily="34" charset="0"/>
                </a:rPr>
                <a:t>Ketataprajaan</a:t>
              </a:r>
              <a:endParaRPr sz="900" b="1">
                <a:solidFill>
                  <a:srgbClr val="0000CC"/>
                </a:solidFill>
                <a:latin typeface="Arial" panose="020B0604020202020204" pitchFamily="34" charset="0"/>
              </a:endParaRPr>
            </a:p>
          </p:txBody>
        </p:sp>
        <p:sp>
          <p:nvSpPr>
            <p:cNvPr id="167950" name="Bagan Alur: Disk Magnetik 167949"/>
            <p:cNvSpPr/>
            <p:nvPr/>
          </p:nvSpPr>
          <p:spPr>
            <a:xfrm>
              <a:off x="939" y="967"/>
              <a:ext cx="559" cy="303"/>
            </a:xfrm>
            <a:prstGeom prst="flowChartMagneticDisk">
              <a:avLst/>
            </a:prstGeom>
            <a:gradFill rotWithShape="0">
              <a:gsLst>
                <a:gs pos="0">
                  <a:schemeClr val="folHlink"/>
                </a:gs>
                <a:gs pos="50000">
                  <a:srgbClr val="FFFFFF"/>
                </a:gs>
                <a:gs pos="100000">
                  <a:schemeClr val="folHlink"/>
                </a:gs>
              </a:gsLst>
              <a:lin ang="0" scaled="1"/>
              <a:tileRect/>
            </a:gradFill>
            <a:ln w="9525" cap="flat" cmpd="sng">
              <a:solidFill>
                <a:schemeClr val="bg2"/>
              </a:solidFill>
              <a:prstDash val="solid"/>
              <a:headEnd type="none" w="med" len="med"/>
              <a:tailEnd type="none" w="med" len="med"/>
            </a:ln>
          </p:spPr>
          <p:txBody>
            <a:bodyPr/>
            <a:p>
              <a:endParaRPr lang="id-ID" altLang="en-US"/>
            </a:p>
          </p:txBody>
        </p:sp>
        <p:sp>
          <p:nvSpPr>
            <p:cNvPr id="167951" name="Bagan Alur: Disk Magnetik 167950"/>
            <p:cNvSpPr/>
            <p:nvPr/>
          </p:nvSpPr>
          <p:spPr>
            <a:xfrm>
              <a:off x="1434" y="1801"/>
              <a:ext cx="559" cy="303"/>
            </a:xfrm>
            <a:prstGeom prst="flowChartMagneticDisk">
              <a:avLst/>
            </a:prstGeom>
            <a:gradFill rotWithShape="0">
              <a:gsLst>
                <a:gs pos="0">
                  <a:schemeClr val="folHlink"/>
                </a:gs>
                <a:gs pos="50000">
                  <a:srgbClr val="FFFFFF"/>
                </a:gs>
                <a:gs pos="100000">
                  <a:schemeClr val="folHlink"/>
                </a:gs>
              </a:gsLst>
              <a:lin ang="0" scaled="1"/>
              <a:tileRect/>
            </a:gradFill>
            <a:ln w="9525" cap="flat" cmpd="sng">
              <a:solidFill>
                <a:schemeClr val="bg2"/>
              </a:solidFill>
              <a:prstDash val="solid"/>
              <a:headEnd type="none" w="med" len="med"/>
              <a:tailEnd type="none" w="med" len="med"/>
            </a:ln>
          </p:spPr>
          <p:txBody>
            <a:bodyPr/>
            <a:p>
              <a:endParaRPr lang="id-ID" altLang="en-US"/>
            </a:p>
          </p:txBody>
        </p:sp>
        <p:sp>
          <p:nvSpPr>
            <p:cNvPr id="167952" name="Kotak Teks 167951"/>
            <p:cNvSpPr txBox="1"/>
            <p:nvPr/>
          </p:nvSpPr>
          <p:spPr>
            <a:xfrm>
              <a:off x="752" y="940"/>
              <a:ext cx="949" cy="262"/>
            </a:xfrm>
            <a:prstGeom prst="rect">
              <a:avLst/>
            </a:prstGeom>
            <a:noFill/>
            <a:ln w="9525">
              <a:noFill/>
            </a:ln>
          </p:spPr>
          <p:txBody>
            <a:bodyPr>
              <a:spAutoFit/>
            </a:bodyPr>
            <a:p>
              <a:pPr algn="ctr"/>
              <a:r>
                <a:rPr sz="900" b="1">
                  <a:solidFill>
                    <a:srgbClr val="0000CC"/>
                  </a:solidFill>
                  <a:latin typeface="Arial" panose="020B0604020202020204" pitchFamily="34" charset="0"/>
                </a:rPr>
                <a:t> </a:t>
              </a:r>
              <a:endParaRPr sz="900" b="1">
                <a:solidFill>
                  <a:srgbClr val="0000CC"/>
                </a:solidFill>
                <a:latin typeface="Arial" panose="020B0604020202020204" pitchFamily="34" charset="0"/>
              </a:endParaRPr>
            </a:p>
            <a:p>
              <a:pPr algn="ctr"/>
              <a:r>
                <a:rPr sz="900" b="1" err="1">
                  <a:solidFill>
                    <a:srgbClr val="0000CC"/>
                  </a:solidFill>
                  <a:latin typeface="Arial" panose="020B0604020202020204" pitchFamily="34" charset="0"/>
                </a:rPr>
                <a:t>OrTal</a:t>
              </a:r>
              <a:endParaRPr sz="900" b="1">
                <a:solidFill>
                  <a:srgbClr val="0000CC"/>
                </a:solidFill>
                <a:latin typeface="Arial" panose="020B0604020202020204" pitchFamily="34" charset="0"/>
              </a:endParaRPr>
            </a:p>
          </p:txBody>
        </p:sp>
        <p:sp>
          <p:nvSpPr>
            <p:cNvPr id="167953" name="Kotak Teks 167952"/>
            <p:cNvSpPr txBox="1"/>
            <p:nvPr/>
          </p:nvSpPr>
          <p:spPr>
            <a:xfrm>
              <a:off x="1407" y="1816"/>
              <a:ext cx="644" cy="262"/>
            </a:xfrm>
            <a:prstGeom prst="rect">
              <a:avLst/>
            </a:prstGeom>
            <a:noFill/>
            <a:ln w="9525">
              <a:noFill/>
            </a:ln>
          </p:spPr>
          <p:txBody>
            <a:bodyPr wrap="none" anchor="t" anchorCtr="0">
              <a:spAutoFit/>
            </a:bodyPr>
            <a:p>
              <a:pPr algn="ctr"/>
              <a:r>
                <a:rPr sz="900" b="1">
                  <a:solidFill>
                    <a:srgbClr val="0000CC"/>
                  </a:solidFill>
                  <a:latin typeface="Arial" panose="020B0604020202020204" pitchFamily="34" charset="0"/>
                </a:rPr>
                <a:t> </a:t>
              </a:r>
              <a:endParaRPr sz="900" b="1">
                <a:solidFill>
                  <a:srgbClr val="0000CC"/>
                </a:solidFill>
                <a:latin typeface="Arial" panose="020B0604020202020204" pitchFamily="34" charset="0"/>
              </a:endParaRPr>
            </a:p>
            <a:p>
              <a:pPr algn="ctr"/>
              <a:r>
                <a:rPr sz="900" b="1" err="1">
                  <a:solidFill>
                    <a:srgbClr val="0000CC"/>
                  </a:solidFill>
                  <a:latin typeface="Arial" panose="020B0604020202020204" pitchFamily="34" charset="0"/>
                </a:rPr>
                <a:t>Pemerintahan</a:t>
              </a:r>
              <a:r>
                <a:rPr sz="900" b="1">
                  <a:solidFill>
                    <a:srgbClr val="0000CC"/>
                  </a:solidFill>
                  <a:latin typeface="Arial" panose="020B0604020202020204" pitchFamily="34" charset="0"/>
                </a:rPr>
                <a:t> </a:t>
              </a:r>
              <a:endParaRPr sz="900" b="1">
                <a:solidFill>
                  <a:srgbClr val="0000CC"/>
                </a:solidFill>
                <a:latin typeface="Arial" panose="020B0604020202020204" pitchFamily="34" charset="0"/>
              </a:endParaRPr>
            </a:p>
          </p:txBody>
        </p:sp>
        <p:sp>
          <p:nvSpPr>
            <p:cNvPr id="167954" name="Oval 167953"/>
            <p:cNvSpPr/>
            <p:nvPr/>
          </p:nvSpPr>
          <p:spPr>
            <a:xfrm>
              <a:off x="1203" y="1422"/>
              <a:ext cx="1053" cy="189"/>
            </a:xfrm>
            <a:prstGeom prst="ellipse">
              <a:avLst/>
            </a:prstGeom>
            <a:noFill/>
            <a:ln w="9525" cap="flat" cmpd="sng">
              <a:solidFill>
                <a:srgbClr val="663300"/>
              </a:solidFill>
              <a:prstDash val="sysDot"/>
              <a:headEnd type="none" w="med" len="med"/>
              <a:tailEnd type="none" w="med" len="med"/>
            </a:ln>
          </p:spPr>
          <p:txBody>
            <a:bodyPr wrap="none" anchor="ctr" anchorCtr="0"/>
            <a:p>
              <a:pPr algn="ctr"/>
              <a:endParaRPr sz="900" b="1">
                <a:solidFill>
                  <a:srgbClr val="0000CC"/>
                </a:solidFill>
                <a:latin typeface="Arial" panose="020B0604020202020204" pitchFamily="34" charset="0"/>
              </a:endParaRPr>
            </a:p>
          </p:txBody>
        </p:sp>
        <p:sp>
          <p:nvSpPr>
            <p:cNvPr id="167955" name="Konektor Garis Lurus 167954"/>
            <p:cNvSpPr/>
            <p:nvPr/>
          </p:nvSpPr>
          <p:spPr>
            <a:xfrm>
              <a:off x="1255" y="1270"/>
              <a:ext cx="211" cy="152"/>
            </a:xfrm>
            <a:prstGeom prst="line">
              <a:avLst/>
            </a:prstGeom>
            <a:ln w="9525" cap="flat" cmpd="sng">
              <a:solidFill>
                <a:schemeClr val="tx1"/>
              </a:solidFill>
              <a:prstDash val="solid"/>
              <a:headEnd type="triangle" w="med" len="med"/>
              <a:tailEnd type="triangle" w="med" len="med"/>
            </a:ln>
          </p:spPr>
        </p:sp>
        <p:sp>
          <p:nvSpPr>
            <p:cNvPr id="167956" name="Konektor Garis Lurus 167955"/>
            <p:cNvSpPr/>
            <p:nvPr/>
          </p:nvSpPr>
          <p:spPr>
            <a:xfrm flipH="1">
              <a:off x="1941" y="1270"/>
              <a:ext cx="211" cy="152"/>
            </a:xfrm>
            <a:prstGeom prst="line">
              <a:avLst/>
            </a:prstGeom>
            <a:ln w="9525" cap="flat" cmpd="sng">
              <a:solidFill>
                <a:schemeClr val="tx1"/>
              </a:solidFill>
              <a:prstDash val="solid"/>
              <a:headEnd type="triangle" w="med" len="med"/>
              <a:tailEnd type="triangle" w="med" len="med"/>
            </a:ln>
          </p:spPr>
        </p:sp>
        <p:sp>
          <p:nvSpPr>
            <p:cNvPr id="167957" name="Konektor Garis Lurus 167956"/>
            <p:cNvSpPr/>
            <p:nvPr/>
          </p:nvSpPr>
          <p:spPr>
            <a:xfrm>
              <a:off x="1729" y="1611"/>
              <a:ext cx="0" cy="190"/>
            </a:xfrm>
            <a:prstGeom prst="line">
              <a:avLst/>
            </a:prstGeom>
            <a:ln w="9525" cap="flat" cmpd="sng">
              <a:solidFill>
                <a:schemeClr val="tx1"/>
              </a:solidFill>
              <a:prstDash val="solid"/>
              <a:headEnd type="triangle" w="med" len="med"/>
              <a:tailEnd type="triangle" w="med" len="med"/>
            </a:ln>
          </p:spPr>
        </p:sp>
        <p:sp>
          <p:nvSpPr>
            <p:cNvPr id="167958" name="Persegi panjang 167957"/>
            <p:cNvSpPr/>
            <p:nvPr/>
          </p:nvSpPr>
          <p:spPr>
            <a:xfrm>
              <a:off x="842" y="2999"/>
              <a:ext cx="1730" cy="1321"/>
            </a:xfrm>
            <a:prstGeom prst="rect">
              <a:avLst/>
            </a:prstGeom>
            <a:solidFill>
              <a:srgbClr val="EAEAEA"/>
            </a:solidFill>
            <a:ln w="9525">
              <a:noFill/>
            </a:ln>
            <a:effectLst>
              <a:prstShdw prst="shdw17" dist="17961" dir="2699999">
                <a:srgbClr val="EAEAEA">
                  <a:gamma/>
                  <a:shade val="60000"/>
                  <a:invGamma/>
                </a:srgbClr>
              </a:prstShdw>
            </a:effectLst>
          </p:spPr>
          <p:txBody>
            <a:bodyPr wrap="none" anchor="ctr" anchorCtr="0"/>
            <a:p>
              <a:pPr algn="ctr"/>
              <a:endParaRPr sz="900">
                <a:latin typeface="Arial" panose="020B0604020202020204" pitchFamily="34" charset="0"/>
              </a:endParaRPr>
            </a:p>
          </p:txBody>
        </p:sp>
        <p:sp>
          <p:nvSpPr>
            <p:cNvPr id="167959" name="Bagan Alur: Disk Magnetik 167958"/>
            <p:cNvSpPr/>
            <p:nvPr/>
          </p:nvSpPr>
          <p:spPr>
            <a:xfrm>
              <a:off x="1404" y="3068"/>
              <a:ext cx="555" cy="316"/>
            </a:xfrm>
            <a:prstGeom prst="flowChartMagneticDisk">
              <a:avLst/>
            </a:prstGeom>
            <a:gradFill rotWithShape="0">
              <a:gsLst>
                <a:gs pos="0">
                  <a:schemeClr val="folHlink"/>
                </a:gs>
                <a:gs pos="50000">
                  <a:srgbClr val="FFFFFF"/>
                </a:gs>
                <a:gs pos="100000">
                  <a:schemeClr val="folHlink"/>
                </a:gs>
              </a:gsLst>
              <a:lin ang="0" scaled="1"/>
              <a:tileRect/>
            </a:gradFill>
            <a:ln w="9525" cap="flat" cmpd="sng">
              <a:solidFill>
                <a:schemeClr val="bg2"/>
              </a:solidFill>
              <a:prstDash val="solid"/>
              <a:headEnd type="none" w="med" len="med"/>
              <a:tailEnd type="none" w="med" len="med"/>
            </a:ln>
          </p:spPr>
          <p:txBody>
            <a:bodyPr/>
            <a:p>
              <a:endParaRPr lang="id-ID" altLang="en-US"/>
            </a:p>
          </p:txBody>
        </p:sp>
        <p:sp>
          <p:nvSpPr>
            <p:cNvPr id="167960" name="Kotak Teks 167959"/>
            <p:cNvSpPr txBox="1"/>
            <p:nvPr/>
          </p:nvSpPr>
          <p:spPr>
            <a:xfrm>
              <a:off x="1436" y="3035"/>
              <a:ext cx="521" cy="360"/>
            </a:xfrm>
            <a:prstGeom prst="rect">
              <a:avLst/>
            </a:prstGeom>
            <a:noFill/>
            <a:ln w="9525">
              <a:noFill/>
            </a:ln>
          </p:spPr>
          <p:txBody>
            <a:bodyPr wrap="none" anchor="t" anchorCtr="0">
              <a:spAutoFit/>
            </a:bodyPr>
            <a:p>
              <a:pPr algn="ctr"/>
              <a:r>
                <a:rPr sz="900" b="1">
                  <a:solidFill>
                    <a:srgbClr val="0000CC"/>
                  </a:solidFill>
                  <a:latin typeface="Arial" panose="020B0604020202020204" pitchFamily="34" charset="0"/>
                </a:rPr>
                <a:t> </a:t>
              </a:r>
              <a:endParaRPr sz="900" b="1">
                <a:solidFill>
                  <a:srgbClr val="0000CC"/>
                </a:solidFill>
                <a:latin typeface="Arial" panose="020B0604020202020204" pitchFamily="34" charset="0"/>
              </a:endParaRPr>
            </a:p>
            <a:p>
              <a:pPr algn="ctr"/>
              <a:r>
                <a:rPr sz="900" b="1">
                  <a:solidFill>
                    <a:srgbClr val="0000CC"/>
                  </a:solidFill>
                  <a:latin typeface="Arial" panose="020B0604020202020204" pitchFamily="34" charset="0"/>
                </a:rPr>
                <a:t>Per-</a:t>
              </a:r>
              <a:endParaRPr sz="900" b="1">
                <a:solidFill>
                  <a:srgbClr val="0000CC"/>
                </a:solidFill>
                <a:latin typeface="Arial" panose="020B0604020202020204" pitchFamily="34" charset="0"/>
              </a:endParaRPr>
            </a:p>
            <a:p>
              <a:pPr algn="ctr"/>
              <a:r>
                <a:rPr sz="900" b="1" err="1">
                  <a:solidFill>
                    <a:srgbClr val="0000CC"/>
                  </a:solidFill>
                  <a:latin typeface="Arial" panose="020B0604020202020204" pitchFamily="34" charset="0"/>
                </a:rPr>
                <a:t>ekonomian</a:t>
              </a:r>
              <a:endParaRPr sz="900" b="1">
                <a:solidFill>
                  <a:srgbClr val="0000CC"/>
                </a:solidFill>
                <a:latin typeface="Arial" panose="020B0604020202020204" pitchFamily="34" charset="0"/>
              </a:endParaRPr>
            </a:p>
          </p:txBody>
        </p:sp>
        <p:sp>
          <p:nvSpPr>
            <p:cNvPr id="167961" name="Persegi panjang 167960"/>
            <p:cNvSpPr/>
            <p:nvPr/>
          </p:nvSpPr>
          <p:spPr>
            <a:xfrm>
              <a:off x="842" y="2792"/>
              <a:ext cx="1730" cy="219"/>
            </a:xfrm>
            <a:prstGeom prst="rect">
              <a:avLst/>
            </a:prstGeom>
            <a:solidFill>
              <a:schemeClr val="accent1"/>
            </a:solidFill>
            <a:ln w="9525">
              <a:noFill/>
            </a:ln>
            <a:effectLst>
              <a:prstShdw prst="shdw17" dist="12700">
                <a:schemeClr val="accent1">
                  <a:gamma/>
                  <a:shade val="60000"/>
                  <a:invGamma/>
                </a:schemeClr>
              </a:prstShdw>
            </a:effectLst>
          </p:spPr>
          <p:txBody>
            <a:bodyPr/>
            <a:p>
              <a:endParaRPr lang="id-ID" altLang="en-US"/>
            </a:p>
          </p:txBody>
        </p:sp>
        <p:sp>
          <p:nvSpPr>
            <p:cNvPr id="167962" name="Kotak Teks 167961"/>
            <p:cNvSpPr txBox="1"/>
            <p:nvPr/>
          </p:nvSpPr>
          <p:spPr>
            <a:xfrm>
              <a:off x="955" y="2777"/>
              <a:ext cx="1059" cy="273"/>
            </a:xfrm>
            <a:prstGeom prst="rect">
              <a:avLst/>
            </a:prstGeom>
            <a:noFill/>
            <a:ln w="9525">
              <a:noFill/>
            </a:ln>
          </p:spPr>
          <p:txBody>
            <a:bodyPr wrap="none" anchor="t" anchorCtr="0">
              <a:spAutoFit/>
            </a:bodyPr>
            <a:p>
              <a:r>
                <a:rPr sz="1000" b="1" err="1">
                  <a:effectLst>
                    <a:outerShdw blurRad="38100" dist="38100" dir="2700000">
                      <a:srgbClr val="FFFFFF"/>
                    </a:outerShdw>
                  </a:effectLst>
                  <a:latin typeface="Verdana" panose="020B0604030504040204" pitchFamily="34" charset="0"/>
                </a:rPr>
                <a:t>Aplikasi</a:t>
              </a:r>
              <a:r>
                <a:rPr sz="1000" b="1">
                  <a:effectLst>
                    <a:outerShdw blurRad="38100" dist="38100" dir="2700000">
                      <a:srgbClr val="FFFFFF"/>
                    </a:outerShdw>
                  </a:effectLst>
                  <a:latin typeface="Verdana" panose="020B0604030504040204" pitchFamily="34" charset="0"/>
                </a:rPr>
                <a:t> </a:t>
              </a:r>
              <a:r>
                <a:rPr sz="1000" b="1" err="1">
                  <a:effectLst>
                    <a:outerShdw blurRad="38100" dist="38100" dir="2700000">
                      <a:srgbClr val="FFFFFF"/>
                    </a:outerShdw>
                  </a:effectLst>
                  <a:latin typeface="Verdana" panose="020B0604030504040204" pitchFamily="34" charset="0"/>
                </a:rPr>
                <a:t>Ekonomi</a:t>
              </a:r>
              <a:r>
                <a:rPr sz="1000" b="1">
                  <a:effectLst>
                    <a:outerShdw blurRad="38100" dist="38100" dir="2700000">
                      <a:srgbClr val="FFFFFF"/>
                    </a:outerShdw>
                  </a:effectLst>
                  <a:latin typeface="Verdana" panose="020B0604030504040204" pitchFamily="34" charset="0"/>
                </a:rPr>
                <a:t> &amp; </a:t>
              </a:r>
              <a:endParaRPr sz="1000" b="1">
                <a:effectLst>
                  <a:outerShdw blurRad="38100" dist="38100" dir="2700000">
                    <a:srgbClr val="FFFFFF"/>
                  </a:outerShdw>
                </a:effectLst>
                <a:latin typeface="Verdana" panose="020B0604030504040204" pitchFamily="34" charset="0"/>
              </a:endParaRPr>
            </a:p>
            <a:p>
              <a:r>
                <a:rPr sz="900" b="1" err="1">
                  <a:effectLst>
                    <a:outerShdw blurRad="38100" dist="38100" dir="2700000">
                      <a:srgbClr val="FFFFFF"/>
                    </a:outerShdw>
                  </a:effectLst>
                  <a:latin typeface="Verdana" panose="020B0604030504040204" pitchFamily="34" charset="0"/>
                </a:rPr>
                <a:t>Pembangunan</a:t>
              </a:r>
              <a:endParaRPr sz="900" b="1">
                <a:effectLst>
                  <a:outerShdw blurRad="38100" dist="38100" dir="2700000">
                    <a:srgbClr val="FFFFFF"/>
                  </a:outerShdw>
                </a:effectLst>
                <a:latin typeface="Verdana" panose="020B0604030504040204" pitchFamily="34" charset="0"/>
              </a:endParaRPr>
            </a:p>
          </p:txBody>
        </p:sp>
        <p:sp>
          <p:nvSpPr>
            <p:cNvPr id="167963" name="Persegi panjang 167962"/>
            <p:cNvSpPr/>
            <p:nvPr/>
          </p:nvSpPr>
          <p:spPr>
            <a:xfrm>
              <a:off x="872" y="2849"/>
              <a:ext cx="105" cy="79"/>
            </a:xfrm>
            <a:prstGeom prst="rect">
              <a:avLst/>
            </a:prstGeom>
            <a:solidFill>
              <a:schemeClr val="folHlink"/>
            </a:solidFill>
            <a:ln w="9525">
              <a:noFill/>
            </a:ln>
            <a:effectLst>
              <a:prstShdw prst="shdw17" dist="17961" dir="13499999">
                <a:schemeClr val="folHlink">
                  <a:gamma/>
                  <a:shade val="60000"/>
                  <a:invGamma/>
                </a:schemeClr>
              </a:prstShdw>
            </a:effectLst>
          </p:spPr>
          <p:txBody>
            <a:bodyPr/>
            <a:p>
              <a:endParaRPr lang="id-ID" altLang="en-US"/>
            </a:p>
          </p:txBody>
        </p:sp>
        <p:sp>
          <p:nvSpPr>
            <p:cNvPr id="167964" name="Kotak Teks 167963"/>
            <p:cNvSpPr txBox="1"/>
            <p:nvPr/>
          </p:nvSpPr>
          <p:spPr>
            <a:xfrm>
              <a:off x="1245" y="3551"/>
              <a:ext cx="737" cy="262"/>
            </a:xfrm>
            <a:prstGeom prst="rect">
              <a:avLst/>
            </a:prstGeom>
            <a:noFill/>
            <a:ln w="9525">
              <a:noFill/>
            </a:ln>
          </p:spPr>
          <p:txBody>
            <a:bodyPr wrap="none" anchor="t" anchorCtr="0">
              <a:spAutoFit/>
            </a:bodyPr>
            <a:p>
              <a:r>
                <a:rPr sz="900" b="1" err="1">
                  <a:solidFill>
                    <a:srgbClr val="0000CC"/>
                  </a:solidFill>
                  <a:latin typeface="Arial" panose="020B0604020202020204" pitchFamily="34" charset="0"/>
                </a:rPr>
                <a:t>Asisten</a:t>
              </a:r>
              <a:r>
                <a:rPr sz="900" b="1">
                  <a:solidFill>
                    <a:srgbClr val="0000CC"/>
                  </a:solidFill>
                  <a:latin typeface="Arial" panose="020B0604020202020204" pitchFamily="34" charset="0"/>
                </a:rPr>
                <a:t> </a:t>
              </a:r>
              <a:r>
                <a:rPr sz="900" b="1" err="1">
                  <a:solidFill>
                    <a:srgbClr val="0000CC"/>
                  </a:solidFill>
                  <a:latin typeface="Arial" panose="020B0604020202020204" pitchFamily="34" charset="0"/>
                </a:rPr>
                <a:t>Ekonomi</a:t>
              </a:r>
              <a:endParaRPr sz="900" b="1">
                <a:solidFill>
                  <a:srgbClr val="0000CC"/>
                </a:solidFill>
                <a:latin typeface="Arial" panose="020B0604020202020204" pitchFamily="34" charset="0"/>
              </a:endParaRPr>
            </a:p>
            <a:p>
              <a:r>
                <a:rPr sz="900" b="1">
                  <a:solidFill>
                    <a:srgbClr val="0000CC"/>
                  </a:solidFill>
                  <a:latin typeface="Arial" panose="020B0604020202020204" pitchFamily="34" charset="0"/>
                </a:rPr>
                <a:t>&amp; </a:t>
              </a:r>
              <a:r>
                <a:rPr sz="900" b="1" err="1">
                  <a:solidFill>
                    <a:srgbClr val="0000CC"/>
                  </a:solidFill>
                  <a:latin typeface="Arial" panose="020B0604020202020204" pitchFamily="34" charset="0"/>
                </a:rPr>
                <a:t>Pembangunan</a:t>
              </a:r>
              <a:endParaRPr sz="900" b="1">
                <a:solidFill>
                  <a:srgbClr val="0000CC"/>
                </a:solidFill>
                <a:latin typeface="Arial" panose="020B0604020202020204" pitchFamily="34" charset="0"/>
              </a:endParaRPr>
            </a:p>
          </p:txBody>
        </p:sp>
        <p:sp>
          <p:nvSpPr>
            <p:cNvPr id="167965" name="Bagan Alur: Disk Magnetik 167964"/>
            <p:cNvSpPr/>
            <p:nvPr/>
          </p:nvSpPr>
          <p:spPr>
            <a:xfrm>
              <a:off x="1409" y="3975"/>
              <a:ext cx="555" cy="316"/>
            </a:xfrm>
            <a:prstGeom prst="flowChartMagneticDisk">
              <a:avLst/>
            </a:prstGeom>
            <a:gradFill rotWithShape="0">
              <a:gsLst>
                <a:gs pos="0">
                  <a:schemeClr val="folHlink"/>
                </a:gs>
                <a:gs pos="50000">
                  <a:srgbClr val="FFFFFF"/>
                </a:gs>
                <a:gs pos="100000">
                  <a:schemeClr val="folHlink"/>
                </a:gs>
              </a:gsLst>
              <a:lin ang="0" scaled="1"/>
              <a:tileRect/>
            </a:gradFill>
            <a:ln w="9525" cap="flat" cmpd="sng">
              <a:solidFill>
                <a:schemeClr val="bg2"/>
              </a:solidFill>
              <a:prstDash val="solid"/>
              <a:headEnd type="none" w="med" len="med"/>
              <a:tailEnd type="none" w="med" len="med"/>
            </a:ln>
          </p:spPr>
          <p:txBody>
            <a:bodyPr/>
            <a:p>
              <a:endParaRPr lang="id-ID" altLang="en-US"/>
            </a:p>
          </p:txBody>
        </p:sp>
        <p:sp>
          <p:nvSpPr>
            <p:cNvPr id="167966" name="Kotak Teks 167965"/>
            <p:cNvSpPr txBox="1"/>
            <p:nvPr/>
          </p:nvSpPr>
          <p:spPr>
            <a:xfrm>
              <a:off x="1456" y="3952"/>
              <a:ext cx="505" cy="360"/>
            </a:xfrm>
            <a:prstGeom prst="rect">
              <a:avLst/>
            </a:prstGeom>
            <a:noFill/>
            <a:ln w="9525">
              <a:noFill/>
            </a:ln>
          </p:spPr>
          <p:txBody>
            <a:bodyPr wrap="none" anchor="t" anchorCtr="0">
              <a:spAutoFit/>
            </a:bodyPr>
            <a:p>
              <a:pPr algn="ctr"/>
              <a:r>
                <a:rPr sz="900" b="1">
                  <a:solidFill>
                    <a:srgbClr val="0000CC"/>
                  </a:solidFill>
                  <a:latin typeface="Arial" panose="020B0604020202020204" pitchFamily="34" charset="0"/>
                </a:rPr>
                <a:t> </a:t>
              </a:r>
              <a:endParaRPr sz="900" b="1">
                <a:solidFill>
                  <a:srgbClr val="0000CC"/>
                </a:solidFill>
                <a:latin typeface="Arial" panose="020B0604020202020204" pitchFamily="34" charset="0"/>
              </a:endParaRPr>
            </a:p>
            <a:p>
              <a:pPr algn="ctr"/>
              <a:r>
                <a:rPr sz="900" b="1" err="1">
                  <a:solidFill>
                    <a:srgbClr val="0000CC"/>
                  </a:solidFill>
                  <a:latin typeface="Arial" panose="020B0604020202020204" pitchFamily="34" charset="0"/>
                </a:rPr>
                <a:t>Pem</a:t>
              </a:r>
              <a:r>
                <a:rPr sz="900" b="1">
                  <a:solidFill>
                    <a:srgbClr val="0000CC"/>
                  </a:solidFill>
                  <a:latin typeface="Arial" panose="020B0604020202020204" pitchFamily="34" charset="0"/>
                </a:rPr>
                <a:t>-</a:t>
              </a:r>
              <a:endParaRPr sz="900" b="1">
                <a:solidFill>
                  <a:srgbClr val="0000CC"/>
                </a:solidFill>
                <a:latin typeface="Arial" panose="020B0604020202020204" pitchFamily="34" charset="0"/>
              </a:endParaRPr>
            </a:p>
            <a:p>
              <a:pPr algn="ctr"/>
              <a:r>
                <a:rPr sz="900" b="1" err="1">
                  <a:solidFill>
                    <a:srgbClr val="0000CC"/>
                  </a:solidFill>
                  <a:latin typeface="Arial" panose="020B0604020202020204" pitchFamily="34" charset="0"/>
                </a:rPr>
                <a:t>bangunan</a:t>
              </a:r>
              <a:r>
                <a:rPr sz="900" b="1">
                  <a:solidFill>
                    <a:srgbClr val="0000CC"/>
                  </a:solidFill>
                  <a:latin typeface="Arial" panose="020B0604020202020204" pitchFamily="34" charset="0"/>
                </a:rPr>
                <a:t> </a:t>
              </a:r>
              <a:endParaRPr sz="900" b="1">
                <a:solidFill>
                  <a:srgbClr val="0000CC"/>
                </a:solidFill>
                <a:latin typeface="Arial" panose="020B0604020202020204" pitchFamily="34" charset="0"/>
              </a:endParaRPr>
            </a:p>
          </p:txBody>
        </p:sp>
        <p:sp>
          <p:nvSpPr>
            <p:cNvPr id="167967" name="Oval 167966"/>
            <p:cNvSpPr/>
            <p:nvPr/>
          </p:nvSpPr>
          <p:spPr>
            <a:xfrm>
              <a:off x="1267" y="3541"/>
              <a:ext cx="836" cy="276"/>
            </a:xfrm>
            <a:prstGeom prst="ellipse">
              <a:avLst/>
            </a:prstGeom>
            <a:noFill/>
            <a:ln w="9525" cap="flat" cmpd="sng">
              <a:solidFill>
                <a:srgbClr val="663300"/>
              </a:solidFill>
              <a:prstDash val="sysDot"/>
              <a:headEnd type="none" w="med" len="med"/>
              <a:tailEnd type="none" w="med" len="med"/>
            </a:ln>
          </p:spPr>
          <p:txBody>
            <a:bodyPr/>
            <a:p>
              <a:endParaRPr lang="id-ID" altLang="en-US"/>
            </a:p>
          </p:txBody>
        </p:sp>
        <p:sp>
          <p:nvSpPr>
            <p:cNvPr id="167968" name="Konektor Garis Lurus 167967"/>
            <p:cNvSpPr/>
            <p:nvPr/>
          </p:nvSpPr>
          <p:spPr>
            <a:xfrm>
              <a:off x="1684" y="3817"/>
              <a:ext cx="0" cy="158"/>
            </a:xfrm>
            <a:prstGeom prst="line">
              <a:avLst/>
            </a:prstGeom>
            <a:ln w="9525" cap="flat" cmpd="sng">
              <a:solidFill>
                <a:schemeClr val="tx1"/>
              </a:solidFill>
              <a:prstDash val="solid"/>
              <a:headEnd type="triangle" w="med" len="med"/>
              <a:tailEnd type="triangle" w="med" len="med"/>
            </a:ln>
          </p:spPr>
        </p:sp>
        <p:sp>
          <p:nvSpPr>
            <p:cNvPr id="167969" name="Konektor Garis Lurus 167968"/>
            <p:cNvSpPr/>
            <p:nvPr/>
          </p:nvSpPr>
          <p:spPr>
            <a:xfrm>
              <a:off x="1684" y="3376"/>
              <a:ext cx="0" cy="158"/>
            </a:xfrm>
            <a:prstGeom prst="line">
              <a:avLst/>
            </a:prstGeom>
            <a:ln w="9525" cap="flat" cmpd="sng">
              <a:solidFill>
                <a:schemeClr val="tx1"/>
              </a:solidFill>
              <a:prstDash val="solid"/>
              <a:headEnd type="triangle" w="med" len="med"/>
              <a:tailEnd type="triangle" w="med" len="med"/>
            </a:ln>
          </p:spPr>
        </p:sp>
        <p:sp>
          <p:nvSpPr>
            <p:cNvPr id="167970" name="Persegi panjang 167969"/>
            <p:cNvSpPr/>
            <p:nvPr/>
          </p:nvSpPr>
          <p:spPr>
            <a:xfrm>
              <a:off x="3647" y="3005"/>
              <a:ext cx="1729" cy="1301"/>
            </a:xfrm>
            <a:prstGeom prst="rect">
              <a:avLst/>
            </a:prstGeom>
            <a:solidFill>
              <a:srgbClr val="EAEAEA"/>
            </a:solidFill>
            <a:ln w="9525">
              <a:noFill/>
            </a:ln>
            <a:effectLst>
              <a:prstShdw prst="shdw17" dist="17961" dir="2699999">
                <a:srgbClr val="EAEAEA">
                  <a:gamma/>
                  <a:shade val="60000"/>
                  <a:invGamma/>
                </a:srgbClr>
              </a:prstShdw>
            </a:effectLst>
          </p:spPr>
          <p:txBody>
            <a:bodyPr wrap="none" anchor="ctr" anchorCtr="0"/>
            <a:p>
              <a:pPr algn="ctr"/>
              <a:endParaRPr sz="1200"/>
            </a:p>
          </p:txBody>
        </p:sp>
        <p:sp>
          <p:nvSpPr>
            <p:cNvPr id="167971" name="Bagan Alur: Disk Magnetik 167970"/>
            <p:cNvSpPr/>
            <p:nvPr/>
          </p:nvSpPr>
          <p:spPr>
            <a:xfrm>
              <a:off x="4747" y="3081"/>
              <a:ext cx="556" cy="306"/>
            </a:xfrm>
            <a:prstGeom prst="flowChartMagneticDisk">
              <a:avLst/>
            </a:prstGeom>
            <a:gradFill rotWithShape="0">
              <a:gsLst>
                <a:gs pos="0">
                  <a:schemeClr val="folHlink"/>
                </a:gs>
                <a:gs pos="50000">
                  <a:srgbClr val="FFFFFF"/>
                </a:gs>
                <a:gs pos="100000">
                  <a:schemeClr val="folHlink"/>
                </a:gs>
              </a:gsLst>
              <a:lin ang="0" scaled="1"/>
              <a:tileRect/>
            </a:gradFill>
            <a:ln w="9525" cap="flat" cmpd="sng">
              <a:solidFill>
                <a:schemeClr val="bg2"/>
              </a:solidFill>
              <a:prstDash val="solid"/>
              <a:headEnd type="none" w="med" len="med"/>
              <a:tailEnd type="none" w="med" len="med"/>
            </a:ln>
          </p:spPr>
          <p:txBody>
            <a:bodyPr/>
            <a:p>
              <a:endParaRPr lang="id-ID" altLang="en-US"/>
            </a:p>
          </p:txBody>
        </p:sp>
        <p:sp>
          <p:nvSpPr>
            <p:cNvPr id="167972" name="Kotak Teks 167971"/>
            <p:cNvSpPr txBox="1"/>
            <p:nvPr/>
          </p:nvSpPr>
          <p:spPr>
            <a:xfrm>
              <a:off x="4891" y="3167"/>
              <a:ext cx="345" cy="262"/>
            </a:xfrm>
            <a:prstGeom prst="rect">
              <a:avLst/>
            </a:prstGeom>
            <a:noFill/>
            <a:ln w="9525">
              <a:noFill/>
            </a:ln>
          </p:spPr>
          <p:txBody>
            <a:bodyPr wrap="none" anchor="t" anchorCtr="0">
              <a:spAutoFit/>
            </a:bodyPr>
            <a:p>
              <a:pPr algn="ctr"/>
              <a:r>
                <a:rPr sz="900" b="1" err="1">
                  <a:solidFill>
                    <a:srgbClr val="0000CC"/>
                  </a:solidFill>
                  <a:latin typeface="Arial" panose="020B0604020202020204" pitchFamily="34" charset="0"/>
                </a:rPr>
                <a:t>Bina</a:t>
              </a:r>
              <a:endParaRPr sz="900" b="1">
                <a:solidFill>
                  <a:srgbClr val="0000CC"/>
                </a:solidFill>
                <a:latin typeface="Arial" panose="020B0604020202020204" pitchFamily="34" charset="0"/>
              </a:endParaRPr>
            </a:p>
            <a:p>
              <a:pPr algn="ctr"/>
              <a:r>
                <a:rPr sz="900" b="1" err="1">
                  <a:solidFill>
                    <a:srgbClr val="0000CC"/>
                  </a:solidFill>
                  <a:latin typeface="Arial" panose="020B0604020202020204" pitchFamily="34" charset="0"/>
                </a:rPr>
                <a:t>Sosial</a:t>
              </a:r>
              <a:endParaRPr sz="900" b="1">
                <a:solidFill>
                  <a:srgbClr val="0000CC"/>
                </a:solidFill>
                <a:latin typeface="Arial" panose="020B0604020202020204" pitchFamily="34" charset="0"/>
              </a:endParaRPr>
            </a:p>
          </p:txBody>
        </p:sp>
        <p:sp>
          <p:nvSpPr>
            <p:cNvPr id="167973" name="Persegi panjang 167972"/>
            <p:cNvSpPr/>
            <p:nvPr/>
          </p:nvSpPr>
          <p:spPr>
            <a:xfrm>
              <a:off x="3647" y="2804"/>
              <a:ext cx="1729" cy="213"/>
            </a:xfrm>
            <a:prstGeom prst="rect">
              <a:avLst/>
            </a:prstGeom>
            <a:solidFill>
              <a:schemeClr val="accent1"/>
            </a:solidFill>
            <a:ln w="9525">
              <a:noFill/>
            </a:ln>
            <a:effectLst>
              <a:prstShdw prst="shdw17" dist="12700">
                <a:schemeClr val="accent1">
                  <a:gamma/>
                  <a:shade val="60000"/>
                  <a:invGamma/>
                </a:schemeClr>
              </a:prstShdw>
            </a:effectLst>
          </p:spPr>
          <p:txBody>
            <a:bodyPr/>
            <a:p>
              <a:endParaRPr lang="id-ID" altLang="en-US"/>
            </a:p>
          </p:txBody>
        </p:sp>
        <p:sp>
          <p:nvSpPr>
            <p:cNvPr id="167974" name="Kotak Teks 167973"/>
            <p:cNvSpPr txBox="1"/>
            <p:nvPr/>
          </p:nvSpPr>
          <p:spPr>
            <a:xfrm>
              <a:off x="3849" y="2777"/>
              <a:ext cx="1076" cy="284"/>
            </a:xfrm>
            <a:prstGeom prst="rect">
              <a:avLst/>
            </a:prstGeom>
            <a:noFill/>
            <a:ln w="9525">
              <a:noFill/>
            </a:ln>
          </p:spPr>
          <p:txBody>
            <a:bodyPr wrap="none" anchor="t" anchorCtr="0">
              <a:spAutoFit/>
            </a:bodyPr>
            <a:p>
              <a:r>
                <a:rPr sz="1000" b="1" err="1">
                  <a:effectLst>
                    <a:outerShdw blurRad="38100" dist="38100" dir="2700000">
                      <a:srgbClr val="FFFFFF"/>
                    </a:outerShdw>
                  </a:effectLst>
                  <a:latin typeface="Verdana" panose="020B0604030504040204" pitchFamily="34" charset="0"/>
                </a:rPr>
                <a:t>Aplikasi</a:t>
              </a:r>
              <a:r>
                <a:rPr sz="1000" b="1">
                  <a:effectLst>
                    <a:outerShdw blurRad="38100" dist="38100" dir="2700000">
                      <a:srgbClr val="FFFFFF"/>
                    </a:outerShdw>
                  </a:effectLst>
                  <a:latin typeface="Verdana" panose="020B0604030504040204" pitchFamily="34" charset="0"/>
                </a:rPr>
                <a:t> </a:t>
              </a:r>
              <a:r>
                <a:rPr sz="1000" b="1" err="1">
                  <a:effectLst>
                    <a:outerShdw blurRad="38100" dist="38100" dir="2700000">
                      <a:srgbClr val="FFFFFF"/>
                    </a:outerShdw>
                  </a:effectLst>
                  <a:latin typeface="Verdana" panose="020B0604030504040204" pitchFamily="34" charset="0"/>
                </a:rPr>
                <a:t>Pembinaan</a:t>
              </a:r>
              <a:r>
                <a:rPr sz="1000" b="1">
                  <a:effectLst>
                    <a:outerShdw blurRad="38100" dist="38100" dir="2700000">
                      <a:srgbClr val="FFFFFF"/>
                    </a:outerShdw>
                  </a:effectLst>
                  <a:latin typeface="Verdana" panose="020B0604030504040204" pitchFamily="34" charset="0"/>
                </a:rPr>
                <a:t> </a:t>
              </a:r>
              <a:endParaRPr sz="1000" b="1">
                <a:effectLst>
                  <a:outerShdw blurRad="38100" dist="38100" dir="2700000">
                    <a:srgbClr val="FFFFFF"/>
                  </a:outerShdw>
                </a:effectLst>
                <a:latin typeface="Verdana" panose="020B0604030504040204" pitchFamily="34" charset="0"/>
              </a:endParaRPr>
            </a:p>
            <a:p>
              <a:r>
                <a:rPr sz="1000" b="1" err="1">
                  <a:effectLst>
                    <a:outerShdw blurRad="38100" dist="38100" dir="2700000">
                      <a:srgbClr val="FFFFFF"/>
                    </a:outerShdw>
                  </a:effectLst>
                  <a:latin typeface="Verdana" panose="020B0604030504040204" pitchFamily="34" charset="0"/>
                </a:rPr>
                <a:t>Hukum</a:t>
              </a:r>
              <a:r>
                <a:rPr sz="1000" b="1">
                  <a:effectLst>
                    <a:outerShdw blurRad="38100" dist="38100" dir="2700000">
                      <a:srgbClr val="FFFFFF"/>
                    </a:outerShdw>
                  </a:effectLst>
                  <a:latin typeface="Verdana" panose="020B0604030504040204" pitchFamily="34" charset="0"/>
                </a:rPr>
                <a:t> &amp; </a:t>
              </a:r>
              <a:r>
                <a:rPr sz="1000" b="1" err="1">
                  <a:effectLst>
                    <a:outerShdw blurRad="38100" dist="38100" dir="2700000">
                      <a:srgbClr val="FFFFFF"/>
                    </a:outerShdw>
                  </a:effectLst>
                  <a:latin typeface="Verdana" panose="020B0604030504040204" pitchFamily="34" charset="0"/>
                </a:rPr>
                <a:t>Sosial</a:t>
              </a:r>
              <a:endParaRPr sz="1000" b="1">
                <a:effectLst>
                  <a:outerShdw blurRad="38100" dist="38100" dir="2700000">
                    <a:srgbClr val="FFFFFF"/>
                  </a:outerShdw>
                </a:effectLst>
                <a:latin typeface="Verdana" panose="020B0604030504040204" pitchFamily="34" charset="0"/>
              </a:endParaRPr>
            </a:p>
          </p:txBody>
        </p:sp>
        <p:sp>
          <p:nvSpPr>
            <p:cNvPr id="167975" name="Persegi panjang 167974"/>
            <p:cNvSpPr/>
            <p:nvPr/>
          </p:nvSpPr>
          <p:spPr>
            <a:xfrm>
              <a:off x="3656" y="2859"/>
              <a:ext cx="105" cy="77"/>
            </a:xfrm>
            <a:prstGeom prst="rect">
              <a:avLst/>
            </a:prstGeom>
            <a:solidFill>
              <a:schemeClr val="folHlink"/>
            </a:solidFill>
            <a:ln w="9525">
              <a:noFill/>
            </a:ln>
            <a:effectLst>
              <a:prstShdw prst="shdw17" dist="17961" dir="13499999">
                <a:schemeClr val="folHlink">
                  <a:gamma/>
                  <a:shade val="60000"/>
                  <a:invGamma/>
                </a:schemeClr>
              </a:prstShdw>
            </a:effectLst>
          </p:spPr>
          <p:txBody>
            <a:bodyPr/>
            <a:p>
              <a:endParaRPr lang="id-ID" altLang="en-US"/>
            </a:p>
          </p:txBody>
        </p:sp>
        <p:sp>
          <p:nvSpPr>
            <p:cNvPr id="167976" name="Kotak Teks 167975"/>
            <p:cNvSpPr txBox="1"/>
            <p:nvPr/>
          </p:nvSpPr>
          <p:spPr>
            <a:xfrm>
              <a:off x="4112" y="3544"/>
              <a:ext cx="820" cy="262"/>
            </a:xfrm>
            <a:prstGeom prst="rect">
              <a:avLst/>
            </a:prstGeom>
            <a:noFill/>
            <a:ln w="9525">
              <a:noFill/>
            </a:ln>
          </p:spPr>
          <p:txBody>
            <a:bodyPr wrap="none" anchor="t" anchorCtr="0">
              <a:spAutoFit/>
            </a:bodyPr>
            <a:p>
              <a:pPr algn="ctr"/>
              <a:r>
                <a:rPr sz="900" b="1" err="1">
                  <a:solidFill>
                    <a:srgbClr val="0000CC"/>
                  </a:solidFill>
                  <a:latin typeface="Arial" panose="020B0604020202020204" pitchFamily="34" charset="0"/>
                </a:rPr>
                <a:t>Asisten</a:t>
              </a:r>
              <a:r>
                <a:rPr sz="900" b="1">
                  <a:solidFill>
                    <a:srgbClr val="0000CC"/>
                  </a:solidFill>
                  <a:latin typeface="Arial" panose="020B0604020202020204" pitchFamily="34" charset="0"/>
                </a:rPr>
                <a:t> </a:t>
              </a:r>
              <a:r>
                <a:rPr sz="900" b="1" err="1">
                  <a:solidFill>
                    <a:srgbClr val="0000CC"/>
                  </a:solidFill>
                  <a:latin typeface="Arial" panose="020B0604020202020204" pitchFamily="34" charset="0"/>
                </a:rPr>
                <a:t>Pembinaan</a:t>
              </a:r>
              <a:endParaRPr sz="900" b="1">
                <a:solidFill>
                  <a:srgbClr val="0000CC"/>
                </a:solidFill>
                <a:latin typeface="Arial" panose="020B0604020202020204" pitchFamily="34" charset="0"/>
              </a:endParaRPr>
            </a:p>
            <a:p>
              <a:pPr algn="ctr"/>
              <a:r>
                <a:rPr sz="900" b="1" err="1">
                  <a:solidFill>
                    <a:srgbClr val="0000CC"/>
                  </a:solidFill>
                  <a:latin typeface="Arial" panose="020B0604020202020204" pitchFamily="34" charset="0"/>
                </a:rPr>
                <a:t>Hukum</a:t>
              </a:r>
              <a:r>
                <a:rPr sz="900" b="1">
                  <a:solidFill>
                    <a:srgbClr val="0000CC"/>
                  </a:solidFill>
                  <a:latin typeface="Arial" panose="020B0604020202020204" pitchFamily="34" charset="0"/>
                </a:rPr>
                <a:t> &amp; </a:t>
              </a:r>
              <a:r>
                <a:rPr sz="900" b="1" err="1">
                  <a:solidFill>
                    <a:srgbClr val="0000CC"/>
                  </a:solidFill>
                  <a:latin typeface="Arial" panose="020B0604020202020204" pitchFamily="34" charset="0"/>
                </a:rPr>
                <a:t>Sosial</a:t>
              </a:r>
              <a:endParaRPr sz="900" b="1">
                <a:solidFill>
                  <a:srgbClr val="0000CC"/>
                </a:solidFill>
                <a:latin typeface="Arial" panose="020B0604020202020204" pitchFamily="34" charset="0"/>
              </a:endParaRPr>
            </a:p>
          </p:txBody>
        </p:sp>
        <p:sp>
          <p:nvSpPr>
            <p:cNvPr id="167977" name="Bagan Alur: Disk Magnetik 167976"/>
            <p:cNvSpPr/>
            <p:nvPr/>
          </p:nvSpPr>
          <p:spPr>
            <a:xfrm>
              <a:off x="3751" y="3081"/>
              <a:ext cx="557" cy="306"/>
            </a:xfrm>
            <a:prstGeom prst="flowChartMagneticDisk">
              <a:avLst/>
            </a:prstGeom>
            <a:gradFill rotWithShape="0">
              <a:gsLst>
                <a:gs pos="0">
                  <a:schemeClr val="folHlink"/>
                </a:gs>
                <a:gs pos="50000">
                  <a:srgbClr val="FFFFFF"/>
                </a:gs>
                <a:gs pos="100000">
                  <a:schemeClr val="folHlink"/>
                </a:gs>
              </a:gsLst>
              <a:lin ang="0" scaled="1"/>
              <a:tileRect/>
            </a:gradFill>
            <a:ln w="9525" cap="flat" cmpd="sng">
              <a:solidFill>
                <a:schemeClr val="bg2"/>
              </a:solidFill>
              <a:prstDash val="solid"/>
              <a:headEnd type="none" w="med" len="med"/>
              <a:tailEnd type="none" w="med" len="med"/>
            </a:ln>
          </p:spPr>
          <p:txBody>
            <a:bodyPr/>
            <a:p>
              <a:endParaRPr lang="id-ID" altLang="en-US"/>
            </a:p>
          </p:txBody>
        </p:sp>
        <p:sp>
          <p:nvSpPr>
            <p:cNvPr id="167978" name="Bagan Alur: Disk Magnetik 167977"/>
            <p:cNvSpPr/>
            <p:nvPr/>
          </p:nvSpPr>
          <p:spPr>
            <a:xfrm>
              <a:off x="4217" y="3923"/>
              <a:ext cx="555" cy="306"/>
            </a:xfrm>
            <a:prstGeom prst="flowChartMagneticDisk">
              <a:avLst/>
            </a:prstGeom>
            <a:gradFill rotWithShape="0">
              <a:gsLst>
                <a:gs pos="0">
                  <a:schemeClr val="folHlink"/>
                </a:gs>
                <a:gs pos="50000">
                  <a:srgbClr val="FFFFFF"/>
                </a:gs>
                <a:gs pos="100000">
                  <a:schemeClr val="folHlink"/>
                </a:gs>
              </a:gsLst>
              <a:lin ang="0" scaled="1"/>
              <a:tileRect/>
            </a:gradFill>
            <a:ln w="9525" cap="flat" cmpd="sng">
              <a:solidFill>
                <a:schemeClr val="bg2"/>
              </a:solidFill>
              <a:prstDash val="solid"/>
              <a:headEnd type="none" w="med" len="med"/>
              <a:tailEnd type="none" w="med" len="med"/>
            </a:ln>
          </p:spPr>
          <p:txBody>
            <a:bodyPr/>
            <a:p>
              <a:endParaRPr lang="id-ID" altLang="en-US"/>
            </a:p>
          </p:txBody>
        </p:sp>
        <p:sp>
          <p:nvSpPr>
            <p:cNvPr id="167979" name="Kotak Teks 167978"/>
            <p:cNvSpPr txBox="1"/>
            <p:nvPr/>
          </p:nvSpPr>
          <p:spPr>
            <a:xfrm>
              <a:off x="3721" y="3170"/>
              <a:ext cx="630" cy="164"/>
            </a:xfrm>
            <a:prstGeom prst="rect">
              <a:avLst/>
            </a:prstGeom>
            <a:noFill/>
            <a:ln w="9525">
              <a:noFill/>
            </a:ln>
          </p:spPr>
          <p:txBody>
            <a:bodyPr>
              <a:spAutoFit/>
            </a:bodyPr>
            <a:p>
              <a:r>
                <a:rPr sz="900" b="1">
                  <a:solidFill>
                    <a:srgbClr val="0000CC"/>
                  </a:solidFill>
                  <a:latin typeface="Arial" panose="020B0604020202020204" pitchFamily="34" charset="0"/>
                </a:rPr>
                <a:t>   </a:t>
              </a:r>
              <a:r>
                <a:rPr sz="900" b="1" err="1">
                  <a:solidFill>
                    <a:srgbClr val="0000CC"/>
                  </a:solidFill>
                  <a:latin typeface="Arial" panose="020B0604020202020204" pitchFamily="34" charset="0"/>
                </a:rPr>
                <a:t>Hukum</a:t>
              </a:r>
              <a:endParaRPr sz="900" b="1">
                <a:solidFill>
                  <a:srgbClr val="0000CC"/>
                </a:solidFill>
                <a:latin typeface="Arial" panose="020B0604020202020204" pitchFamily="34" charset="0"/>
              </a:endParaRPr>
            </a:p>
          </p:txBody>
        </p:sp>
        <p:sp>
          <p:nvSpPr>
            <p:cNvPr id="167980" name="Kotak Teks 167979"/>
            <p:cNvSpPr txBox="1"/>
            <p:nvPr/>
          </p:nvSpPr>
          <p:spPr>
            <a:xfrm>
              <a:off x="4253" y="4000"/>
              <a:ext cx="534" cy="262"/>
            </a:xfrm>
            <a:prstGeom prst="rect">
              <a:avLst/>
            </a:prstGeom>
            <a:noFill/>
            <a:ln w="9525">
              <a:noFill/>
            </a:ln>
          </p:spPr>
          <p:txBody>
            <a:bodyPr wrap="none" anchor="t" anchorCtr="0">
              <a:spAutoFit/>
            </a:bodyPr>
            <a:p>
              <a:pPr algn="ctr"/>
              <a:r>
                <a:rPr sz="900" b="1" err="1">
                  <a:solidFill>
                    <a:srgbClr val="0000CC"/>
                  </a:solidFill>
                  <a:latin typeface="Arial" panose="020B0604020202020204" pitchFamily="34" charset="0"/>
                </a:rPr>
                <a:t>Pemberd</a:t>
              </a:r>
              <a:r>
                <a:rPr sz="900" b="1">
                  <a:solidFill>
                    <a:srgbClr val="0000CC"/>
                  </a:solidFill>
                  <a:latin typeface="Arial" panose="020B0604020202020204" pitchFamily="34" charset="0"/>
                </a:rPr>
                <a:t>.</a:t>
              </a:r>
              <a:endParaRPr sz="900" b="1">
                <a:solidFill>
                  <a:srgbClr val="0000CC"/>
                </a:solidFill>
                <a:latin typeface="Arial" panose="020B0604020202020204" pitchFamily="34" charset="0"/>
              </a:endParaRPr>
            </a:p>
            <a:p>
              <a:pPr algn="ctr"/>
              <a:r>
                <a:rPr sz="900" b="1" err="1">
                  <a:solidFill>
                    <a:srgbClr val="0000CC"/>
                  </a:solidFill>
                  <a:latin typeface="Arial" panose="020B0604020202020204" pitchFamily="34" charset="0"/>
                </a:rPr>
                <a:t>Perempuan</a:t>
              </a:r>
              <a:endParaRPr sz="900" b="1">
                <a:solidFill>
                  <a:srgbClr val="0000CC"/>
                </a:solidFill>
                <a:latin typeface="Arial" panose="020B0604020202020204" pitchFamily="34" charset="0"/>
              </a:endParaRPr>
            </a:p>
          </p:txBody>
        </p:sp>
        <p:sp>
          <p:nvSpPr>
            <p:cNvPr id="167981" name="Oval 167980"/>
            <p:cNvSpPr/>
            <p:nvPr/>
          </p:nvSpPr>
          <p:spPr>
            <a:xfrm>
              <a:off x="3975" y="3540"/>
              <a:ext cx="1047" cy="252"/>
            </a:xfrm>
            <a:prstGeom prst="ellipse">
              <a:avLst/>
            </a:prstGeom>
            <a:noFill/>
            <a:ln w="9525" cap="flat" cmpd="sng">
              <a:solidFill>
                <a:srgbClr val="663300"/>
              </a:solidFill>
              <a:prstDash val="sysDot"/>
              <a:headEnd type="none" w="med" len="med"/>
              <a:tailEnd type="none" w="med" len="med"/>
            </a:ln>
          </p:spPr>
          <p:txBody>
            <a:bodyPr/>
            <a:p>
              <a:endParaRPr lang="id-ID" altLang="en-US"/>
            </a:p>
          </p:txBody>
        </p:sp>
        <p:sp>
          <p:nvSpPr>
            <p:cNvPr id="167982" name="Konektor Garis Lurus 167981"/>
            <p:cNvSpPr/>
            <p:nvPr/>
          </p:nvSpPr>
          <p:spPr>
            <a:xfrm>
              <a:off x="4065" y="3387"/>
              <a:ext cx="210" cy="153"/>
            </a:xfrm>
            <a:prstGeom prst="line">
              <a:avLst/>
            </a:prstGeom>
            <a:ln w="9525" cap="flat" cmpd="sng">
              <a:solidFill>
                <a:schemeClr val="tx1"/>
              </a:solidFill>
              <a:prstDash val="solid"/>
              <a:headEnd type="triangle" w="med" len="med"/>
              <a:tailEnd type="triangle" w="med" len="med"/>
            </a:ln>
          </p:spPr>
        </p:sp>
        <p:sp>
          <p:nvSpPr>
            <p:cNvPr id="167983" name="Konektor Garis Lurus 167982"/>
            <p:cNvSpPr/>
            <p:nvPr/>
          </p:nvSpPr>
          <p:spPr>
            <a:xfrm flipH="1">
              <a:off x="4747" y="3387"/>
              <a:ext cx="210" cy="153"/>
            </a:xfrm>
            <a:prstGeom prst="line">
              <a:avLst/>
            </a:prstGeom>
            <a:ln w="9525" cap="flat" cmpd="sng">
              <a:solidFill>
                <a:schemeClr val="tx1"/>
              </a:solidFill>
              <a:prstDash val="solid"/>
              <a:headEnd type="triangle" w="med" len="med"/>
              <a:tailEnd type="triangle" w="med" len="med"/>
            </a:ln>
          </p:spPr>
        </p:sp>
        <p:sp>
          <p:nvSpPr>
            <p:cNvPr id="167984" name="Konektor Garis Lurus 167983"/>
            <p:cNvSpPr/>
            <p:nvPr/>
          </p:nvSpPr>
          <p:spPr>
            <a:xfrm>
              <a:off x="4498" y="3732"/>
              <a:ext cx="0" cy="191"/>
            </a:xfrm>
            <a:prstGeom prst="line">
              <a:avLst/>
            </a:prstGeom>
            <a:ln w="9525" cap="flat" cmpd="sng">
              <a:solidFill>
                <a:schemeClr val="tx1"/>
              </a:solidFill>
              <a:prstDash val="solid"/>
              <a:headEnd type="triangle" w="med" len="med"/>
              <a:tailEnd type="triangle" w="med" len="med"/>
            </a:ln>
          </p:spPr>
        </p:sp>
        <p:sp>
          <p:nvSpPr>
            <p:cNvPr id="167985" name="Persegi panjang 167984"/>
            <p:cNvSpPr/>
            <p:nvPr/>
          </p:nvSpPr>
          <p:spPr>
            <a:xfrm>
              <a:off x="3647" y="893"/>
              <a:ext cx="1669" cy="1301"/>
            </a:xfrm>
            <a:prstGeom prst="rect">
              <a:avLst/>
            </a:prstGeom>
            <a:solidFill>
              <a:srgbClr val="EAEAEA"/>
            </a:solidFill>
            <a:ln w="9525">
              <a:noFill/>
            </a:ln>
            <a:effectLst>
              <a:prstShdw prst="shdw17" dist="17961" dir="2699999">
                <a:srgbClr val="EAEAEA">
                  <a:gamma/>
                  <a:shade val="60000"/>
                  <a:invGamma/>
                </a:srgbClr>
              </a:prstShdw>
            </a:effectLst>
          </p:spPr>
          <p:txBody>
            <a:bodyPr wrap="none" anchor="ctr" anchorCtr="0"/>
            <a:p>
              <a:pPr algn="ctr"/>
              <a:endParaRPr sz="900" b="1">
                <a:solidFill>
                  <a:srgbClr val="0000CC"/>
                </a:solidFill>
                <a:latin typeface="Arial" panose="020B0604020202020204" pitchFamily="34" charset="0"/>
              </a:endParaRPr>
            </a:p>
          </p:txBody>
        </p:sp>
        <p:sp>
          <p:nvSpPr>
            <p:cNvPr id="167986" name="Bagan Alur: Disk Magnetik 167985"/>
            <p:cNvSpPr/>
            <p:nvPr/>
          </p:nvSpPr>
          <p:spPr>
            <a:xfrm>
              <a:off x="4709" y="969"/>
              <a:ext cx="537" cy="306"/>
            </a:xfrm>
            <a:prstGeom prst="flowChartMagneticDisk">
              <a:avLst/>
            </a:prstGeom>
            <a:gradFill rotWithShape="0">
              <a:gsLst>
                <a:gs pos="0">
                  <a:schemeClr val="folHlink"/>
                </a:gs>
                <a:gs pos="50000">
                  <a:srgbClr val="FFFFFF"/>
                </a:gs>
                <a:gs pos="100000">
                  <a:schemeClr val="folHlink"/>
                </a:gs>
              </a:gsLst>
              <a:lin ang="0" scaled="1"/>
              <a:tileRect/>
            </a:gradFill>
            <a:ln w="9525" cap="flat" cmpd="sng">
              <a:solidFill>
                <a:schemeClr val="bg2"/>
              </a:solidFill>
              <a:prstDash val="solid"/>
              <a:headEnd type="none" w="med" len="med"/>
              <a:tailEnd type="none" w="med" len="med"/>
            </a:ln>
          </p:spPr>
          <p:txBody>
            <a:bodyPr/>
            <a:p>
              <a:endParaRPr lang="id-ID" altLang="en-US"/>
            </a:p>
          </p:txBody>
        </p:sp>
        <p:sp>
          <p:nvSpPr>
            <p:cNvPr id="167987" name="Kotak Teks 167986"/>
            <p:cNvSpPr txBox="1"/>
            <p:nvPr/>
          </p:nvSpPr>
          <p:spPr>
            <a:xfrm>
              <a:off x="4785" y="939"/>
              <a:ext cx="425" cy="360"/>
            </a:xfrm>
            <a:prstGeom prst="rect">
              <a:avLst/>
            </a:prstGeom>
            <a:noFill/>
            <a:ln w="9525">
              <a:noFill/>
            </a:ln>
          </p:spPr>
          <p:txBody>
            <a:bodyPr wrap="none" anchor="t" anchorCtr="0">
              <a:spAutoFit/>
            </a:bodyPr>
            <a:p>
              <a:pPr algn="ctr"/>
              <a:r>
                <a:rPr sz="900" b="1">
                  <a:solidFill>
                    <a:srgbClr val="0000CC"/>
                  </a:solidFill>
                  <a:latin typeface="Arial" panose="020B0604020202020204" pitchFamily="34" charset="0"/>
                </a:rPr>
                <a:t> </a:t>
              </a:r>
              <a:endParaRPr sz="900" b="1">
                <a:solidFill>
                  <a:srgbClr val="0000CC"/>
                </a:solidFill>
                <a:latin typeface="Arial" panose="020B0604020202020204" pitchFamily="34" charset="0"/>
              </a:endParaRPr>
            </a:p>
            <a:p>
              <a:pPr algn="ctr"/>
              <a:r>
                <a:rPr sz="900" b="1" err="1">
                  <a:solidFill>
                    <a:srgbClr val="0000CC"/>
                  </a:solidFill>
                  <a:latin typeface="Arial" panose="020B0604020202020204" pitchFamily="34" charset="0"/>
                </a:rPr>
                <a:t>Perleng</a:t>
              </a:r>
              <a:r>
                <a:rPr sz="900" b="1">
                  <a:solidFill>
                    <a:srgbClr val="0000CC"/>
                  </a:solidFill>
                  <a:latin typeface="Arial" panose="020B0604020202020204" pitchFamily="34" charset="0"/>
                </a:rPr>
                <a:t>-</a:t>
              </a:r>
              <a:endParaRPr sz="900" b="1">
                <a:solidFill>
                  <a:srgbClr val="0000CC"/>
                </a:solidFill>
                <a:latin typeface="Arial" panose="020B0604020202020204" pitchFamily="34" charset="0"/>
              </a:endParaRPr>
            </a:p>
            <a:p>
              <a:pPr algn="ctr"/>
              <a:r>
                <a:rPr sz="900" b="1" err="1">
                  <a:solidFill>
                    <a:srgbClr val="0000CC"/>
                  </a:solidFill>
                  <a:latin typeface="Arial" panose="020B0604020202020204" pitchFamily="34" charset="0"/>
                </a:rPr>
                <a:t>kapan</a:t>
              </a:r>
              <a:endParaRPr sz="900" b="1">
                <a:solidFill>
                  <a:srgbClr val="0000CC"/>
                </a:solidFill>
                <a:latin typeface="Arial" panose="020B0604020202020204" pitchFamily="34" charset="0"/>
              </a:endParaRPr>
            </a:p>
          </p:txBody>
        </p:sp>
        <p:sp>
          <p:nvSpPr>
            <p:cNvPr id="167988" name="Persegi panjang 167987"/>
            <p:cNvSpPr/>
            <p:nvPr/>
          </p:nvSpPr>
          <p:spPr>
            <a:xfrm>
              <a:off x="3647" y="692"/>
              <a:ext cx="1669" cy="213"/>
            </a:xfrm>
            <a:prstGeom prst="rect">
              <a:avLst/>
            </a:prstGeom>
            <a:solidFill>
              <a:schemeClr val="accent1"/>
            </a:solidFill>
            <a:ln w="9525">
              <a:noFill/>
            </a:ln>
            <a:effectLst>
              <a:prstShdw prst="shdw17" dist="12700">
                <a:schemeClr val="accent1">
                  <a:gamma/>
                  <a:shade val="60000"/>
                  <a:invGamma/>
                </a:schemeClr>
              </a:prstShdw>
            </a:effectLst>
          </p:spPr>
          <p:txBody>
            <a:bodyPr/>
            <a:p>
              <a:endParaRPr lang="id-ID" altLang="en-US"/>
            </a:p>
          </p:txBody>
        </p:sp>
        <p:sp>
          <p:nvSpPr>
            <p:cNvPr id="167989" name="Kotak Teks 167988"/>
            <p:cNvSpPr txBox="1"/>
            <p:nvPr/>
          </p:nvSpPr>
          <p:spPr>
            <a:xfrm>
              <a:off x="3716" y="734"/>
              <a:ext cx="997" cy="176"/>
            </a:xfrm>
            <a:prstGeom prst="rect">
              <a:avLst/>
            </a:prstGeom>
            <a:noFill/>
            <a:ln w="9525">
              <a:noFill/>
            </a:ln>
          </p:spPr>
          <p:txBody>
            <a:bodyPr wrap="none" anchor="t" anchorCtr="0">
              <a:spAutoFit/>
            </a:bodyPr>
            <a:p>
              <a:r>
                <a:rPr sz="1000" b="1">
                  <a:effectLst>
                    <a:outerShdw blurRad="38100" dist="38100" dir="2700000">
                      <a:srgbClr val="FFFFFF"/>
                    </a:outerShdw>
                  </a:effectLst>
                  <a:latin typeface="Arial" panose="020B0604020202020204" pitchFamily="34" charset="0"/>
                </a:rPr>
                <a:t> </a:t>
              </a:r>
              <a:r>
                <a:rPr sz="1000" b="1" err="1">
                  <a:effectLst>
                    <a:outerShdw blurRad="38100" dist="38100" dir="2700000">
                      <a:srgbClr val="FFFFFF"/>
                    </a:outerShdw>
                  </a:effectLst>
                  <a:latin typeface="Arial" panose="020B0604020202020204" pitchFamily="34" charset="0"/>
                </a:rPr>
                <a:t>Aplikasi</a:t>
              </a:r>
              <a:r>
                <a:rPr sz="1000" b="1">
                  <a:effectLst>
                    <a:outerShdw blurRad="38100" dist="38100" dir="2700000">
                      <a:srgbClr val="FFFFFF"/>
                    </a:outerShdw>
                  </a:effectLst>
                  <a:latin typeface="Arial" panose="020B0604020202020204" pitchFamily="34" charset="0"/>
                </a:rPr>
                <a:t> </a:t>
              </a:r>
              <a:r>
                <a:rPr sz="1000" b="1" err="1">
                  <a:effectLst>
                    <a:outerShdw blurRad="38100" dist="38100" dir="2700000">
                      <a:srgbClr val="FFFFFF"/>
                    </a:outerShdw>
                  </a:effectLst>
                  <a:latin typeface="Arial" panose="020B0604020202020204" pitchFamily="34" charset="0"/>
                </a:rPr>
                <a:t>Administrasi</a:t>
              </a:r>
              <a:endParaRPr sz="1000" b="1">
                <a:effectLst>
                  <a:outerShdw blurRad="38100" dist="38100" dir="2700000">
                    <a:srgbClr val="FFFFFF"/>
                  </a:outerShdw>
                </a:effectLst>
                <a:latin typeface="Arial" panose="020B0604020202020204" pitchFamily="34" charset="0"/>
              </a:endParaRPr>
            </a:p>
          </p:txBody>
        </p:sp>
        <p:sp>
          <p:nvSpPr>
            <p:cNvPr id="167990" name="Persegi panjang 167989"/>
            <p:cNvSpPr/>
            <p:nvPr/>
          </p:nvSpPr>
          <p:spPr>
            <a:xfrm>
              <a:off x="3656" y="747"/>
              <a:ext cx="101" cy="77"/>
            </a:xfrm>
            <a:prstGeom prst="rect">
              <a:avLst/>
            </a:prstGeom>
            <a:solidFill>
              <a:schemeClr val="folHlink"/>
            </a:solidFill>
            <a:ln w="9525">
              <a:noFill/>
            </a:ln>
            <a:effectLst>
              <a:prstShdw prst="shdw17" dist="17961" dir="13499999">
                <a:schemeClr val="folHlink">
                  <a:gamma/>
                  <a:shade val="60000"/>
                  <a:invGamma/>
                </a:schemeClr>
              </a:prstShdw>
            </a:effectLst>
          </p:spPr>
          <p:txBody>
            <a:bodyPr/>
            <a:p>
              <a:endParaRPr lang="id-ID" altLang="en-US"/>
            </a:p>
          </p:txBody>
        </p:sp>
        <p:sp>
          <p:nvSpPr>
            <p:cNvPr id="167991" name="Kotak Teks 167990"/>
            <p:cNvSpPr txBox="1"/>
            <p:nvPr/>
          </p:nvSpPr>
          <p:spPr>
            <a:xfrm>
              <a:off x="4049" y="1462"/>
              <a:ext cx="875" cy="164"/>
            </a:xfrm>
            <a:prstGeom prst="rect">
              <a:avLst/>
            </a:prstGeom>
            <a:noFill/>
            <a:ln w="9525">
              <a:noFill/>
            </a:ln>
          </p:spPr>
          <p:txBody>
            <a:bodyPr wrap="none" anchor="t" anchorCtr="0">
              <a:spAutoFit/>
            </a:bodyPr>
            <a:p>
              <a:pPr algn="ctr"/>
              <a:r>
                <a:rPr sz="900" b="1" err="1">
                  <a:solidFill>
                    <a:srgbClr val="0000CC"/>
                  </a:solidFill>
                  <a:latin typeface="Arial" panose="020B0604020202020204" pitchFamily="34" charset="0"/>
                </a:rPr>
                <a:t>Asisten</a:t>
              </a:r>
              <a:r>
                <a:rPr sz="900" b="1">
                  <a:solidFill>
                    <a:srgbClr val="0000CC"/>
                  </a:solidFill>
                  <a:latin typeface="Arial" panose="020B0604020202020204" pitchFamily="34" charset="0"/>
                </a:rPr>
                <a:t> </a:t>
              </a:r>
              <a:r>
                <a:rPr sz="900" b="1" err="1">
                  <a:solidFill>
                    <a:srgbClr val="0000CC"/>
                  </a:solidFill>
                  <a:latin typeface="Arial" panose="020B0604020202020204" pitchFamily="34" charset="0"/>
                </a:rPr>
                <a:t>Administrasi</a:t>
              </a:r>
              <a:endParaRPr sz="900" b="1">
                <a:solidFill>
                  <a:srgbClr val="0000CC"/>
                </a:solidFill>
                <a:latin typeface="Arial" panose="020B0604020202020204" pitchFamily="34" charset="0"/>
              </a:endParaRPr>
            </a:p>
          </p:txBody>
        </p:sp>
        <p:sp>
          <p:nvSpPr>
            <p:cNvPr id="167992" name="Bagan Alur: Disk Magnetik 167991"/>
            <p:cNvSpPr/>
            <p:nvPr/>
          </p:nvSpPr>
          <p:spPr>
            <a:xfrm>
              <a:off x="3747" y="969"/>
              <a:ext cx="538" cy="306"/>
            </a:xfrm>
            <a:prstGeom prst="flowChartMagneticDisk">
              <a:avLst/>
            </a:prstGeom>
            <a:gradFill rotWithShape="0">
              <a:gsLst>
                <a:gs pos="0">
                  <a:schemeClr val="folHlink"/>
                </a:gs>
                <a:gs pos="50000">
                  <a:srgbClr val="FFFFFF"/>
                </a:gs>
                <a:gs pos="100000">
                  <a:schemeClr val="folHlink"/>
                </a:gs>
              </a:gsLst>
              <a:lin ang="0" scaled="1"/>
              <a:tileRect/>
            </a:gradFill>
            <a:ln w="9525" cap="flat" cmpd="sng">
              <a:solidFill>
                <a:schemeClr val="bg2"/>
              </a:solidFill>
              <a:prstDash val="solid"/>
              <a:headEnd type="none" w="med" len="med"/>
              <a:tailEnd type="none" w="med" len="med"/>
            </a:ln>
          </p:spPr>
          <p:txBody>
            <a:bodyPr/>
            <a:p>
              <a:endParaRPr lang="id-ID" altLang="en-US"/>
            </a:p>
          </p:txBody>
        </p:sp>
        <p:sp>
          <p:nvSpPr>
            <p:cNvPr id="167993" name="Bagan Alur: Disk Magnetik 167992"/>
            <p:cNvSpPr/>
            <p:nvPr/>
          </p:nvSpPr>
          <p:spPr>
            <a:xfrm>
              <a:off x="4197" y="1811"/>
              <a:ext cx="537" cy="306"/>
            </a:xfrm>
            <a:prstGeom prst="flowChartMagneticDisk">
              <a:avLst/>
            </a:prstGeom>
            <a:gradFill rotWithShape="0">
              <a:gsLst>
                <a:gs pos="0">
                  <a:schemeClr val="folHlink"/>
                </a:gs>
                <a:gs pos="50000">
                  <a:srgbClr val="FFFFFF"/>
                </a:gs>
                <a:gs pos="100000">
                  <a:schemeClr val="folHlink"/>
                </a:gs>
              </a:gsLst>
              <a:lin ang="0" scaled="1"/>
              <a:tileRect/>
            </a:gradFill>
            <a:ln w="9525" cap="flat" cmpd="sng">
              <a:solidFill>
                <a:schemeClr val="bg2"/>
              </a:solidFill>
              <a:prstDash val="solid"/>
              <a:headEnd type="none" w="med" len="med"/>
              <a:tailEnd type="none" w="med" len="med"/>
            </a:ln>
          </p:spPr>
          <p:txBody>
            <a:bodyPr/>
            <a:p>
              <a:endParaRPr lang="id-ID" altLang="en-US"/>
            </a:p>
          </p:txBody>
        </p:sp>
        <p:sp>
          <p:nvSpPr>
            <p:cNvPr id="167994" name="Kotak Teks 167993"/>
            <p:cNvSpPr txBox="1"/>
            <p:nvPr/>
          </p:nvSpPr>
          <p:spPr>
            <a:xfrm>
              <a:off x="3736" y="1033"/>
              <a:ext cx="609" cy="262"/>
            </a:xfrm>
            <a:prstGeom prst="rect">
              <a:avLst/>
            </a:prstGeom>
            <a:noFill/>
            <a:ln w="9525">
              <a:noFill/>
            </a:ln>
          </p:spPr>
          <p:txBody>
            <a:bodyPr>
              <a:spAutoFit/>
            </a:bodyPr>
            <a:p>
              <a:pPr algn="ctr"/>
              <a:r>
                <a:rPr sz="900" b="1" err="1">
                  <a:solidFill>
                    <a:srgbClr val="0000CC"/>
                  </a:solidFill>
                  <a:latin typeface="Arial" panose="020B0604020202020204" pitchFamily="34" charset="0"/>
                </a:rPr>
                <a:t>Adm</a:t>
              </a:r>
              <a:r>
                <a:rPr sz="900" b="1">
                  <a:solidFill>
                    <a:srgbClr val="0000CC"/>
                  </a:solidFill>
                  <a:latin typeface="Arial" panose="020B0604020202020204" pitchFamily="34" charset="0"/>
                </a:rPr>
                <a:t> &amp; </a:t>
              </a:r>
              <a:r>
                <a:rPr sz="900" b="1" err="1">
                  <a:solidFill>
                    <a:srgbClr val="0000CC"/>
                  </a:solidFill>
                  <a:latin typeface="Arial" panose="020B0604020202020204" pitchFamily="34" charset="0"/>
                </a:rPr>
                <a:t>Umum</a:t>
              </a:r>
              <a:endParaRPr sz="900" b="1">
                <a:solidFill>
                  <a:srgbClr val="0000CC"/>
                </a:solidFill>
                <a:latin typeface="Arial" panose="020B0604020202020204" pitchFamily="34" charset="0"/>
              </a:endParaRPr>
            </a:p>
          </p:txBody>
        </p:sp>
        <p:sp>
          <p:nvSpPr>
            <p:cNvPr id="167995" name="Kotak Teks 167994"/>
            <p:cNvSpPr txBox="1"/>
            <p:nvPr/>
          </p:nvSpPr>
          <p:spPr>
            <a:xfrm>
              <a:off x="4255" y="1816"/>
              <a:ext cx="488" cy="262"/>
            </a:xfrm>
            <a:prstGeom prst="rect">
              <a:avLst/>
            </a:prstGeom>
            <a:noFill/>
            <a:ln w="9525">
              <a:noFill/>
            </a:ln>
          </p:spPr>
          <p:txBody>
            <a:bodyPr wrap="none" anchor="t" anchorCtr="0">
              <a:spAutoFit/>
            </a:bodyPr>
            <a:p>
              <a:pPr algn="ctr"/>
              <a:r>
                <a:rPr sz="900" b="1">
                  <a:solidFill>
                    <a:srgbClr val="0000CC"/>
                  </a:solidFill>
                  <a:latin typeface="Arial" panose="020B0604020202020204" pitchFamily="34" charset="0"/>
                </a:rPr>
                <a:t> </a:t>
              </a:r>
              <a:endParaRPr sz="900" b="1">
                <a:solidFill>
                  <a:srgbClr val="0000CC"/>
                </a:solidFill>
                <a:latin typeface="Arial" panose="020B0604020202020204" pitchFamily="34" charset="0"/>
              </a:endParaRPr>
            </a:p>
            <a:p>
              <a:pPr algn="ctr"/>
              <a:r>
                <a:rPr sz="900" b="1" err="1">
                  <a:solidFill>
                    <a:srgbClr val="0000CC"/>
                  </a:solidFill>
                  <a:latin typeface="Arial" panose="020B0604020202020204" pitchFamily="34" charset="0"/>
                </a:rPr>
                <a:t>Keuangan</a:t>
              </a:r>
              <a:endParaRPr sz="900" b="1">
                <a:solidFill>
                  <a:srgbClr val="0000CC"/>
                </a:solidFill>
                <a:latin typeface="Arial" panose="020B0604020202020204" pitchFamily="34" charset="0"/>
              </a:endParaRPr>
            </a:p>
          </p:txBody>
        </p:sp>
        <p:sp>
          <p:nvSpPr>
            <p:cNvPr id="167996" name="Oval 167995"/>
            <p:cNvSpPr/>
            <p:nvPr/>
          </p:nvSpPr>
          <p:spPr>
            <a:xfrm>
              <a:off x="3963" y="1428"/>
              <a:ext cx="1012" cy="192"/>
            </a:xfrm>
            <a:prstGeom prst="ellipse">
              <a:avLst/>
            </a:prstGeom>
            <a:noFill/>
            <a:ln w="9525" cap="flat" cmpd="sng">
              <a:solidFill>
                <a:srgbClr val="663300"/>
              </a:solidFill>
              <a:prstDash val="sysDot"/>
              <a:headEnd type="none" w="med" len="med"/>
              <a:tailEnd type="none" w="med" len="med"/>
            </a:ln>
          </p:spPr>
          <p:txBody>
            <a:bodyPr/>
            <a:p>
              <a:endParaRPr lang="id-ID" altLang="en-US"/>
            </a:p>
          </p:txBody>
        </p:sp>
        <p:sp>
          <p:nvSpPr>
            <p:cNvPr id="167997" name="Konektor Garis Lurus 167996"/>
            <p:cNvSpPr/>
            <p:nvPr/>
          </p:nvSpPr>
          <p:spPr>
            <a:xfrm>
              <a:off x="4050" y="1275"/>
              <a:ext cx="203" cy="153"/>
            </a:xfrm>
            <a:prstGeom prst="line">
              <a:avLst/>
            </a:prstGeom>
            <a:ln w="9525" cap="flat" cmpd="sng">
              <a:solidFill>
                <a:schemeClr val="tx1"/>
              </a:solidFill>
              <a:prstDash val="solid"/>
              <a:headEnd type="triangle" w="med" len="med"/>
              <a:tailEnd type="triangle" w="med" len="med"/>
            </a:ln>
          </p:spPr>
        </p:sp>
        <p:sp>
          <p:nvSpPr>
            <p:cNvPr id="167998" name="Konektor Garis Lurus 167997"/>
            <p:cNvSpPr/>
            <p:nvPr/>
          </p:nvSpPr>
          <p:spPr>
            <a:xfrm flipH="1">
              <a:off x="4709" y="1275"/>
              <a:ext cx="202" cy="153"/>
            </a:xfrm>
            <a:prstGeom prst="line">
              <a:avLst/>
            </a:prstGeom>
            <a:ln w="9525" cap="flat" cmpd="sng">
              <a:solidFill>
                <a:schemeClr val="tx1"/>
              </a:solidFill>
              <a:prstDash val="solid"/>
              <a:headEnd type="triangle" w="med" len="med"/>
              <a:tailEnd type="triangle" w="med" len="med"/>
            </a:ln>
          </p:spPr>
        </p:sp>
        <p:sp>
          <p:nvSpPr>
            <p:cNvPr id="167999" name="Konektor Garis Lurus 167998"/>
            <p:cNvSpPr/>
            <p:nvPr/>
          </p:nvSpPr>
          <p:spPr>
            <a:xfrm>
              <a:off x="4468" y="1620"/>
              <a:ext cx="0" cy="191"/>
            </a:xfrm>
            <a:prstGeom prst="line">
              <a:avLst/>
            </a:prstGeom>
            <a:ln w="9525" cap="flat" cmpd="sng">
              <a:solidFill>
                <a:schemeClr val="tx1"/>
              </a:solidFill>
              <a:prstDash val="solid"/>
              <a:headEnd type="triangle" w="med" len="med"/>
              <a:tailEnd type="triangle" w="med" len="med"/>
            </a:ln>
          </p:spPr>
        </p:sp>
        <p:grpSp>
          <p:nvGrpSpPr>
            <p:cNvPr id="168000" name="Grup 167999"/>
            <p:cNvGrpSpPr/>
            <p:nvPr/>
          </p:nvGrpSpPr>
          <p:grpSpPr>
            <a:xfrm>
              <a:off x="2215" y="2228"/>
              <a:ext cx="1789" cy="1248"/>
              <a:chOff x="1344" y="2112"/>
              <a:chExt cx="1440" cy="1248"/>
            </a:xfrm>
          </p:grpSpPr>
          <p:sp>
            <p:nvSpPr>
              <p:cNvPr id="168001" name="Bagan Alur: Gabung 168000"/>
              <p:cNvSpPr/>
              <p:nvPr/>
            </p:nvSpPr>
            <p:spPr>
              <a:xfrm>
                <a:off x="1344" y="2112"/>
                <a:ext cx="1440" cy="1248"/>
              </a:xfrm>
              <a:prstGeom prst="flowChartMerge">
                <a:avLst/>
              </a:prstGeom>
              <a:solidFill>
                <a:srgbClr val="FFCC99"/>
              </a:solidFill>
              <a:ln w="9525">
                <a:noFill/>
              </a:ln>
              <a:effectLst>
                <a:prstShdw prst="shdw17" dist="17961" dir="2699999">
                  <a:srgbClr val="FFCC99">
                    <a:gamma/>
                    <a:shade val="60000"/>
                    <a:invGamma/>
                  </a:srgbClr>
                </a:prstShdw>
              </a:effectLst>
            </p:spPr>
            <p:txBody>
              <a:bodyPr/>
              <a:p>
                <a:endParaRPr lang="id-ID" altLang="en-US"/>
              </a:p>
            </p:txBody>
          </p:sp>
          <p:sp>
            <p:nvSpPr>
              <p:cNvPr id="168002" name="Kotak Teks 168001"/>
              <p:cNvSpPr txBox="1"/>
              <p:nvPr/>
            </p:nvSpPr>
            <p:spPr>
              <a:xfrm>
                <a:off x="1788" y="2164"/>
                <a:ext cx="579" cy="819"/>
              </a:xfrm>
              <a:prstGeom prst="rect">
                <a:avLst/>
              </a:prstGeom>
              <a:noFill/>
              <a:ln w="9525">
                <a:noFill/>
              </a:ln>
            </p:spPr>
            <p:txBody>
              <a:bodyPr wrap="none" anchor="t" anchorCtr="0">
                <a:spAutoFit/>
              </a:bodyPr>
              <a:p>
                <a:pPr algn="ctr"/>
                <a:r>
                  <a:rPr sz="1400" b="1">
                    <a:solidFill>
                      <a:srgbClr val="0000CC"/>
                    </a:solidFill>
                    <a:effectLst>
                      <a:outerShdw blurRad="38100" dist="38100" dir="2700000">
                        <a:srgbClr val="000000"/>
                      </a:outerShdw>
                    </a:effectLst>
                    <a:latin typeface="Tahoma" panose="020B0604030504040204" pitchFamily="34" charset="0"/>
                  </a:rPr>
                  <a:t>SIM</a:t>
                </a:r>
                <a:endParaRPr sz="1400" b="1">
                  <a:solidFill>
                    <a:srgbClr val="0000CC"/>
                  </a:solidFill>
                  <a:effectLst>
                    <a:outerShdw blurRad="38100" dist="38100" dir="2700000">
                      <a:srgbClr val="000000"/>
                    </a:outerShdw>
                  </a:effectLst>
                  <a:latin typeface="Tahoma" panose="020B0604030504040204" pitchFamily="34" charset="0"/>
                </a:endParaRPr>
              </a:p>
              <a:p>
                <a:pPr algn="ctr"/>
                <a:r>
                  <a:rPr sz="1200" b="1" err="1">
                    <a:solidFill>
                      <a:srgbClr val="0000CC"/>
                    </a:solidFill>
                    <a:effectLst>
                      <a:outerShdw blurRad="38100" dist="38100" dir="2700000">
                        <a:srgbClr val="000000"/>
                      </a:outerShdw>
                    </a:effectLst>
                    <a:latin typeface="Tahoma" panose="020B0604030504040204" pitchFamily="34" charset="0"/>
                  </a:rPr>
                  <a:t>Sekretariat</a:t>
                </a:r>
                <a:r>
                  <a:rPr sz="1200" b="1">
                    <a:solidFill>
                      <a:srgbClr val="0000CC"/>
                    </a:solidFill>
                    <a:effectLst>
                      <a:outerShdw blurRad="38100" dist="38100" dir="2700000">
                        <a:srgbClr val="000000"/>
                      </a:outerShdw>
                    </a:effectLst>
                    <a:latin typeface="Tahoma" panose="020B0604030504040204" pitchFamily="34" charset="0"/>
                  </a:rPr>
                  <a:t> </a:t>
                </a:r>
                <a:endParaRPr sz="1200" b="1">
                  <a:solidFill>
                    <a:srgbClr val="0000CC"/>
                  </a:solidFill>
                  <a:effectLst>
                    <a:outerShdw blurRad="38100" dist="38100" dir="2700000">
                      <a:srgbClr val="000000"/>
                    </a:outerShdw>
                  </a:effectLst>
                  <a:latin typeface="Tahoma" panose="020B0604030504040204" pitchFamily="34" charset="0"/>
                </a:endParaRPr>
              </a:p>
              <a:p>
                <a:pPr algn="ctr"/>
                <a:r>
                  <a:rPr sz="1200" b="1">
                    <a:solidFill>
                      <a:srgbClr val="0000CC"/>
                    </a:solidFill>
                    <a:effectLst>
                      <a:outerShdw blurRad="38100" dist="38100" dir="2700000">
                        <a:srgbClr val="000000"/>
                      </a:outerShdw>
                    </a:effectLst>
                    <a:latin typeface="Tahoma" panose="020B0604030504040204" pitchFamily="34" charset="0"/>
                  </a:rPr>
                  <a:t>Kota</a:t>
                </a:r>
                <a:endParaRPr sz="1200" b="1">
                  <a:solidFill>
                    <a:srgbClr val="0000CC"/>
                  </a:solidFill>
                  <a:effectLst>
                    <a:outerShdw blurRad="38100" dist="38100" dir="2700000">
                      <a:srgbClr val="000000"/>
                    </a:outerShdw>
                  </a:effectLst>
                  <a:latin typeface="Tahoma" panose="020B0604030504040204" pitchFamily="34" charset="0"/>
                </a:endParaRPr>
              </a:p>
              <a:p>
                <a:pPr algn="ctr"/>
                <a:endParaRPr sz="1200">
                  <a:solidFill>
                    <a:srgbClr val="0000CC"/>
                  </a:solidFill>
                  <a:effectLst>
                    <a:outerShdw blurRad="38100" dist="38100" dir="2700000">
                      <a:srgbClr val="000000"/>
                    </a:outerShdw>
                  </a:effectLst>
                  <a:latin typeface="Tahoma" panose="020B0604030504040204" pitchFamily="34" charset="0"/>
                </a:endParaRPr>
              </a:p>
              <a:p>
                <a:pPr algn="ctr"/>
                <a:endParaRPr sz="1000">
                  <a:solidFill>
                    <a:srgbClr val="0000CC"/>
                  </a:solidFill>
                  <a:effectLst>
                    <a:outerShdw blurRad="38100" dist="38100" dir="2700000">
                      <a:srgbClr val="000000"/>
                    </a:outerShdw>
                  </a:effectLst>
                  <a:latin typeface="Tahoma" panose="020B0604030504040204" pitchFamily="34" charset="0"/>
                </a:endParaRPr>
              </a:p>
              <a:p>
                <a:pPr algn="ctr"/>
                <a:endParaRPr sz="900">
                  <a:solidFill>
                    <a:srgbClr val="0000CC"/>
                  </a:solidFill>
                  <a:effectLst>
                    <a:outerShdw blurRad="38100" dist="38100" dir="2700000">
                      <a:srgbClr val="000000"/>
                    </a:outerShdw>
                  </a:effectLst>
                  <a:latin typeface="Tahoma" panose="020B0604030504040204" pitchFamily="34" charset="0"/>
                </a:endParaRPr>
              </a:p>
            </p:txBody>
          </p:sp>
        </p:grpSp>
        <p:sp>
          <p:nvSpPr>
            <p:cNvPr id="168003" name="Kotak Teks 168002"/>
            <p:cNvSpPr txBox="1"/>
            <p:nvPr/>
          </p:nvSpPr>
          <p:spPr>
            <a:xfrm>
              <a:off x="2680" y="969"/>
              <a:ext cx="880" cy="394"/>
            </a:xfrm>
            <a:prstGeom prst="rect">
              <a:avLst/>
            </a:prstGeom>
            <a:noFill/>
            <a:ln w="9525">
              <a:noFill/>
            </a:ln>
          </p:spPr>
          <p:txBody>
            <a:bodyPr wrap="none" anchor="t" anchorCtr="0">
              <a:spAutoFit/>
            </a:bodyPr>
            <a:p>
              <a:pPr algn="ctr"/>
              <a:r>
                <a:rPr sz="1000" b="1" err="1">
                  <a:solidFill>
                    <a:srgbClr val="0000CC"/>
                  </a:solidFill>
                  <a:latin typeface="Tahoma" panose="020B0604030504040204" pitchFamily="34" charset="0"/>
                </a:rPr>
                <a:t>Aplikasi</a:t>
              </a:r>
              <a:r>
                <a:rPr sz="1000" b="1">
                  <a:solidFill>
                    <a:srgbClr val="0000CC"/>
                  </a:solidFill>
                  <a:latin typeface="Tahoma" panose="020B0604030504040204" pitchFamily="34" charset="0"/>
                </a:rPr>
                <a:t> </a:t>
              </a:r>
              <a:endParaRPr sz="1000" b="1">
                <a:solidFill>
                  <a:srgbClr val="0000CC"/>
                </a:solidFill>
                <a:latin typeface="Tahoma" panose="020B0604030504040204" pitchFamily="34" charset="0"/>
              </a:endParaRPr>
            </a:p>
            <a:p>
              <a:pPr algn="ctr"/>
              <a:r>
                <a:rPr sz="1000" b="1" err="1">
                  <a:solidFill>
                    <a:srgbClr val="0000CC"/>
                  </a:solidFill>
                  <a:latin typeface="Tahoma" panose="020B0604030504040204" pitchFamily="34" charset="0"/>
                </a:rPr>
                <a:t>Pelaporan</a:t>
              </a:r>
              <a:r>
                <a:rPr sz="1000" b="1">
                  <a:solidFill>
                    <a:srgbClr val="0000CC"/>
                  </a:solidFill>
                  <a:latin typeface="Tahoma" panose="020B0604030504040204" pitchFamily="34" charset="0"/>
                </a:rPr>
                <a:t> </a:t>
              </a:r>
              <a:r>
                <a:rPr sz="1000" b="1" err="1">
                  <a:solidFill>
                    <a:srgbClr val="0000CC"/>
                  </a:solidFill>
                  <a:latin typeface="Tahoma" panose="020B0604030504040204" pitchFamily="34" charset="0"/>
                </a:rPr>
                <a:t>Ke</a:t>
              </a:r>
              <a:endParaRPr sz="1000" b="1">
                <a:solidFill>
                  <a:srgbClr val="0000CC"/>
                </a:solidFill>
                <a:latin typeface="Tahoma" panose="020B0604030504040204" pitchFamily="34" charset="0"/>
              </a:endParaRPr>
            </a:p>
            <a:p>
              <a:pPr algn="ctr"/>
              <a:r>
                <a:rPr sz="1000" b="1" err="1">
                  <a:solidFill>
                    <a:srgbClr val="0000CC"/>
                  </a:solidFill>
                  <a:latin typeface="Tahoma" panose="020B0604030504040204" pitchFamily="34" charset="0"/>
                </a:rPr>
                <a:t>Pemprop</a:t>
              </a:r>
              <a:r>
                <a:rPr sz="1000" b="1">
                  <a:solidFill>
                    <a:srgbClr val="0000CC"/>
                  </a:solidFill>
                  <a:latin typeface="Tahoma" panose="020B0604030504040204" pitchFamily="34" charset="0"/>
                </a:rPr>
                <a:t>. &amp; </a:t>
              </a:r>
              <a:r>
                <a:rPr sz="1000" b="1" err="1">
                  <a:solidFill>
                    <a:srgbClr val="0000CC"/>
                  </a:solidFill>
                  <a:latin typeface="Tahoma" panose="020B0604030504040204" pitchFamily="34" charset="0"/>
                </a:rPr>
                <a:t>Pusat</a:t>
              </a:r>
              <a:endParaRPr sz="1000" b="1">
                <a:solidFill>
                  <a:srgbClr val="0000CC"/>
                </a:solidFill>
                <a:latin typeface="Tahoma" panose="020B0604030504040204" pitchFamily="34" charset="0"/>
              </a:endParaRPr>
            </a:p>
          </p:txBody>
        </p:sp>
        <p:sp>
          <p:nvSpPr>
            <p:cNvPr id="168004" name="Panah Atas-Bawah 168003"/>
            <p:cNvSpPr/>
            <p:nvPr/>
          </p:nvSpPr>
          <p:spPr>
            <a:xfrm>
              <a:off x="2964" y="3600"/>
              <a:ext cx="299" cy="240"/>
            </a:xfrm>
            <a:prstGeom prst="upDownArrow">
              <a:avLst>
                <a:gd name="adj1" fmla="val 42500"/>
                <a:gd name="adj2" fmla="val 20138"/>
              </a:avLst>
            </a:prstGeom>
            <a:noFill/>
            <a:ln w="9525" cap="flat" cmpd="sng">
              <a:solidFill>
                <a:schemeClr val="accent2"/>
              </a:solidFill>
              <a:prstDash val="solid"/>
              <a:miter/>
              <a:headEnd type="none" w="med" len="med"/>
              <a:tailEnd type="none" w="med" len="med"/>
            </a:ln>
            <a:effectLst>
              <a:prstShdw prst="shdw17" dist="17961" dir="2699999">
                <a:schemeClr val="accent2">
                  <a:gamma/>
                  <a:shade val="60000"/>
                  <a:invGamma/>
                </a:schemeClr>
              </a:prstShdw>
            </a:effectLst>
          </p:spPr>
          <p:txBody>
            <a:bodyPr/>
            <a:p>
              <a:endParaRPr lang="id-ID" altLang="en-US"/>
            </a:p>
          </p:txBody>
        </p:sp>
        <p:sp>
          <p:nvSpPr>
            <p:cNvPr id="168005" name="Kotak Teks 168004"/>
            <p:cNvSpPr txBox="1"/>
            <p:nvPr/>
          </p:nvSpPr>
          <p:spPr>
            <a:xfrm>
              <a:off x="2767" y="3870"/>
              <a:ext cx="696" cy="285"/>
            </a:xfrm>
            <a:prstGeom prst="rect">
              <a:avLst/>
            </a:prstGeom>
            <a:noFill/>
            <a:ln w="9525">
              <a:noFill/>
            </a:ln>
          </p:spPr>
          <p:txBody>
            <a:bodyPr wrap="none" anchor="t" anchorCtr="0">
              <a:spAutoFit/>
            </a:bodyPr>
            <a:p>
              <a:pPr algn="ctr"/>
              <a:r>
                <a:rPr sz="1000" b="1">
                  <a:solidFill>
                    <a:srgbClr val="0000CC"/>
                  </a:solidFill>
                  <a:latin typeface="Tahoma" panose="020B0604030504040204" pitchFamily="34" charset="0"/>
                </a:rPr>
                <a:t>KOORDINASI</a:t>
              </a:r>
              <a:endParaRPr sz="1000" b="1">
                <a:solidFill>
                  <a:srgbClr val="0000CC"/>
                </a:solidFill>
                <a:latin typeface="Tahoma" panose="020B0604030504040204" pitchFamily="34" charset="0"/>
              </a:endParaRPr>
            </a:p>
            <a:p>
              <a:pPr algn="ctr"/>
              <a:r>
                <a:rPr sz="1000" b="1">
                  <a:solidFill>
                    <a:srgbClr val="0000CC"/>
                  </a:solidFill>
                  <a:latin typeface="Tahoma" panose="020B0604030504040204" pitchFamily="34" charset="0"/>
                </a:rPr>
                <a:t>KE BAWAH</a:t>
              </a:r>
              <a:endParaRPr sz="1000" b="1">
                <a:solidFill>
                  <a:srgbClr val="0000CC"/>
                </a:solidFill>
                <a:latin typeface="Tahoma" panose="020B0604030504040204" pitchFamily="34" charset="0"/>
              </a:endParaRPr>
            </a:p>
          </p:txBody>
        </p:sp>
        <p:sp>
          <p:nvSpPr>
            <p:cNvPr id="168006" name="Panah Atas-Bawah 168005"/>
            <p:cNvSpPr/>
            <p:nvPr/>
          </p:nvSpPr>
          <p:spPr>
            <a:xfrm>
              <a:off x="2928" y="1392"/>
              <a:ext cx="299" cy="240"/>
            </a:xfrm>
            <a:prstGeom prst="upDownArrow">
              <a:avLst>
                <a:gd name="adj1" fmla="val 42500"/>
                <a:gd name="adj2" fmla="val 20138"/>
              </a:avLst>
            </a:prstGeom>
            <a:noFill/>
            <a:ln w="9525" cap="flat" cmpd="sng">
              <a:solidFill>
                <a:schemeClr val="accent2"/>
              </a:solidFill>
              <a:prstDash val="solid"/>
              <a:miter/>
              <a:headEnd type="none" w="med" len="med"/>
              <a:tailEnd type="none" w="med" len="med"/>
            </a:ln>
            <a:effectLst>
              <a:prstShdw prst="shdw17" dist="17961" dir="2699999">
                <a:schemeClr val="accent2">
                  <a:gamma/>
                  <a:shade val="60000"/>
                  <a:invGamma/>
                </a:schemeClr>
              </a:prstShdw>
            </a:effectLst>
          </p:spPr>
          <p:txBody>
            <a:bodyPr/>
            <a:p>
              <a:endParaRPr lang="id-ID" altLang="en-US"/>
            </a:p>
          </p:txBody>
        </p:sp>
        <p:sp>
          <p:nvSpPr>
            <p:cNvPr id="168007" name="Persegi panjang 168006"/>
            <p:cNvSpPr/>
            <p:nvPr/>
          </p:nvSpPr>
          <p:spPr>
            <a:xfrm>
              <a:off x="1716" y="752"/>
              <a:ext cx="1045" cy="683"/>
            </a:xfrm>
            <a:prstGeom prst="rect">
              <a:avLst/>
            </a:prstGeom>
            <a:noFill/>
            <a:ln w="9525">
              <a:noFill/>
            </a:ln>
          </p:spPr>
          <p:txBody>
            <a:bodyPr>
              <a:spAutoFit/>
            </a:bodyPr>
            <a:p>
              <a:pPr>
                <a:spcBef>
                  <a:spcPct val="50000"/>
                </a:spcBef>
              </a:pPr>
              <a:endParaRPr sz="800"/>
            </a:p>
            <a:p>
              <a:pPr>
                <a:spcBef>
                  <a:spcPct val="50000"/>
                </a:spcBef>
              </a:pPr>
              <a:endParaRPr sz="800"/>
            </a:p>
            <a:p>
              <a:pPr>
                <a:spcBef>
                  <a:spcPct val="50000"/>
                </a:spcBef>
              </a:pPr>
              <a:endParaRPr sz="800"/>
            </a:p>
            <a:p>
              <a:pPr>
                <a:spcBef>
                  <a:spcPct val="50000"/>
                </a:spcBef>
              </a:pPr>
              <a:endParaRPr sz="800"/>
            </a:p>
            <a:p>
              <a:pPr>
                <a:spcBef>
                  <a:spcPct val="50000"/>
                </a:spcBef>
              </a:pPr>
              <a:endParaRPr sz="800"/>
            </a:p>
          </p:txBody>
        </p:sp>
      </p:grpSp>
      <p:sp>
        <p:nvSpPr>
          <p:cNvPr id="168008" name="Kotak Teks 168007"/>
          <p:cNvSpPr txBox="1"/>
          <p:nvPr/>
        </p:nvSpPr>
        <p:spPr>
          <a:xfrm>
            <a:off x="911225" y="484188"/>
            <a:ext cx="7405688" cy="457200"/>
          </a:xfrm>
          <a:prstGeom prst="rect">
            <a:avLst/>
          </a:prstGeom>
          <a:noFill/>
          <a:ln w="9525">
            <a:noFill/>
          </a:ln>
        </p:spPr>
        <p:txBody>
          <a:bodyPr wrap="none" anchor="t" anchorCtr="0">
            <a:spAutoFit/>
          </a:bodyPr>
          <a:p>
            <a:r>
              <a:rPr b="1" err="1">
                <a:solidFill>
                  <a:schemeClr val="accent2"/>
                </a:solidFill>
                <a:effectLst>
                  <a:outerShdw blurRad="38100" dist="38100" dir="2700000">
                    <a:srgbClr val="000000"/>
                  </a:outerShdw>
                </a:effectLst>
                <a:latin typeface="Verdana" panose="020B0604030504040204" pitchFamily="34" charset="0"/>
              </a:rPr>
              <a:t>Membangun</a:t>
            </a:r>
            <a:r>
              <a:rPr b="1">
                <a:solidFill>
                  <a:schemeClr val="accent2"/>
                </a:solidFill>
                <a:effectLst>
                  <a:outerShdw blurRad="38100" dist="38100" dir="2700000">
                    <a:srgbClr val="000000"/>
                  </a:outerShdw>
                </a:effectLst>
                <a:latin typeface="Verdana" panose="020B0604030504040204" pitchFamily="34" charset="0"/>
              </a:rPr>
              <a:t> </a:t>
            </a:r>
            <a:r>
              <a:rPr b="1" err="1">
                <a:solidFill>
                  <a:schemeClr val="accent2"/>
                </a:solidFill>
                <a:effectLst>
                  <a:outerShdw blurRad="38100" dist="38100" dir="2700000">
                    <a:srgbClr val="000000"/>
                  </a:outerShdw>
                </a:effectLst>
                <a:latin typeface="Verdana" panose="020B0604030504040204" pitchFamily="34" charset="0"/>
              </a:rPr>
              <a:t>Aplikasi</a:t>
            </a:r>
            <a:r>
              <a:rPr b="1">
                <a:solidFill>
                  <a:schemeClr val="accent2"/>
                </a:solidFill>
                <a:effectLst>
                  <a:outerShdw blurRad="38100" dist="38100" dir="2700000">
                    <a:srgbClr val="000000"/>
                  </a:outerShdw>
                </a:effectLst>
                <a:latin typeface="Verdana" panose="020B0604030504040204" pitchFamily="34" charset="0"/>
              </a:rPr>
              <a:t> </a:t>
            </a:r>
            <a:r>
              <a:rPr b="1" err="1">
                <a:solidFill>
                  <a:schemeClr val="accent2"/>
                </a:solidFill>
                <a:effectLst>
                  <a:outerShdw blurRad="38100" dist="38100" dir="2700000">
                    <a:srgbClr val="000000"/>
                  </a:outerShdw>
                </a:effectLst>
                <a:latin typeface="Verdana" panose="020B0604030504040204" pitchFamily="34" charset="0"/>
              </a:rPr>
              <a:t>Operasional</a:t>
            </a:r>
            <a:r>
              <a:rPr b="1">
                <a:solidFill>
                  <a:schemeClr val="accent2"/>
                </a:solidFill>
                <a:effectLst>
                  <a:outerShdw blurRad="38100" dist="38100" dir="2700000">
                    <a:srgbClr val="000000"/>
                  </a:outerShdw>
                </a:effectLst>
                <a:latin typeface="Verdana" panose="020B0604030504040204" pitchFamily="34" charset="0"/>
              </a:rPr>
              <a:t> </a:t>
            </a:r>
            <a:r>
              <a:rPr b="1" err="1">
                <a:solidFill>
                  <a:schemeClr val="accent2"/>
                </a:solidFill>
                <a:effectLst>
                  <a:outerShdw blurRad="38100" dist="38100" dir="2700000">
                    <a:srgbClr val="000000"/>
                  </a:outerShdw>
                </a:effectLst>
                <a:latin typeface="Verdana" panose="020B0604030504040204" pitchFamily="34" charset="0"/>
              </a:rPr>
              <a:t>Instansi</a:t>
            </a:r>
            <a:endParaRPr b="1">
              <a:solidFill>
                <a:schemeClr val="accent2"/>
              </a:solidFill>
              <a:effectLst>
                <a:outerShdw blurRad="38100" dist="38100" dir="2700000">
                  <a:srgbClr val="000000"/>
                </a:outerShdw>
              </a:effectLst>
              <a:latin typeface="Verdana" panose="020B060403050404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69989" name="Grup 169988"/>
          <p:cNvGrpSpPr/>
          <p:nvPr/>
        </p:nvGrpSpPr>
        <p:grpSpPr>
          <a:xfrm>
            <a:off x="3394075" y="1417638"/>
            <a:ext cx="2057400" cy="1068387"/>
            <a:chOff x="2064" y="480"/>
            <a:chExt cx="1152" cy="824"/>
          </a:xfrm>
        </p:grpSpPr>
        <p:graphicFrame>
          <p:nvGraphicFramePr>
            <p:cNvPr id="169990" name="Objek 169989"/>
            <p:cNvGraphicFramePr/>
            <p:nvPr/>
          </p:nvGraphicFramePr>
          <p:xfrm>
            <a:off x="2064" y="480"/>
            <a:ext cx="1152" cy="824"/>
          </p:xfrm>
          <a:graphic>
            <a:graphicData uri="http://schemas.openxmlformats.org/presentationml/2006/ole">
              <mc:AlternateContent xmlns:mc="http://schemas.openxmlformats.org/markup-compatibility/2006">
                <mc:Choice xmlns:v="urn:schemas-microsoft-com:vml" Requires="v">
                  <p:oleObj spid="_x0000_s3077" name="" r:id="rId1" imgW="914400" imgH="914400" progId="Designer.Drawing.7">
                    <p:embed/>
                  </p:oleObj>
                </mc:Choice>
                <mc:Fallback>
                  <p:oleObj name="" r:id="rId1" imgW="914400" imgH="914400" progId="Designer.Drawing.7">
                    <p:embed/>
                    <p:pic>
                      <p:nvPicPr>
                        <p:cNvPr id="0" name="Gambar 3076"/>
                        <p:cNvPicPr/>
                        <p:nvPr/>
                      </p:nvPicPr>
                      <p:blipFill>
                        <a:blip r:embed="rId2"/>
                        <a:stretch>
                          <a:fillRect/>
                        </a:stretch>
                      </p:blipFill>
                      <p:spPr>
                        <a:xfrm>
                          <a:off x="2064" y="480"/>
                          <a:ext cx="1152" cy="824"/>
                        </a:xfrm>
                        <a:prstGeom prst="rect">
                          <a:avLst/>
                        </a:prstGeom>
                        <a:noFill/>
                        <a:ln w="38100">
                          <a:noFill/>
                          <a:miter/>
                        </a:ln>
                      </p:spPr>
                    </p:pic>
                  </p:oleObj>
                </mc:Fallback>
              </mc:AlternateContent>
            </a:graphicData>
          </a:graphic>
        </p:graphicFrame>
        <p:sp>
          <p:nvSpPr>
            <p:cNvPr id="169991" name="Kotak Teks 169990"/>
            <p:cNvSpPr txBox="1"/>
            <p:nvPr/>
          </p:nvSpPr>
          <p:spPr>
            <a:xfrm>
              <a:off x="2375" y="631"/>
              <a:ext cx="554" cy="494"/>
            </a:xfrm>
            <a:prstGeom prst="rect">
              <a:avLst/>
            </a:prstGeom>
            <a:noFill/>
            <a:ln w="9525">
              <a:noFill/>
            </a:ln>
          </p:spPr>
          <p:txBody>
            <a:bodyPr wrap="none" anchor="t" anchorCtr="0">
              <a:spAutoFit/>
            </a:bodyPr>
            <a:p>
              <a:pPr algn="ctr"/>
              <a:r>
                <a:rPr sz="1800" b="1">
                  <a:solidFill>
                    <a:srgbClr val="0000CC"/>
                  </a:solidFill>
                  <a:latin typeface="Tahoma" panose="020B0604030504040204" pitchFamily="34" charset="0"/>
                </a:rPr>
                <a:t>e-Gov</a:t>
              </a:r>
              <a:endParaRPr sz="1800" b="1">
                <a:solidFill>
                  <a:srgbClr val="0000CC"/>
                </a:solidFill>
                <a:latin typeface="Tahoma" panose="020B0604030504040204" pitchFamily="34" charset="0"/>
              </a:endParaRPr>
            </a:p>
            <a:p>
              <a:pPr algn="ctr"/>
              <a:r>
                <a:rPr sz="1800" b="1" err="1">
                  <a:solidFill>
                    <a:srgbClr val="0000CC"/>
                  </a:solidFill>
                  <a:latin typeface="Tahoma" panose="020B0604030504040204" pitchFamily="34" charset="0"/>
                </a:rPr>
                <a:t>PemKo</a:t>
              </a:r>
              <a:endParaRPr sz="1800" b="1" i="1">
                <a:solidFill>
                  <a:srgbClr val="0000CC"/>
                </a:solidFill>
                <a:latin typeface="Tahoma" panose="020B0604030504040204" pitchFamily="34" charset="0"/>
              </a:endParaRPr>
            </a:p>
          </p:txBody>
        </p:sp>
      </p:grpSp>
      <p:grpSp>
        <p:nvGrpSpPr>
          <p:cNvPr id="169992" name="Grup 169991"/>
          <p:cNvGrpSpPr/>
          <p:nvPr/>
        </p:nvGrpSpPr>
        <p:grpSpPr>
          <a:xfrm>
            <a:off x="541338" y="2422525"/>
            <a:ext cx="7991475" cy="3803650"/>
            <a:chOff x="75" y="1448"/>
            <a:chExt cx="5541" cy="2675"/>
          </a:xfrm>
        </p:grpSpPr>
        <p:cxnSp>
          <p:nvCxnSpPr>
            <p:cNvPr id="169993" name="Konektor Siku 169992"/>
            <p:cNvCxnSpPr>
              <a:endCxn id="170068" idx="0"/>
            </p:cNvCxnSpPr>
            <p:nvPr/>
          </p:nvCxnSpPr>
          <p:spPr>
            <a:xfrm>
              <a:off x="2933" y="1508"/>
              <a:ext cx="973" cy="309"/>
            </a:xfrm>
            <a:prstGeom prst="bentConnector2">
              <a:avLst/>
            </a:prstGeom>
            <a:ln w="12700" cap="flat" cmpd="sng">
              <a:solidFill>
                <a:schemeClr val="accent2"/>
              </a:solidFill>
              <a:prstDash val="solid"/>
              <a:miter/>
              <a:headEnd type="triangle" w="med" len="med"/>
              <a:tailEnd type="triangle" w="med" len="med"/>
            </a:ln>
          </p:spPr>
        </p:cxnSp>
        <p:cxnSp>
          <p:nvCxnSpPr>
            <p:cNvPr id="169994" name="Konektor Siku 169993"/>
            <p:cNvCxnSpPr>
              <a:stCxn id="170104" idx="4"/>
              <a:endCxn id="170089" idx="0"/>
            </p:cNvCxnSpPr>
            <p:nvPr/>
          </p:nvCxnSpPr>
          <p:spPr>
            <a:xfrm>
              <a:off x="2941" y="1513"/>
              <a:ext cx="2113" cy="304"/>
            </a:xfrm>
            <a:prstGeom prst="bentConnector2">
              <a:avLst/>
            </a:prstGeom>
            <a:ln w="12700" cap="flat" cmpd="sng">
              <a:solidFill>
                <a:schemeClr val="accent2"/>
              </a:solidFill>
              <a:prstDash val="solid"/>
              <a:miter/>
              <a:headEnd type="triangle" w="med" len="med"/>
              <a:tailEnd type="triangle" w="med" len="med"/>
            </a:ln>
          </p:spPr>
        </p:cxnSp>
        <p:cxnSp>
          <p:nvCxnSpPr>
            <p:cNvPr id="169995" name="Konektor Siku 169994"/>
            <p:cNvCxnSpPr>
              <a:endCxn id="170047" idx="0"/>
            </p:cNvCxnSpPr>
            <p:nvPr/>
          </p:nvCxnSpPr>
          <p:spPr>
            <a:xfrm rot="-10800000" flipV="1">
              <a:off x="1744" y="1619"/>
              <a:ext cx="996" cy="198"/>
            </a:xfrm>
            <a:prstGeom prst="bentConnector2">
              <a:avLst/>
            </a:prstGeom>
            <a:ln w="12700" cap="flat" cmpd="sng">
              <a:solidFill>
                <a:schemeClr val="accent2"/>
              </a:solidFill>
              <a:prstDash val="solid"/>
              <a:miter/>
              <a:headEnd type="triangle" w="med" len="med"/>
              <a:tailEnd type="triangle" w="med" len="med"/>
            </a:ln>
          </p:spPr>
        </p:cxnSp>
        <p:cxnSp>
          <p:nvCxnSpPr>
            <p:cNvPr id="169996" name="Konektor Siku 169995"/>
            <p:cNvCxnSpPr>
              <a:stCxn id="170103" idx="2"/>
              <a:endCxn id="170024" idx="0"/>
            </p:cNvCxnSpPr>
            <p:nvPr/>
          </p:nvCxnSpPr>
          <p:spPr>
            <a:xfrm rot="-10800000" flipV="1">
              <a:off x="628" y="1618"/>
              <a:ext cx="2116" cy="199"/>
            </a:xfrm>
            <a:prstGeom prst="bentConnector2">
              <a:avLst/>
            </a:prstGeom>
            <a:ln w="12700" cap="flat" cmpd="sng">
              <a:solidFill>
                <a:schemeClr val="accent2"/>
              </a:solidFill>
              <a:prstDash val="solid"/>
              <a:miter/>
              <a:headEnd type="triangle" w="med" len="med"/>
              <a:tailEnd type="triangle" w="med" len="med"/>
            </a:ln>
          </p:spPr>
        </p:cxnSp>
        <p:sp>
          <p:nvSpPr>
            <p:cNvPr id="169997" name="Persegi panjang 169996"/>
            <p:cNvSpPr/>
            <p:nvPr/>
          </p:nvSpPr>
          <p:spPr>
            <a:xfrm>
              <a:off x="2340" y="2460"/>
              <a:ext cx="951" cy="702"/>
            </a:xfrm>
            <a:prstGeom prst="rect">
              <a:avLst/>
            </a:prstGeom>
            <a:solidFill>
              <a:srgbClr val="EAEAEA"/>
            </a:solidFill>
            <a:ln w="9525">
              <a:noFill/>
            </a:ln>
            <a:effectLst>
              <a:prstShdw prst="shdw17" dist="17961" dir="2699999">
                <a:srgbClr val="EAEAEA">
                  <a:gamma/>
                  <a:shade val="60000"/>
                  <a:invGamma/>
                </a:srgbClr>
              </a:prstShdw>
            </a:effectLst>
          </p:spPr>
          <p:txBody>
            <a:bodyPr wrap="none" anchor="ctr" anchorCtr="0"/>
            <a:p>
              <a:pPr algn="ctr"/>
              <a:endParaRPr sz="1200"/>
            </a:p>
          </p:txBody>
        </p:sp>
        <p:grpSp>
          <p:nvGrpSpPr>
            <p:cNvPr id="169998" name="Grup 169997"/>
            <p:cNvGrpSpPr/>
            <p:nvPr/>
          </p:nvGrpSpPr>
          <p:grpSpPr>
            <a:xfrm>
              <a:off x="2932" y="2496"/>
              <a:ext cx="306" cy="221"/>
              <a:chOff x="1104" y="1752"/>
              <a:chExt cx="450" cy="406"/>
            </a:xfrm>
          </p:grpSpPr>
          <p:sp>
            <p:nvSpPr>
              <p:cNvPr id="169999" name="Bagan Alur: Disk Magnetik 169998"/>
              <p:cNvSpPr/>
              <p:nvPr/>
            </p:nvSpPr>
            <p:spPr>
              <a:xfrm>
                <a:off x="1104" y="1752"/>
                <a:ext cx="450" cy="303"/>
              </a:xfrm>
              <a:prstGeom prst="flowChartMagneticDisk">
                <a:avLst/>
              </a:prstGeom>
              <a:gradFill rotWithShape="0">
                <a:gsLst>
                  <a:gs pos="0">
                    <a:schemeClr val="folHlink"/>
                  </a:gs>
                  <a:gs pos="50000">
                    <a:srgbClr val="FFFFFF"/>
                  </a:gs>
                  <a:gs pos="100000">
                    <a:schemeClr val="folHlink"/>
                  </a:gs>
                </a:gsLst>
                <a:lin ang="0" scaled="1"/>
                <a:tileRect/>
              </a:gradFill>
              <a:ln w="9525" cap="flat" cmpd="sng">
                <a:solidFill>
                  <a:schemeClr val="bg2"/>
                </a:solidFill>
                <a:prstDash val="solid"/>
                <a:headEnd type="none" w="med" len="med"/>
                <a:tailEnd type="none" w="med" len="med"/>
              </a:ln>
            </p:spPr>
            <p:txBody>
              <a:bodyPr/>
              <a:p>
                <a:endParaRPr lang="id-ID" altLang="en-US"/>
              </a:p>
            </p:txBody>
          </p:sp>
          <p:sp>
            <p:nvSpPr>
              <p:cNvPr id="170000" name="Kotak Teks 169999"/>
              <p:cNvSpPr txBox="1"/>
              <p:nvPr/>
            </p:nvSpPr>
            <p:spPr>
              <a:xfrm>
                <a:off x="1250" y="1861"/>
                <a:ext cx="187" cy="297"/>
              </a:xfrm>
              <a:prstGeom prst="rect">
                <a:avLst/>
              </a:prstGeom>
              <a:noFill/>
              <a:ln w="9525">
                <a:noFill/>
              </a:ln>
            </p:spPr>
            <p:txBody>
              <a:bodyPr wrap="none" anchor="t" anchorCtr="0">
                <a:spAutoFit/>
              </a:bodyPr>
              <a:p>
                <a:pPr algn="ctr"/>
                <a:endParaRPr sz="900">
                  <a:solidFill>
                    <a:srgbClr val="000066"/>
                  </a:solidFill>
                  <a:latin typeface="Abadi MT Condensed Light" pitchFamily="34" charset="0"/>
                </a:endParaRPr>
              </a:p>
            </p:txBody>
          </p:sp>
        </p:grpSp>
        <p:sp>
          <p:nvSpPr>
            <p:cNvPr id="170001" name="Persegi panjang 170000"/>
            <p:cNvSpPr/>
            <p:nvPr/>
          </p:nvSpPr>
          <p:spPr>
            <a:xfrm>
              <a:off x="2340" y="2352"/>
              <a:ext cx="951" cy="115"/>
            </a:xfrm>
            <a:prstGeom prst="rect">
              <a:avLst/>
            </a:prstGeom>
            <a:solidFill>
              <a:schemeClr val="accent2"/>
            </a:solidFill>
            <a:ln w="9525">
              <a:noFill/>
            </a:ln>
            <a:effectLst>
              <a:prstShdw prst="shdw17" dist="12700">
                <a:schemeClr val="accent2">
                  <a:gamma/>
                  <a:shade val="60000"/>
                  <a:invGamma/>
                </a:schemeClr>
              </a:prstShdw>
            </a:effectLst>
          </p:spPr>
          <p:txBody>
            <a:bodyPr wrap="none" anchor="ctr" anchorCtr="0"/>
            <a:p>
              <a:pPr algn="ctr"/>
              <a:endParaRPr sz="2000">
                <a:solidFill>
                  <a:schemeClr val="bg1"/>
                </a:solidFill>
              </a:endParaRPr>
            </a:p>
          </p:txBody>
        </p:sp>
        <p:sp>
          <p:nvSpPr>
            <p:cNvPr id="170002" name="Kotak Teks 170001"/>
            <p:cNvSpPr txBox="1"/>
            <p:nvPr/>
          </p:nvSpPr>
          <p:spPr>
            <a:xfrm>
              <a:off x="2401" y="2343"/>
              <a:ext cx="903" cy="161"/>
            </a:xfrm>
            <a:prstGeom prst="rect">
              <a:avLst/>
            </a:prstGeom>
            <a:noFill/>
            <a:ln w="9525">
              <a:noFill/>
            </a:ln>
          </p:spPr>
          <p:txBody>
            <a:bodyPr wrap="none" anchor="t" anchorCtr="0">
              <a:spAutoFit/>
            </a:bodyPr>
            <a:p>
              <a:r>
                <a:rPr sz="900" err="1">
                  <a:solidFill>
                    <a:schemeClr val="bg1"/>
                  </a:solidFill>
                  <a:latin typeface="Verdana" panose="020B0604030504040204" pitchFamily="34" charset="0"/>
                </a:rPr>
                <a:t>Aplikasi</a:t>
              </a:r>
              <a:r>
                <a:rPr sz="900">
                  <a:solidFill>
                    <a:schemeClr val="bg1"/>
                  </a:solidFill>
                  <a:latin typeface="Verdana" panose="020B0604030504040204" pitchFamily="34" charset="0"/>
                </a:rPr>
                <a:t> </a:t>
              </a:r>
              <a:r>
                <a:rPr sz="900" err="1">
                  <a:solidFill>
                    <a:schemeClr val="bg1"/>
                  </a:solidFill>
                  <a:latin typeface="Verdana" panose="020B0604030504040204" pitchFamily="34" charset="0"/>
                </a:rPr>
                <a:t>Sekretariat</a:t>
              </a:r>
              <a:endParaRPr sz="900">
                <a:solidFill>
                  <a:schemeClr val="bg1"/>
                </a:solidFill>
                <a:latin typeface="Verdana" panose="020B0604030504040204" pitchFamily="34" charset="0"/>
              </a:endParaRPr>
            </a:p>
          </p:txBody>
        </p:sp>
        <p:sp>
          <p:nvSpPr>
            <p:cNvPr id="170003" name="Persegi panjang 170002"/>
            <p:cNvSpPr/>
            <p:nvPr/>
          </p:nvSpPr>
          <p:spPr>
            <a:xfrm>
              <a:off x="2356" y="2382"/>
              <a:ext cx="58" cy="41"/>
            </a:xfrm>
            <a:prstGeom prst="rect">
              <a:avLst/>
            </a:prstGeom>
            <a:solidFill>
              <a:schemeClr val="folHlink"/>
            </a:solidFill>
            <a:ln w="9525">
              <a:noFill/>
            </a:ln>
            <a:effectLst>
              <a:prstShdw prst="shdw17" dist="17961" dir="13499999">
                <a:schemeClr val="folHlink">
                  <a:gamma/>
                  <a:shade val="60000"/>
                  <a:invGamma/>
                </a:schemeClr>
              </a:prstShdw>
            </a:effectLst>
          </p:spPr>
          <p:txBody>
            <a:bodyPr/>
            <a:p>
              <a:endParaRPr lang="id-ID" altLang="en-US"/>
            </a:p>
          </p:txBody>
        </p:sp>
        <p:grpSp>
          <p:nvGrpSpPr>
            <p:cNvPr id="170004" name="Grup 170003"/>
            <p:cNvGrpSpPr/>
            <p:nvPr/>
          </p:nvGrpSpPr>
          <p:grpSpPr>
            <a:xfrm>
              <a:off x="2344" y="2501"/>
              <a:ext cx="360" cy="195"/>
              <a:chOff x="287" y="1739"/>
              <a:chExt cx="529" cy="358"/>
            </a:xfrm>
          </p:grpSpPr>
          <p:sp>
            <p:nvSpPr>
              <p:cNvPr id="170005" name="Bagan Alur: Disk Magnetik 170004"/>
              <p:cNvSpPr/>
              <p:nvPr/>
            </p:nvSpPr>
            <p:spPr>
              <a:xfrm>
                <a:off x="317" y="1739"/>
                <a:ext cx="450" cy="303"/>
              </a:xfrm>
              <a:prstGeom prst="flowChartMagneticDisk">
                <a:avLst/>
              </a:prstGeom>
              <a:gradFill rotWithShape="0">
                <a:gsLst>
                  <a:gs pos="0">
                    <a:schemeClr val="folHlink"/>
                  </a:gs>
                  <a:gs pos="50000">
                    <a:srgbClr val="FFFFFF"/>
                  </a:gs>
                  <a:gs pos="100000">
                    <a:schemeClr val="folHlink"/>
                  </a:gs>
                </a:gsLst>
                <a:lin ang="0" scaled="1"/>
                <a:tileRect/>
              </a:gradFill>
              <a:ln w="9525" cap="flat" cmpd="sng">
                <a:solidFill>
                  <a:schemeClr val="bg2"/>
                </a:solidFill>
                <a:prstDash val="solid"/>
                <a:headEnd type="none" w="med" len="med"/>
                <a:tailEnd type="none" w="med" len="med"/>
              </a:ln>
            </p:spPr>
            <p:txBody>
              <a:bodyPr/>
              <a:p>
                <a:endParaRPr lang="id-ID" altLang="en-US"/>
              </a:p>
            </p:txBody>
          </p:sp>
          <p:sp>
            <p:nvSpPr>
              <p:cNvPr id="170006" name="Kotak Teks 170005"/>
              <p:cNvSpPr txBox="1"/>
              <p:nvPr/>
            </p:nvSpPr>
            <p:spPr>
              <a:xfrm>
                <a:off x="287" y="1802"/>
                <a:ext cx="529" cy="295"/>
              </a:xfrm>
              <a:prstGeom prst="rect">
                <a:avLst/>
              </a:prstGeom>
              <a:noFill/>
              <a:ln w="9525">
                <a:noFill/>
              </a:ln>
            </p:spPr>
            <p:txBody>
              <a:bodyPr>
                <a:spAutoFit/>
              </a:bodyPr>
              <a:p>
                <a:pPr algn="ctr"/>
                <a:endParaRPr sz="900">
                  <a:solidFill>
                    <a:srgbClr val="000066"/>
                  </a:solidFill>
                  <a:latin typeface="Abadi MT Condensed Light" pitchFamily="34" charset="0"/>
                </a:endParaRPr>
              </a:p>
            </p:txBody>
          </p:sp>
        </p:grpSp>
        <p:grpSp>
          <p:nvGrpSpPr>
            <p:cNvPr id="170007" name="Grup 170006"/>
            <p:cNvGrpSpPr/>
            <p:nvPr/>
          </p:nvGrpSpPr>
          <p:grpSpPr>
            <a:xfrm>
              <a:off x="2932" y="2963"/>
              <a:ext cx="306" cy="219"/>
              <a:chOff x="1104" y="1752"/>
              <a:chExt cx="450" cy="402"/>
            </a:xfrm>
          </p:grpSpPr>
          <p:sp>
            <p:nvSpPr>
              <p:cNvPr id="170008" name="Bagan Alur: Disk Magnetik 170007"/>
              <p:cNvSpPr/>
              <p:nvPr/>
            </p:nvSpPr>
            <p:spPr>
              <a:xfrm>
                <a:off x="1104" y="1752"/>
                <a:ext cx="450" cy="303"/>
              </a:xfrm>
              <a:prstGeom prst="flowChartMagneticDisk">
                <a:avLst/>
              </a:prstGeom>
              <a:gradFill rotWithShape="0">
                <a:gsLst>
                  <a:gs pos="0">
                    <a:schemeClr val="folHlink"/>
                  </a:gs>
                  <a:gs pos="50000">
                    <a:srgbClr val="FFFFFF"/>
                  </a:gs>
                  <a:gs pos="100000">
                    <a:schemeClr val="folHlink"/>
                  </a:gs>
                </a:gsLst>
                <a:lin ang="0" scaled="1"/>
                <a:tileRect/>
              </a:gradFill>
              <a:ln w="9525" cap="flat" cmpd="sng">
                <a:solidFill>
                  <a:schemeClr val="bg2"/>
                </a:solidFill>
                <a:prstDash val="solid"/>
                <a:headEnd type="none" w="med" len="med"/>
                <a:tailEnd type="none" w="med" len="med"/>
              </a:ln>
            </p:spPr>
            <p:txBody>
              <a:bodyPr/>
              <a:p>
                <a:endParaRPr lang="id-ID" altLang="en-US"/>
              </a:p>
            </p:txBody>
          </p:sp>
          <p:sp>
            <p:nvSpPr>
              <p:cNvPr id="170009" name="Kotak Teks 170008"/>
              <p:cNvSpPr txBox="1"/>
              <p:nvPr/>
            </p:nvSpPr>
            <p:spPr>
              <a:xfrm>
                <a:off x="1250" y="1859"/>
                <a:ext cx="187" cy="295"/>
              </a:xfrm>
              <a:prstGeom prst="rect">
                <a:avLst/>
              </a:prstGeom>
              <a:noFill/>
              <a:ln w="9525">
                <a:noFill/>
              </a:ln>
            </p:spPr>
            <p:txBody>
              <a:bodyPr wrap="none" anchor="t" anchorCtr="0">
                <a:spAutoFit/>
              </a:bodyPr>
              <a:p>
                <a:pPr algn="ctr"/>
                <a:endParaRPr sz="900">
                  <a:solidFill>
                    <a:srgbClr val="000066"/>
                  </a:solidFill>
                  <a:latin typeface="Abadi MT Condensed Light" pitchFamily="34" charset="0"/>
                </a:endParaRPr>
              </a:p>
            </p:txBody>
          </p:sp>
        </p:grpSp>
        <p:grpSp>
          <p:nvGrpSpPr>
            <p:cNvPr id="170010" name="Grup 170009"/>
            <p:cNvGrpSpPr/>
            <p:nvPr/>
          </p:nvGrpSpPr>
          <p:grpSpPr>
            <a:xfrm>
              <a:off x="2385" y="2963"/>
              <a:ext cx="305" cy="219"/>
              <a:chOff x="1104" y="1752"/>
              <a:chExt cx="450" cy="402"/>
            </a:xfrm>
          </p:grpSpPr>
          <p:sp>
            <p:nvSpPr>
              <p:cNvPr id="170011" name="Bagan Alur: Disk Magnetik 170010"/>
              <p:cNvSpPr/>
              <p:nvPr/>
            </p:nvSpPr>
            <p:spPr>
              <a:xfrm>
                <a:off x="1104" y="1752"/>
                <a:ext cx="450" cy="303"/>
              </a:xfrm>
              <a:prstGeom prst="flowChartMagneticDisk">
                <a:avLst/>
              </a:prstGeom>
              <a:gradFill rotWithShape="0">
                <a:gsLst>
                  <a:gs pos="0">
                    <a:schemeClr val="folHlink"/>
                  </a:gs>
                  <a:gs pos="50000">
                    <a:srgbClr val="FFFFFF"/>
                  </a:gs>
                  <a:gs pos="100000">
                    <a:schemeClr val="folHlink"/>
                  </a:gs>
                </a:gsLst>
                <a:lin ang="0" scaled="1"/>
                <a:tileRect/>
              </a:gradFill>
              <a:ln w="9525" cap="flat" cmpd="sng">
                <a:solidFill>
                  <a:schemeClr val="bg2"/>
                </a:solidFill>
                <a:prstDash val="solid"/>
                <a:headEnd type="none" w="med" len="med"/>
                <a:tailEnd type="none" w="med" len="med"/>
              </a:ln>
            </p:spPr>
            <p:txBody>
              <a:bodyPr/>
              <a:p>
                <a:endParaRPr lang="id-ID" altLang="en-US"/>
              </a:p>
            </p:txBody>
          </p:sp>
          <p:sp>
            <p:nvSpPr>
              <p:cNvPr id="170012" name="Kotak Teks 170011"/>
              <p:cNvSpPr txBox="1"/>
              <p:nvPr/>
            </p:nvSpPr>
            <p:spPr>
              <a:xfrm>
                <a:off x="1249" y="1859"/>
                <a:ext cx="188" cy="295"/>
              </a:xfrm>
              <a:prstGeom prst="rect">
                <a:avLst/>
              </a:prstGeom>
              <a:noFill/>
              <a:ln w="9525">
                <a:noFill/>
              </a:ln>
            </p:spPr>
            <p:txBody>
              <a:bodyPr wrap="none" anchor="t" anchorCtr="0">
                <a:spAutoFit/>
              </a:bodyPr>
              <a:p>
                <a:pPr algn="ctr"/>
                <a:endParaRPr sz="900">
                  <a:solidFill>
                    <a:srgbClr val="000066"/>
                  </a:solidFill>
                  <a:latin typeface="Abadi MT Condensed Light" pitchFamily="34" charset="0"/>
                </a:endParaRPr>
              </a:p>
            </p:txBody>
          </p:sp>
        </p:grpSp>
        <p:sp>
          <p:nvSpPr>
            <p:cNvPr id="170013" name="Oval 170012"/>
            <p:cNvSpPr/>
            <p:nvPr/>
          </p:nvSpPr>
          <p:spPr>
            <a:xfrm>
              <a:off x="2606" y="2757"/>
              <a:ext cx="359" cy="131"/>
            </a:xfrm>
            <a:prstGeom prst="ellipse">
              <a:avLst/>
            </a:prstGeom>
            <a:noFill/>
            <a:ln w="9525" cap="flat" cmpd="sng">
              <a:solidFill>
                <a:schemeClr val="tx1"/>
              </a:solidFill>
              <a:prstDash val="sysDot"/>
              <a:headEnd type="none" w="med" len="med"/>
              <a:tailEnd type="none" w="med" len="med"/>
            </a:ln>
          </p:spPr>
          <p:txBody>
            <a:bodyPr wrap="none" anchor="ctr" anchorCtr="0"/>
            <a:p>
              <a:pPr algn="ctr"/>
              <a:endParaRPr sz="700"/>
            </a:p>
          </p:txBody>
        </p:sp>
        <p:cxnSp>
          <p:nvCxnSpPr>
            <p:cNvPr id="170014" name="Konektor Panah Lurus 170013"/>
            <p:cNvCxnSpPr>
              <a:stCxn id="170006" idx="2"/>
              <a:endCxn id="170013" idx="1"/>
            </p:cNvCxnSpPr>
            <p:nvPr/>
          </p:nvCxnSpPr>
          <p:spPr>
            <a:xfrm>
              <a:off x="2525" y="2674"/>
              <a:ext cx="133" cy="102"/>
            </a:xfrm>
            <a:prstGeom prst="straightConnector1">
              <a:avLst/>
            </a:prstGeom>
            <a:ln w="9525" cap="flat" cmpd="sng">
              <a:solidFill>
                <a:schemeClr val="tx1"/>
              </a:solidFill>
              <a:prstDash val="solid"/>
              <a:headEnd type="triangle" w="med" len="med"/>
              <a:tailEnd type="triangle" w="med" len="med"/>
            </a:ln>
          </p:spPr>
        </p:cxnSp>
        <p:cxnSp>
          <p:nvCxnSpPr>
            <p:cNvPr id="170015" name="Konektor Panah Lurus 170014"/>
            <p:cNvCxnSpPr>
              <a:stCxn id="170000" idx="2"/>
              <a:endCxn id="170013" idx="7"/>
            </p:cNvCxnSpPr>
            <p:nvPr/>
          </p:nvCxnSpPr>
          <p:spPr>
            <a:xfrm flipH="1">
              <a:off x="2912" y="2681"/>
              <a:ext cx="184" cy="95"/>
            </a:xfrm>
            <a:prstGeom prst="straightConnector1">
              <a:avLst/>
            </a:prstGeom>
            <a:ln w="9525" cap="flat" cmpd="sng">
              <a:solidFill>
                <a:schemeClr val="tx1"/>
              </a:solidFill>
              <a:prstDash val="solid"/>
              <a:headEnd type="triangle" w="med" len="med"/>
              <a:tailEnd type="triangle" w="med" len="med"/>
            </a:ln>
          </p:spPr>
        </p:cxnSp>
        <p:cxnSp>
          <p:nvCxnSpPr>
            <p:cNvPr id="170016" name="Konektor Panah Lurus 170015"/>
            <p:cNvCxnSpPr>
              <a:stCxn id="170011" idx="1"/>
              <a:endCxn id="170013" idx="3"/>
            </p:cNvCxnSpPr>
            <p:nvPr/>
          </p:nvCxnSpPr>
          <p:spPr>
            <a:xfrm flipV="1">
              <a:off x="2538" y="2868"/>
              <a:ext cx="120" cy="95"/>
            </a:xfrm>
            <a:prstGeom prst="straightConnector1">
              <a:avLst/>
            </a:prstGeom>
            <a:ln w="9525" cap="flat" cmpd="sng">
              <a:solidFill>
                <a:schemeClr val="tx1"/>
              </a:solidFill>
              <a:prstDash val="solid"/>
              <a:headEnd type="triangle" w="med" len="med"/>
              <a:tailEnd type="triangle" w="med" len="med"/>
            </a:ln>
          </p:spPr>
        </p:cxnSp>
        <p:cxnSp>
          <p:nvCxnSpPr>
            <p:cNvPr id="170017" name="Konektor Panah Lurus 170016"/>
            <p:cNvCxnSpPr>
              <a:stCxn id="170013" idx="5"/>
              <a:endCxn id="170008" idx="1"/>
            </p:cNvCxnSpPr>
            <p:nvPr/>
          </p:nvCxnSpPr>
          <p:spPr>
            <a:xfrm>
              <a:off x="2912" y="2868"/>
              <a:ext cx="173" cy="95"/>
            </a:xfrm>
            <a:prstGeom prst="straightConnector1">
              <a:avLst/>
            </a:prstGeom>
            <a:ln w="9525" cap="flat" cmpd="sng">
              <a:solidFill>
                <a:schemeClr val="tx1"/>
              </a:solidFill>
              <a:prstDash val="solid"/>
              <a:headEnd type="triangle" w="med" len="med"/>
              <a:tailEnd type="triangle" w="med" len="med"/>
            </a:ln>
          </p:spPr>
        </p:cxnSp>
        <p:cxnSp>
          <p:nvCxnSpPr>
            <p:cNvPr id="170018" name="Konektor Panah Lurus 170017"/>
            <p:cNvCxnSpPr>
              <a:endCxn id="170002" idx="0"/>
            </p:cNvCxnSpPr>
            <p:nvPr/>
          </p:nvCxnSpPr>
          <p:spPr>
            <a:xfrm>
              <a:off x="2849" y="1775"/>
              <a:ext cx="2" cy="560"/>
            </a:xfrm>
            <a:prstGeom prst="straightConnector1">
              <a:avLst/>
            </a:prstGeom>
            <a:ln w="9525" cap="flat" cmpd="sng">
              <a:solidFill>
                <a:schemeClr val="accent2"/>
              </a:solidFill>
              <a:prstDash val="solid"/>
              <a:headEnd type="triangle" w="med" len="med"/>
              <a:tailEnd type="triangle" w="med" len="med"/>
            </a:ln>
          </p:spPr>
        </p:cxnSp>
        <p:sp>
          <p:nvSpPr>
            <p:cNvPr id="170019" name="Kotak Teks 170018"/>
            <p:cNvSpPr txBox="1"/>
            <p:nvPr/>
          </p:nvSpPr>
          <p:spPr>
            <a:xfrm>
              <a:off x="2283" y="3162"/>
              <a:ext cx="1086" cy="545"/>
            </a:xfrm>
            <a:prstGeom prst="rect">
              <a:avLst/>
            </a:prstGeom>
            <a:noFill/>
            <a:ln w="9525">
              <a:noFill/>
            </a:ln>
          </p:spPr>
          <p:txBody>
            <a:bodyPr>
              <a:spAutoFit/>
            </a:bodyPr>
            <a:p>
              <a:pPr marL="100330" indent="-100330">
                <a:buChar char="•"/>
              </a:pPr>
              <a:r>
                <a:rPr sz="900" err="1">
                  <a:latin typeface="Verdana" panose="020B0604030504040204" pitchFamily="34" charset="0"/>
                </a:rPr>
                <a:t>Subbag</a:t>
              </a:r>
              <a:r>
                <a:rPr sz="900">
                  <a:latin typeface="Verdana" panose="020B0604030504040204" pitchFamily="34" charset="0"/>
                </a:rPr>
                <a:t> </a:t>
              </a:r>
              <a:r>
                <a:rPr sz="900" err="1">
                  <a:latin typeface="Verdana" panose="020B0604030504040204" pitchFamily="34" charset="0"/>
                </a:rPr>
                <a:t>Kepegawaian</a:t>
              </a:r>
              <a:endParaRPr sz="900">
                <a:latin typeface="Verdana" panose="020B0604030504040204" pitchFamily="34" charset="0"/>
              </a:endParaRPr>
            </a:p>
            <a:p>
              <a:pPr marL="100330" indent="-100330">
                <a:buChar char="•"/>
              </a:pPr>
              <a:r>
                <a:rPr sz="900" err="1">
                  <a:latin typeface="Verdana" panose="020B0604030504040204" pitchFamily="34" charset="0"/>
                </a:rPr>
                <a:t>Subbag</a:t>
              </a:r>
              <a:r>
                <a:rPr sz="900">
                  <a:latin typeface="Verdana" panose="020B0604030504040204" pitchFamily="34" charset="0"/>
                </a:rPr>
                <a:t> </a:t>
              </a:r>
              <a:r>
                <a:rPr sz="900" err="1">
                  <a:latin typeface="Verdana" panose="020B0604030504040204" pitchFamily="34" charset="0"/>
                </a:rPr>
                <a:t>Keuangan</a:t>
              </a:r>
              <a:endParaRPr sz="900">
                <a:latin typeface="Verdana" panose="020B0604030504040204" pitchFamily="34" charset="0"/>
              </a:endParaRPr>
            </a:p>
            <a:p>
              <a:pPr marL="100330" indent="-100330">
                <a:buChar char="•"/>
              </a:pPr>
              <a:r>
                <a:rPr sz="900" err="1">
                  <a:latin typeface="Verdana" panose="020B0604030504040204" pitchFamily="34" charset="0"/>
                </a:rPr>
                <a:t>Subbag</a:t>
              </a:r>
              <a:r>
                <a:rPr sz="900">
                  <a:latin typeface="Verdana" panose="020B0604030504040204" pitchFamily="34" charset="0"/>
                </a:rPr>
                <a:t> </a:t>
              </a:r>
              <a:r>
                <a:rPr sz="900" err="1">
                  <a:latin typeface="Verdana" panose="020B0604030504040204" pitchFamily="34" charset="0"/>
                </a:rPr>
                <a:t>Umum</a:t>
              </a:r>
              <a:endParaRPr sz="900">
                <a:latin typeface="Verdana" panose="020B0604030504040204" pitchFamily="34" charset="0"/>
              </a:endParaRPr>
            </a:p>
            <a:p>
              <a:pPr marL="100330" indent="-100330">
                <a:buChar char="•"/>
              </a:pPr>
              <a:r>
                <a:rPr sz="900" err="1">
                  <a:latin typeface="Verdana" panose="020B0604030504040204" pitchFamily="34" charset="0"/>
                </a:rPr>
                <a:t>Subbag</a:t>
              </a:r>
              <a:r>
                <a:rPr sz="900">
                  <a:latin typeface="Verdana" panose="020B0604030504040204" pitchFamily="34" charset="0"/>
                </a:rPr>
                <a:t> </a:t>
              </a:r>
              <a:r>
                <a:rPr sz="900" err="1">
                  <a:latin typeface="Verdana" panose="020B0604030504040204" pitchFamily="34" charset="0"/>
                </a:rPr>
                <a:t>Organisasi</a:t>
              </a:r>
              <a:r>
                <a:rPr sz="900">
                  <a:latin typeface="Verdana" panose="020B0604030504040204" pitchFamily="34" charset="0"/>
                </a:rPr>
                <a:t> &amp; </a:t>
              </a:r>
              <a:r>
                <a:rPr sz="900" err="1">
                  <a:latin typeface="Verdana" panose="020B0604030504040204" pitchFamily="34" charset="0"/>
                </a:rPr>
                <a:t>Hukum</a:t>
              </a:r>
              <a:endParaRPr sz="900">
                <a:latin typeface="Verdana" panose="020B0604030504040204" pitchFamily="34" charset="0"/>
              </a:endParaRPr>
            </a:p>
          </p:txBody>
        </p:sp>
        <p:sp>
          <p:nvSpPr>
            <p:cNvPr id="170020" name="Persegi panjang 170019"/>
            <p:cNvSpPr/>
            <p:nvPr/>
          </p:nvSpPr>
          <p:spPr>
            <a:xfrm>
              <a:off x="124" y="2000"/>
              <a:ext cx="1007" cy="1186"/>
            </a:xfrm>
            <a:prstGeom prst="rect">
              <a:avLst/>
            </a:prstGeom>
            <a:solidFill>
              <a:srgbClr val="EAEAEA"/>
            </a:solidFill>
            <a:ln w="9525">
              <a:noFill/>
            </a:ln>
            <a:effectLst>
              <a:prstShdw prst="shdw17" dist="17961" dir="2699999">
                <a:srgbClr val="EAEAEA">
                  <a:gamma/>
                  <a:shade val="60000"/>
                  <a:invGamma/>
                </a:srgbClr>
              </a:prstShdw>
            </a:effectLst>
          </p:spPr>
          <p:txBody>
            <a:bodyPr wrap="none" anchor="ctr" anchorCtr="0"/>
            <a:p>
              <a:pPr algn="ctr"/>
              <a:endParaRPr sz="1200"/>
            </a:p>
          </p:txBody>
        </p:sp>
        <p:grpSp>
          <p:nvGrpSpPr>
            <p:cNvPr id="170021" name="Grup 170020"/>
            <p:cNvGrpSpPr/>
            <p:nvPr/>
          </p:nvGrpSpPr>
          <p:grpSpPr>
            <a:xfrm>
              <a:off x="751" y="2060"/>
              <a:ext cx="324" cy="279"/>
              <a:chOff x="1104" y="1752"/>
              <a:chExt cx="450" cy="303"/>
            </a:xfrm>
          </p:grpSpPr>
          <p:sp>
            <p:nvSpPr>
              <p:cNvPr id="170022" name="Bagan Alur: Disk Magnetik 170021"/>
              <p:cNvSpPr/>
              <p:nvPr/>
            </p:nvSpPr>
            <p:spPr>
              <a:xfrm>
                <a:off x="1104" y="1752"/>
                <a:ext cx="450" cy="303"/>
              </a:xfrm>
              <a:prstGeom prst="flowChartMagneticDisk">
                <a:avLst/>
              </a:prstGeom>
              <a:gradFill rotWithShape="0">
                <a:gsLst>
                  <a:gs pos="0">
                    <a:schemeClr val="folHlink"/>
                  </a:gs>
                  <a:gs pos="50000">
                    <a:srgbClr val="FFFFFF"/>
                  </a:gs>
                  <a:gs pos="100000">
                    <a:schemeClr val="folHlink"/>
                  </a:gs>
                </a:gsLst>
                <a:lin ang="0" scaled="1"/>
                <a:tileRect/>
              </a:gradFill>
              <a:ln w="9525" cap="flat" cmpd="sng">
                <a:solidFill>
                  <a:schemeClr val="bg2"/>
                </a:solidFill>
                <a:prstDash val="solid"/>
                <a:headEnd type="none" w="med" len="med"/>
                <a:tailEnd type="none" w="med" len="med"/>
              </a:ln>
            </p:spPr>
            <p:txBody>
              <a:bodyPr/>
              <a:p>
                <a:endParaRPr lang="id-ID" altLang="en-US"/>
              </a:p>
            </p:txBody>
          </p:sp>
          <p:sp>
            <p:nvSpPr>
              <p:cNvPr id="170023" name="Kotak Teks 170022"/>
              <p:cNvSpPr txBox="1"/>
              <p:nvPr/>
            </p:nvSpPr>
            <p:spPr>
              <a:xfrm>
                <a:off x="1257" y="1853"/>
                <a:ext cx="176" cy="174"/>
              </a:xfrm>
              <a:prstGeom prst="rect">
                <a:avLst/>
              </a:prstGeom>
              <a:noFill/>
              <a:ln w="9525">
                <a:noFill/>
              </a:ln>
            </p:spPr>
            <p:txBody>
              <a:bodyPr wrap="none" anchor="t" anchorCtr="0">
                <a:spAutoFit/>
              </a:bodyPr>
              <a:p>
                <a:pPr algn="ctr"/>
                <a:endParaRPr sz="900">
                  <a:solidFill>
                    <a:srgbClr val="000066"/>
                  </a:solidFill>
                  <a:latin typeface="Abadi MT Condensed Light" pitchFamily="34" charset="0"/>
                </a:endParaRPr>
              </a:p>
            </p:txBody>
          </p:sp>
        </p:grpSp>
        <p:sp>
          <p:nvSpPr>
            <p:cNvPr id="170024" name="Persegi panjang 170023"/>
            <p:cNvSpPr/>
            <p:nvPr/>
          </p:nvSpPr>
          <p:spPr>
            <a:xfrm>
              <a:off x="124" y="1817"/>
              <a:ext cx="1007" cy="226"/>
            </a:xfrm>
            <a:prstGeom prst="rect">
              <a:avLst/>
            </a:prstGeom>
            <a:solidFill>
              <a:schemeClr val="accent2"/>
            </a:solidFill>
            <a:ln w="9525">
              <a:noFill/>
            </a:ln>
            <a:effectLst>
              <a:prstShdw prst="shdw17" dist="12700">
                <a:schemeClr val="accent2">
                  <a:gamma/>
                  <a:shade val="60000"/>
                  <a:invGamma/>
                </a:schemeClr>
              </a:prstShdw>
            </a:effectLst>
          </p:spPr>
          <p:txBody>
            <a:bodyPr wrap="none" anchor="ctr" anchorCtr="0"/>
            <a:p>
              <a:pPr algn="ctr"/>
              <a:endParaRPr sz="2000">
                <a:solidFill>
                  <a:schemeClr val="bg1"/>
                </a:solidFill>
              </a:endParaRPr>
            </a:p>
          </p:txBody>
        </p:sp>
        <p:sp>
          <p:nvSpPr>
            <p:cNvPr id="170025" name="Kotak Teks 170024"/>
            <p:cNvSpPr txBox="1"/>
            <p:nvPr/>
          </p:nvSpPr>
          <p:spPr>
            <a:xfrm>
              <a:off x="189" y="1819"/>
              <a:ext cx="983" cy="256"/>
            </a:xfrm>
            <a:prstGeom prst="rect">
              <a:avLst/>
            </a:prstGeom>
            <a:noFill/>
            <a:ln w="9525">
              <a:noFill/>
            </a:ln>
          </p:spPr>
          <p:txBody>
            <a:bodyPr wrap="none" anchor="t" anchorCtr="0">
              <a:spAutoFit/>
            </a:bodyPr>
            <a:p>
              <a:r>
                <a:rPr sz="900" err="1">
                  <a:solidFill>
                    <a:schemeClr val="bg1"/>
                  </a:solidFill>
                  <a:latin typeface="Verdana" panose="020B0604030504040204" pitchFamily="34" charset="0"/>
                </a:rPr>
                <a:t>Aplikasi</a:t>
              </a:r>
              <a:r>
                <a:rPr sz="900">
                  <a:solidFill>
                    <a:schemeClr val="bg1"/>
                  </a:solidFill>
                  <a:latin typeface="Verdana" panose="020B0604030504040204" pitchFamily="34" charset="0"/>
                </a:rPr>
                <a:t> </a:t>
              </a:r>
              <a:r>
                <a:rPr sz="900" err="1">
                  <a:solidFill>
                    <a:schemeClr val="bg1"/>
                  </a:solidFill>
                  <a:latin typeface="Verdana" panose="020B0604030504040204" pitchFamily="34" charset="0"/>
                </a:rPr>
                <a:t>Perencanaan</a:t>
              </a:r>
              <a:endParaRPr sz="900">
                <a:solidFill>
                  <a:schemeClr val="bg1"/>
                </a:solidFill>
                <a:latin typeface="Verdana" panose="020B0604030504040204" pitchFamily="34" charset="0"/>
              </a:endParaRPr>
            </a:p>
            <a:p>
              <a:r>
                <a:rPr sz="900" err="1">
                  <a:solidFill>
                    <a:schemeClr val="bg1"/>
                  </a:solidFill>
                  <a:latin typeface="Verdana" panose="020B0604030504040204" pitchFamily="34" charset="0"/>
                </a:rPr>
                <a:t>Ekonomi</a:t>
              </a:r>
              <a:r>
                <a:rPr sz="900">
                  <a:solidFill>
                    <a:schemeClr val="bg1"/>
                  </a:solidFill>
                  <a:latin typeface="Verdana" panose="020B0604030504040204" pitchFamily="34" charset="0"/>
                </a:rPr>
                <a:t> &amp; </a:t>
              </a:r>
              <a:r>
                <a:rPr sz="900" err="1">
                  <a:solidFill>
                    <a:schemeClr val="bg1"/>
                  </a:solidFill>
                  <a:latin typeface="Verdana" panose="020B0604030504040204" pitchFamily="34" charset="0"/>
                </a:rPr>
                <a:t>Keuangan</a:t>
              </a:r>
              <a:endParaRPr sz="900">
                <a:solidFill>
                  <a:schemeClr val="bg1"/>
                </a:solidFill>
                <a:latin typeface="Verdana" panose="020B0604030504040204" pitchFamily="34" charset="0"/>
              </a:endParaRPr>
            </a:p>
          </p:txBody>
        </p:sp>
        <p:sp>
          <p:nvSpPr>
            <p:cNvPr id="170026" name="Persegi panjang 170025"/>
            <p:cNvSpPr/>
            <p:nvPr/>
          </p:nvSpPr>
          <p:spPr>
            <a:xfrm>
              <a:off x="141" y="1867"/>
              <a:ext cx="61" cy="70"/>
            </a:xfrm>
            <a:prstGeom prst="rect">
              <a:avLst/>
            </a:prstGeom>
            <a:solidFill>
              <a:schemeClr val="folHlink"/>
            </a:solidFill>
            <a:ln w="9525">
              <a:noFill/>
            </a:ln>
            <a:effectLst>
              <a:prstShdw prst="shdw17" dist="17961" dir="13499999">
                <a:schemeClr val="folHlink">
                  <a:gamma/>
                  <a:shade val="60000"/>
                  <a:invGamma/>
                </a:schemeClr>
              </a:prstShdw>
            </a:effectLst>
          </p:spPr>
          <p:txBody>
            <a:bodyPr/>
            <a:p>
              <a:endParaRPr lang="id-ID" altLang="en-US"/>
            </a:p>
          </p:txBody>
        </p:sp>
        <p:grpSp>
          <p:nvGrpSpPr>
            <p:cNvPr id="170027" name="Grup 170026"/>
            <p:cNvGrpSpPr/>
            <p:nvPr/>
          </p:nvGrpSpPr>
          <p:grpSpPr>
            <a:xfrm>
              <a:off x="130" y="2070"/>
              <a:ext cx="380" cy="279"/>
              <a:chOff x="289" y="1739"/>
              <a:chExt cx="527" cy="303"/>
            </a:xfrm>
          </p:grpSpPr>
          <p:sp>
            <p:nvSpPr>
              <p:cNvPr id="170028" name="Bagan Alur: Disk Magnetik 170027"/>
              <p:cNvSpPr/>
              <p:nvPr/>
            </p:nvSpPr>
            <p:spPr>
              <a:xfrm>
                <a:off x="317" y="1739"/>
                <a:ext cx="450" cy="303"/>
              </a:xfrm>
              <a:prstGeom prst="flowChartMagneticDisk">
                <a:avLst/>
              </a:prstGeom>
              <a:gradFill rotWithShape="0">
                <a:gsLst>
                  <a:gs pos="0">
                    <a:schemeClr val="folHlink"/>
                  </a:gs>
                  <a:gs pos="50000">
                    <a:srgbClr val="FFFFFF"/>
                  </a:gs>
                  <a:gs pos="100000">
                    <a:schemeClr val="folHlink"/>
                  </a:gs>
                </a:gsLst>
                <a:lin ang="0" scaled="1"/>
                <a:tileRect/>
              </a:gradFill>
              <a:ln w="9525" cap="flat" cmpd="sng">
                <a:solidFill>
                  <a:schemeClr val="bg2"/>
                </a:solidFill>
                <a:prstDash val="solid"/>
                <a:headEnd type="none" w="med" len="med"/>
                <a:tailEnd type="none" w="med" len="med"/>
              </a:ln>
            </p:spPr>
            <p:txBody>
              <a:bodyPr/>
              <a:p>
                <a:endParaRPr lang="id-ID" altLang="en-US"/>
              </a:p>
            </p:txBody>
          </p:sp>
          <p:sp>
            <p:nvSpPr>
              <p:cNvPr id="170029" name="Kotak Teks 170028"/>
              <p:cNvSpPr txBox="1"/>
              <p:nvPr/>
            </p:nvSpPr>
            <p:spPr>
              <a:xfrm>
                <a:off x="289" y="1804"/>
                <a:ext cx="527" cy="175"/>
              </a:xfrm>
              <a:prstGeom prst="rect">
                <a:avLst/>
              </a:prstGeom>
              <a:noFill/>
              <a:ln w="9525">
                <a:noFill/>
              </a:ln>
            </p:spPr>
            <p:txBody>
              <a:bodyPr>
                <a:spAutoFit/>
              </a:bodyPr>
              <a:p>
                <a:pPr algn="ctr"/>
                <a:endParaRPr sz="900">
                  <a:solidFill>
                    <a:srgbClr val="000066"/>
                  </a:solidFill>
                  <a:latin typeface="Abadi MT Condensed Light" pitchFamily="34" charset="0"/>
                </a:endParaRPr>
              </a:p>
            </p:txBody>
          </p:sp>
        </p:grpSp>
        <p:grpSp>
          <p:nvGrpSpPr>
            <p:cNvPr id="170030" name="Grup 170029"/>
            <p:cNvGrpSpPr/>
            <p:nvPr/>
          </p:nvGrpSpPr>
          <p:grpSpPr>
            <a:xfrm>
              <a:off x="751" y="2851"/>
              <a:ext cx="324" cy="278"/>
              <a:chOff x="1104" y="1752"/>
              <a:chExt cx="450" cy="303"/>
            </a:xfrm>
          </p:grpSpPr>
          <p:sp>
            <p:nvSpPr>
              <p:cNvPr id="170031" name="Bagan Alur: Disk Magnetik 170030"/>
              <p:cNvSpPr/>
              <p:nvPr/>
            </p:nvSpPr>
            <p:spPr>
              <a:xfrm>
                <a:off x="1104" y="1752"/>
                <a:ext cx="450" cy="303"/>
              </a:xfrm>
              <a:prstGeom prst="flowChartMagneticDisk">
                <a:avLst/>
              </a:prstGeom>
              <a:gradFill rotWithShape="0">
                <a:gsLst>
                  <a:gs pos="0">
                    <a:schemeClr val="folHlink"/>
                  </a:gs>
                  <a:gs pos="50000">
                    <a:srgbClr val="FFFFFF"/>
                  </a:gs>
                  <a:gs pos="100000">
                    <a:schemeClr val="folHlink"/>
                  </a:gs>
                </a:gsLst>
                <a:lin ang="0" scaled="1"/>
                <a:tileRect/>
              </a:gradFill>
              <a:ln w="9525" cap="flat" cmpd="sng">
                <a:solidFill>
                  <a:schemeClr val="bg2"/>
                </a:solidFill>
                <a:prstDash val="solid"/>
                <a:headEnd type="none" w="med" len="med"/>
                <a:tailEnd type="none" w="med" len="med"/>
              </a:ln>
            </p:spPr>
            <p:txBody>
              <a:bodyPr/>
              <a:p>
                <a:endParaRPr lang="id-ID" altLang="en-US"/>
              </a:p>
            </p:txBody>
          </p:sp>
          <p:sp>
            <p:nvSpPr>
              <p:cNvPr id="170032" name="Kotak Teks 170031"/>
              <p:cNvSpPr txBox="1"/>
              <p:nvPr/>
            </p:nvSpPr>
            <p:spPr>
              <a:xfrm>
                <a:off x="1257" y="1852"/>
                <a:ext cx="176" cy="175"/>
              </a:xfrm>
              <a:prstGeom prst="rect">
                <a:avLst/>
              </a:prstGeom>
              <a:noFill/>
              <a:ln w="9525">
                <a:noFill/>
              </a:ln>
            </p:spPr>
            <p:txBody>
              <a:bodyPr wrap="none" anchor="t" anchorCtr="0">
                <a:spAutoFit/>
              </a:bodyPr>
              <a:p>
                <a:pPr algn="ctr"/>
                <a:endParaRPr sz="900">
                  <a:solidFill>
                    <a:srgbClr val="000066"/>
                  </a:solidFill>
                  <a:latin typeface="Abadi MT Condensed Light" pitchFamily="34" charset="0"/>
                </a:endParaRPr>
              </a:p>
            </p:txBody>
          </p:sp>
        </p:grpSp>
        <p:grpSp>
          <p:nvGrpSpPr>
            <p:cNvPr id="170033" name="Grup 170032"/>
            <p:cNvGrpSpPr/>
            <p:nvPr/>
          </p:nvGrpSpPr>
          <p:grpSpPr>
            <a:xfrm>
              <a:off x="171" y="2851"/>
              <a:ext cx="324" cy="278"/>
              <a:chOff x="1104" y="1752"/>
              <a:chExt cx="450" cy="303"/>
            </a:xfrm>
          </p:grpSpPr>
          <p:sp>
            <p:nvSpPr>
              <p:cNvPr id="170034" name="Bagan Alur: Disk Magnetik 170033"/>
              <p:cNvSpPr/>
              <p:nvPr/>
            </p:nvSpPr>
            <p:spPr>
              <a:xfrm>
                <a:off x="1104" y="1752"/>
                <a:ext cx="450" cy="303"/>
              </a:xfrm>
              <a:prstGeom prst="flowChartMagneticDisk">
                <a:avLst/>
              </a:prstGeom>
              <a:gradFill rotWithShape="0">
                <a:gsLst>
                  <a:gs pos="0">
                    <a:schemeClr val="folHlink"/>
                  </a:gs>
                  <a:gs pos="50000">
                    <a:srgbClr val="FFFFFF"/>
                  </a:gs>
                  <a:gs pos="100000">
                    <a:schemeClr val="folHlink"/>
                  </a:gs>
                </a:gsLst>
                <a:lin ang="0" scaled="1"/>
                <a:tileRect/>
              </a:gradFill>
              <a:ln w="9525" cap="flat" cmpd="sng">
                <a:solidFill>
                  <a:schemeClr val="bg2"/>
                </a:solidFill>
                <a:prstDash val="solid"/>
                <a:headEnd type="none" w="med" len="med"/>
                <a:tailEnd type="none" w="med" len="med"/>
              </a:ln>
            </p:spPr>
            <p:txBody>
              <a:bodyPr/>
              <a:p>
                <a:endParaRPr lang="id-ID" altLang="en-US"/>
              </a:p>
            </p:txBody>
          </p:sp>
          <p:sp>
            <p:nvSpPr>
              <p:cNvPr id="170035" name="Kotak Teks 170034"/>
              <p:cNvSpPr txBox="1"/>
              <p:nvPr/>
            </p:nvSpPr>
            <p:spPr>
              <a:xfrm>
                <a:off x="1257" y="1852"/>
                <a:ext cx="176" cy="175"/>
              </a:xfrm>
              <a:prstGeom prst="rect">
                <a:avLst/>
              </a:prstGeom>
              <a:noFill/>
              <a:ln w="9525">
                <a:noFill/>
              </a:ln>
            </p:spPr>
            <p:txBody>
              <a:bodyPr wrap="none" anchor="t" anchorCtr="0">
                <a:spAutoFit/>
              </a:bodyPr>
              <a:p>
                <a:pPr algn="ctr"/>
                <a:endParaRPr sz="900">
                  <a:solidFill>
                    <a:srgbClr val="000066"/>
                  </a:solidFill>
                  <a:latin typeface="Abadi MT Condensed Light" pitchFamily="34" charset="0"/>
                </a:endParaRPr>
              </a:p>
            </p:txBody>
          </p:sp>
        </p:grpSp>
        <p:sp>
          <p:nvSpPr>
            <p:cNvPr id="170036" name="Oval 170035"/>
            <p:cNvSpPr/>
            <p:nvPr/>
          </p:nvSpPr>
          <p:spPr>
            <a:xfrm>
              <a:off x="406" y="2502"/>
              <a:ext cx="380" cy="221"/>
            </a:xfrm>
            <a:prstGeom prst="ellipse">
              <a:avLst/>
            </a:prstGeom>
            <a:noFill/>
            <a:ln w="9525" cap="flat" cmpd="sng">
              <a:solidFill>
                <a:schemeClr val="tx1"/>
              </a:solidFill>
              <a:prstDash val="sysDot"/>
              <a:headEnd type="none" w="med" len="med"/>
              <a:tailEnd type="none" w="med" len="med"/>
            </a:ln>
          </p:spPr>
          <p:txBody>
            <a:bodyPr wrap="none" anchor="ctr" anchorCtr="0"/>
            <a:p>
              <a:pPr algn="ctr"/>
              <a:endParaRPr sz="700"/>
            </a:p>
          </p:txBody>
        </p:sp>
        <p:cxnSp>
          <p:nvCxnSpPr>
            <p:cNvPr id="170037" name="Konektor Panah Lurus 170036"/>
            <p:cNvCxnSpPr>
              <a:stCxn id="170029" idx="2"/>
              <a:endCxn id="170036" idx="1"/>
            </p:cNvCxnSpPr>
            <p:nvPr/>
          </p:nvCxnSpPr>
          <p:spPr>
            <a:xfrm>
              <a:off x="320" y="2362"/>
              <a:ext cx="141" cy="172"/>
            </a:xfrm>
            <a:prstGeom prst="straightConnector1">
              <a:avLst/>
            </a:prstGeom>
            <a:ln w="9525" cap="flat" cmpd="sng">
              <a:solidFill>
                <a:schemeClr val="tx1"/>
              </a:solidFill>
              <a:prstDash val="solid"/>
              <a:headEnd type="triangle" w="med" len="med"/>
              <a:tailEnd type="triangle" w="med" len="med"/>
            </a:ln>
          </p:spPr>
        </p:cxnSp>
        <p:cxnSp>
          <p:nvCxnSpPr>
            <p:cNvPr id="170038" name="Konektor Panah Lurus 170037"/>
            <p:cNvCxnSpPr>
              <a:stCxn id="170023" idx="2"/>
              <a:endCxn id="170036" idx="7"/>
            </p:cNvCxnSpPr>
            <p:nvPr/>
          </p:nvCxnSpPr>
          <p:spPr>
            <a:xfrm flipH="1">
              <a:off x="730" y="2374"/>
              <a:ext cx="195" cy="160"/>
            </a:xfrm>
            <a:prstGeom prst="straightConnector1">
              <a:avLst/>
            </a:prstGeom>
            <a:ln w="9525" cap="flat" cmpd="sng">
              <a:solidFill>
                <a:schemeClr val="tx1"/>
              </a:solidFill>
              <a:prstDash val="solid"/>
              <a:headEnd type="triangle" w="med" len="med"/>
              <a:tailEnd type="triangle" w="med" len="med"/>
            </a:ln>
          </p:spPr>
        </p:cxnSp>
        <p:cxnSp>
          <p:nvCxnSpPr>
            <p:cNvPr id="170039" name="Konektor Panah Lurus 170038"/>
            <p:cNvCxnSpPr>
              <a:stCxn id="170034" idx="1"/>
              <a:endCxn id="170036" idx="3"/>
            </p:cNvCxnSpPr>
            <p:nvPr/>
          </p:nvCxnSpPr>
          <p:spPr>
            <a:xfrm flipV="1">
              <a:off x="333" y="2691"/>
              <a:ext cx="128" cy="160"/>
            </a:xfrm>
            <a:prstGeom prst="straightConnector1">
              <a:avLst/>
            </a:prstGeom>
            <a:ln w="9525" cap="flat" cmpd="sng">
              <a:solidFill>
                <a:schemeClr val="tx1"/>
              </a:solidFill>
              <a:prstDash val="solid"/>
              <a:headEnd type="triangle" w="med" len="med"/>
              <a:tailEnd type="triangle" w="med" len="med"/>
            </a:ln>
          </p:spPr>
        </p:cxnSp>
        <p:cxnSp>
          <p:nvCxnSpPr>
            <p:cNvPr id="170040" name="Konektor Panah Lurus 170039"/>
            <p:cNvCxnSpPr>
              <a:stCxn id="170036" idx="5"/>
              <a:endCxn id="170031" idx="1"/>
            </p:cNvCxnSpPr>
            <p:nvPr/>
          </p:nvCxnSpPr>
          <p:spPr>
            <a:xfrm>
              <a:off x="730" y="2691"/>
              <a:ext cx="183" cy="160"/>
            </a:xfrm>
            <a:prstGeom prst="straightConnector1">
              <a:avLst/>
            </a:prstGeom>
            <a:ln w="9525" cap="flat" cmpd="sng">
              <a:solidFill>
                <a:schemeClr val="tx1"/>
              </a:solidFill>
              <a:prstDash val="solid"/>
              <a:headEnd type="triangle" w="med" len="med"/>
              <a:tailEnd type="triangle" w="med" len="med"/>
            </a:ln>
          </p:spPr>
        </p:cxnSp>
        <p:sp>
          <p:nvSpPr>
            <p:cNvPr id="170041" name="Kotak Teks 170040"/>
            <p:cNvSpPr txBox="1"/>
            <p:nvPr/>
          </p:nvSpPr>
          <p:spPr>
            <a:xfrm>
              <a:off x="75" y="3185"/>
              <a:ext cx="1086" cy="833"/>
            </a:xfrm>
            <a:prstGeom prst="rect">
              <a:avLst/>
            </a:prstGeom>
            <a:noFill/>
            <a:ln w="9525">
              <a:noFill/>
            </a:ln>
          </p:spPr>
          <p:txBody>
            <a:bodyPr>
              <a:spAutoFit/>
            </a:bodyPr>
            <a:p>
              <a:pPr marL="100330" indent="-100330">
                <a:buChar char="•"/>
              </a:pPr>
              <a:r>
                <a:rPr sz="900" err="1">
                  <a:latin typeface="Verdana" panose="020B0604030504040204" pitchFamily="34" charset="0"/>
                </a:rPr>
                <a:t>Subbid</a:t>
              </a:r>
              <a:r>
                <a:rPr sz="900">
                  <a:latin typeface="Verdana" panose="020B0604030504040204" pitchFamily="34" charset="0"/>
                </a:rPr>
                <a:t> </a:t>
              </a:r>
              <a:r>
                <a:rPr sz="900" err="1">
                  <a:latin typeface="Verdana" panose="020B0604030504040204" pitchFamily="34" charset="0"/>
                </a:rPr>
                <a:t>Pertanian</a:t>
              </a:r>
              <a:endParaRPr sz="900">
                <a:latin typeface="Verdana" panose="020B0604030504040204" pitchFamily="34" charset="0"/>
              </a:endParaRPr>
            </a:p>
            <a:p>
              <a:pPr marL="100330" indent="-100330">
                <a:buChar char="•"/>
              </a:pPr>
              <a:r>
                <a:rPr sz="900" err="1">
                  <a:latin typeface="Verdana" panose="020B0604030504040204" pitchFamily="34" charset="0"/>
                </a:rPr>
                <a:t>Subbid</a:t>
              </a:r>
              <a:r>
                <a:rPr sz="900">
                  <a:latin typeface="Verdana" panose="020B0604030504040204" pitchFamily="34" charset="0"/>
                </a:rPr>
                <a:t> </a:t>
              </a:r>
              <a:r>
                <a:rPr sz="900" err="1">
                  <a:latin typeface="Verdana" panose="020B0604030504040204" pitchFamily="34" charset="0"/>
                </a:rPr>
                <a:t>Keuangan</a:t>
              </a:r>
              <a:r>
                <a:rPr sz="900">
                  <a:latin typeface="Verdana" panose="020B0604030504040204" pitchFamily="34" charset="0"/>
                </a:rPr>
                <a:t>, PDU, &amp; </a:t>
              </a:r>
              <a:r>
                <a:rPr sz="900" err="1">
                  <a:latin typeface="Verdana" panose="020B0604030504040204" pitchFamily="34" charset="0"/>
                </a:rPr>
                <a:t>Parawisata</a:t>
              </a:r>
              <a:endParaRPr sz="900">
                <a:latin typeface="Verdana" panose="020B0604030504040204" pitchFamily="34" charset="0"/>
              </a:endParaRPr>
            </a:p>
            <a:p>
              <a:pPr marL="100330" indent="-100330">
                <a:buChar char="•"/>
              </a:pPr>
              <a:r>
                <a:rPr sz="900" err="1">
                  <a:latin typeface="Verdana" panose="020B0604030504040204" pitchFamily="34" charset="0"/>
                </a:rPr>
                <a:t>Subbid</a:t>
              </a:r>
              <a:r>
                <a:rPr sz="900">
                  <a:latin typeface="Verdana" panose="020B0604030504040204" pitchFamily="34" charset="0"/>
                </a:rPr>
                <a:t> </a:t>
              </a:r>
              <a:r>
                <a:rPr sz="900" err="1">
                  <a:latin typeface="Verdana" panose="020B0604030504040204" pitchFamily="34" charset="0"/>
                </a:rPr>
                <a:t>Perdagangan</a:t>
              </a:r>
              <a:r>
                <a:rPr sz="900">
                  <a:latin typeface="Verdana" panose="020B0604030504040204" pitchFamily="34" charset="0"/>
                </a:rPr>
                <a:t> </a:t>
              </a:r>
              <a:r>
                <a:rPr sz="900" err="1">
                  <a:latin typeface="Verdana" panose="020B0604030504040204" pitchFamily="34" charset="0"/>
                </a:rPr>
                <a:t>Koperasi</a:t>
              </a:r>
              <a:r>
                <a:rPr sz="900">
                  <a:latin typeface="Verdana" panose="020B0604030504040204" pitchFamily="34" charset="0"/>
                </a:rPr>
                <a:t> &amp; </a:t>
              </a:r>
              <a:r>
                <a:rPr sz="900" err="1">
                  <a:latin typeface="Verdana" panose="020B0604030504040204" pitchFamily="34" charset="0"/>
                </a:rPr>
                <a:t>Jasa</a:t>
              </a:r>
              <a:endParaRPr sz="900">
                <a:latin typeface="Verdana" panose="020B0604030504040204" pitchFamily="34" charset="0"/>
              </a:endParaRPr>
            </a:p>
            <a:p>
              <a:pPr marL="100330" indent="-100330">
                <a:buChar char="•"/>
              </a:pPr>
              <a:r>
                <a:rPr sz="900" err="1">
                  <a:latin typeface="Verdana" panose="020B0604030504040204" pitchFamily="34" charset="0"/>
                </a:rPr>
                <a:t>Subbid</a:t>
              </a:r>
              <a:r>
                <a:rPr sz="900">
                  <a:latin typeface="Verdana" panose="020B0604030504040204" pitchFamily="34" charset="0"/>
                </a:rPr>
                <a:t> </a:t>
              </a:r>
              <a:r>
                <a:rPr sz="900" err="1">
                  <a:latin typeface="Verdana" panose="020B0604030504040204" pitchFamily="34" charset="0"/>
                </a:rPr>
                <a:t>Industri</a:t>
              </a:r>
              <a:r>
                <a:rPr sz="900">
                  <a:latin typeface="Verdana" panose="020B0604030504040204" pitchFamily="34" charset="0"/>
                </a:rPr>
                <a:t>, </a:t>
              </a:r>
              <a:r>
                <a:rPr sz="900" err="1">
                  <a:latin typeface="Verdana" panose="020B0604030504040204" pitchFamily="34" charset="0"/>
                </a:rPr>
                <a:t>Sumber</a:t>
              </a:r>
              <a:r>
                <a:rPr sz="900">
                  <a:latin typeface="Verdana" panose="020B0604030504040204" pitchFamily="34" charset="0"/>
                </a:rPr>
                <a:t> </a:t>
              </a:r>
              <a:r>
                <a:rPr sz="900" err="1">
                  <a:latin typeface="Verdana" panose="020B0604030504040204" pitchFamily="34" charset="0"/>
                </a:rPr>
                <a:t>Daya</a:t>
              </a:r>
              <a:r>
                <a:rPr sz="900">
                  <a:latin typeface="Verdana" panose="020B0604030504040204" pitchFamily="34" charset="0"/>
                </a:rPr>
                <a:t> </a:t>
              </a:r>
              <a:r>
                <a:rPr sz="900" err="1">
                  <a:latin typeface="Verdana" panose="020B0604030504040204" pitchFamily="34" charset="0"/>
                </a:rPr>
                <a:t>Alam</a:t>
              </a:r>
              <a:r>
                <a:rPr sz="900">
                  <a:latin typeface="Verdana" panose="020B0604030504040204" pitchFamily="34" charset="0"/>
                </a:rPr>
                <a:t> &amp; </a:t>
              </a:r>
              <a:r>
                <a:rPr sz="900" err="1">
                  <a:latin typeface="Verdana" panose="020B0604030504040204" pitchFamily="34" charset="0"/>
                </a:rPr>
                <a:t>Kelautan</a:t>
              </a:r>
              <a:endParaRPr sz="900">
                <a:latin typeface="Verdana" panose="020B0604030504040204" pitchFamily="34" charset="0"/>
              </a:endParaRPr>
            </a:p>
          </p:txBody>
        </p:sp>
        <p:sp>
          <p:nvSpPr>
            <p:cNvPr id="170042" name="Persegi panjang 170041"/>
            <p:cNvSpPr/>
            <p:nvPr/>
          </p:nvSpPr>
          <p:spPr>
            <a:xfrm>
              <a:off x="1186" y="2008"/>
              <a:ext cx="1049" cy="1186"/>
            </a:xfrm>
            <a:prstGeom prst="rect">
              <a:avLst/>
            </a:prstGeom>
            <a:solidFill>
              <a:srgbClr val="EAEAEA"/>
            </a:solidFill>
            <a:ln w="9525">
              <a:noFill/>
            </a:ln>
            <a:effectLst>
              <a:prstShdw prst="shdw17" dist="17961" dir="2699999">
                <a:srgbClr val="EAEAEA">
                  <a:gamma/>
                  <a:shade val="60000"/>
                  <a:invGamma/>
                </a:srgbClr>
              </a:prstShdw>
            </a:effectLst>
          </p:spPr>
          <p:txBody>
            <a:bodyPr wrap="none" anchor="ctr" anchorCtr="0"/>
            <a:p>
              <a:pPr algn="ctr"/>
              <a:endParaRPr sz="1200"/>
            </a:p>
          </p:txBody>
        </p:sp>
        <p:grpSp>
          <p:nvGrpSpPr>
            <p:cNvPr id="170043" name="Grup 170042"/>
            <p:cNvGrpSpPr/>
            <p:nvPr/>
          </p:nvGrpSpPr>
          <p:grpSpPr>
            <a:xfrm>
              <a:off x="1840" y="2068"/>
              <a:ext cx="337" cy="279"/>
              <a:chOff x="1104" y="1752"/>
              <a:chExt cx="450" cy="303"/>
            </a:xfrm>
          </p:grpSpPr>
          <p:sp>
            <p:nvSpPr>
              <p:cNvPr id="170044" name="Bagan Alur: Disk Magnetik 170043"/>
              <p:cNvSpPr/>
              <p:nvPr/>
            </p:nvSpPr>
            <p:spPr>
              <a:xfrm>
                <a:off x="1104" y="1752"/>
                <a:ext cx="450" cy="303"/>
              </a:xfrm>
              <a:prstGeom prst="flowChartMagneticDisk">
                <a:avLst/>
              </a:prstGeom>
              <a:gradFill rotWithShape="0">
                <a:gsLst>
                  <a:gs pos="0">
                    <a:schemeClr val="folHlink"/>
                  </a:gs>
                  <a:gs pos="50000">
                    <a:srgbClr val="FFFFFF"/>
                  </a:gs>
                  <a:gs pos="100000">
                    <a:schemeClr val="folHlink"/>
                  </a:gs>
                </a:gsLst>
                <a:lin ang="0" scaled="1"/>
                <a:tileRect/>
              </a:gradFill>
              <a:ln w="9525" cap="flat" cmpd="sng">
                <a:solidFill>
                  <a:schemeClr val="bg2"/>
                </a:solidFill>
                <a:prstDash val="solid"/>
                <a:headEnd type="none" w="med" len="med"/>
                <a:tailEnd type="none" w="med" len="med"/>
              </a:ln>
            </p:spPr>
            <p:txBody>
              <a:bodyPr/>
              <a:p>
                <a:endParaRPr lang="id-ID" altLang="en-US"/>
              </a:p>
            </p:txBody>
          </p:sp>
          <p:sp>
            <p:nvSpPr>
              <p:cNvPr id="170045" name="Kotak Teks 170044"/>
              <p:cNvSpPr txBox="1"/>
              <p:nvPr/>
            </p:nvSpPr>
            <p:spPr>
              <a:xfrm>
                <a:off x="1258" y="1853"/>
                <a:ext cx="171" cy="174"/>
              </a:xfrm>
              <a:prstGeom prst="rect">
                <a:avLst/>
              </a:prstGeom>
              <a:noFill/>
              <a:ln w="9525">
                <a:noFill/>
              </a:ln>
            </p:spPr>
            <p:txBody>
              <a:bodyPr wrap="none" anchor="t" anchorCtr="0">
                <a:spAutoFit/>
              </a:bodyPr>
              <a:p>
                <a:pPr algn="ctr"/>
                <a:endParaRPr sz="900">
                  <a:solidFill>
                    <a:srgbClr val="000066"/>
                  </a:solidFill>
                  <a:latin typeface="Abadi MT Condensed Light" pitchFamily="34" charset="0"/>
                </a:endParaRPr>
              </a:p>
            </p:txBody>
          </p:sp>
        </p:grpSp>
        <p:sp>
          <p:nvSpPr>
            <p:cNvPr id="170046" name="Persegi panjang 170045"/>
            <p:cNvSpPr/>
            <p:nvPr/>
          </p:nvSpPr>
          <p:spPr>
            <a:xfrm>
              <a:off x="1186" y="1825"/>
              <a:ext cx="1049" cy="233"/>
            </a:xfrm>
            <a:prstGeom prst="rect">
              <a:avLst/>
            </a:prstGeom>
            <a:solidFill>
              <a:schemeClr val="accent2"/>
            </a:solidFill>
            <a:ln w="9525">
              <a:noFill/>
            </a:ln>
            <a:effectLst>
              <a:prstShdw prst="shdw17" dist="12700">
                <a:schemeClr val="accent2">
                  <a:gamma/>
                  <a:shade val="60000"/>
                  <a:invGamma/>
                </a:schemeClr>
              </a:prstShdw>
            </a:effectLst>
          </p:spPr>
          <p:txBody>
            <a:bodyPr/>
            <a:p>
              <a:endParaRPr lang="id-ID" altLang="en-US"/>
            </a:p>
          </p:txBody>
        </p:sp>
        <p:sp>
          <p:nvSpPr>
            <p:cNvPr id="170047" name="Kotak Teks 170046"/>
            <p:cNvSpPr txBox="1"/>
            <p:nvPr/>
          </p:nvSpPr>
          <p:spPr>
            <a:xfrm>
              <a:off x="1254" y="1825"/>
              <a:ext cx="981" cy="257"/>
            </a:xfrm>
            <a:prstGeom prst="rect">
              <a:avLst/>
            </a:prstGeom>
            <a:noFill/>
            <a:ln w="9525">
              <a:noFill/>
            </a:ln>
          </p:spPr>
          <p:txBody>
            <a:bodyPr wrap="none" anchor="t" anchorCtr="0">
              <a:spAutoFit/>
            </a:bodyPr>
            <a:p>
              <a:r>
                <a:rPr sz="900" err="1">
                  <a:solidFill>
                    <a:schemeClr val="bg1"/>
                  </a:solidFill>
                  <a:latin typeface="Verdana" panose="020B0604030504040204" pitchFamily="34" charset="0"/>
                </a:rPr>
                <a:t>Aplikasi</a:t>
              </a:r>
              <a:r>
                <a:rPr sz="900">
                  <a:solidFill>
                    <a:schemeClr val="bg1"/>
                  </a:solidFill>
                  <a:latin typeface="Verdana" panose="020B0604030504040204" pitchFamily="34" charset="0"/>
                </a:rPr>
                <a:t> </a:t>
              </a:r>
              <a:r>
                <a:rPr sz="900" err="1">
                  <a:solidFill>
                    <a:schemeClr val="bg1"/>
                  </a:solidFill>
                  <a:latin typeface="Verdana" panose="020B0604030504040204" pitchFamily="34" charset="0"/>
                </a:rPr>
                <a:t>Perencanaan</a:t>
              </a:r>
              <a:endParaRPr sz="900">
                <a:solidFill>
                  <a:schemeClr val="bg1"/>
                </a:solidFill>
                <a:latin typeface="Verdana" panose="020B0604030504040204" pitchFamily="34" charset="0"/>
              </a:endParaRPr>
            </a:p>
            <a:p>
              <a:r>
                <a:rPr sz="900">
                  <a:solidFill>
                    <a:schemeClr val="bg1"/>
                  </a:solidFill>
                  <a:latin typeface="Verdana" panose="020B0604030504040204" pitchFamily="34" charset="0"/>
                </a:rPr>
                <a:t>SDM &amp; </a:t>
              </a:r>
              <a:r>
                <a:rPr sz="900" err="1">
                  <a:solidFill>
                    <a:schemeClr val="bg1"/>
                  </a:solidFill>
                  <a:latin typeface="Verdana" panose="020B0604030504040204" pitchFamily="34" charset="0"/>
                </a:rPr>
                <a:t>Sosial</a:t>
              </a:r>
              <a:r>
                <a:rPr sz="900">
                  <a:solidFill>
                    <a:schemeClr val="bg1"/>
                  </a:solidFill>
                  <a:latin typeface="Verdana" panose="020B0604030504040204" pitchFamily="34" charset="0"/>
                </a:rPr>
                <a:t> </a:t>
              </a:r>
              <a:r>
                <a:rPr sz="900" err="1">
                  <a:solidFill>
                    <a:schemeClr val="bg1"/>
                  </a:solidFill>
                  <a:latin typeface="Verdana" panose="020B0604030504040204" pitchFamily="34" charset="0"/>
                </a:rPr>
                <a:t>Budaya</a:t>
              </a:r>
              <a:endParaRPr sz="900">
                <a:solidFill>
                  <a:schemeClr val="bg1"/>
                </a:solidFill>
                <a:latin typeface="Verdana" panose="020B0604030504040204" pitchFamily="34" charset="0"/>
              </a:endParaRPr>
            </a:p>
          </p:txBody>
        </p:sp>
        <p:sp>
          <p:nvSpPr>
            <p:cNvPr id="170048" name="Persegi panjang 170047"/>
            <p:cNvSpPr/>
            <p:nvPr/>
          </p:nvSpPr>
          <p:spPr>
            <a:xfrm>
              <a:off x="1204" y="1875"/>
              <a:ext cx="63" cy="69"/>
            </a:xfrm>
            <a:prstGeom prst="rect">
              <a:avLst/>
            </a:prstGeom>
            <a:solidFill>
              <a:schemeClr val="folHlink"/>
            </a:solidFill>
            <a:ln w="9525">
              <a:noFill/>
            </a:ln>
            <a:effectLst>
              <a:prstShdw prst="shdw17" dist="17961" dir="13499999">
                <a:schemeClr val="folHlink">
                  <a:gamma/>
                  <a:shade val="60000"/>
                  <a:invGamma/>
                </a:schemeClr>
              </a:prstShdw>
            </a:effectLst>
          </p:spPr>
          <p:txBody>
            <a:bodyPr/>
            <a:p>
              <a:endParaRPr lang="id-ID" altLang="en-US"/>
            </a:p>
          </p:txBody>
        </p:sp>
        <p:grpSp>
          <p:nvGrpSpPr>
            <p:cNvPr id="170049" name="Grup 170048"/>
            <p:cNvGrpSpPr/>
            <p:nvPr/>
          </p:nvGrpSpPr>
          <p:grpSpPr>
            <a:xfrm>
              <a:off x="1192" y="2078"/>
              <a:ext cx="395" cy="279"/>
              <a:chOff x="288" y="1739"/>
              <a:chExt cx="527" cy="303"/>
            </a:xfrm>
          </p:grpSpPr>
          <p:sp>
            <p:nvSpPr>
              <p:cNvPr id="170050" name="Bagan Alur: Disk Magnetik 170049"/>
              <p:cNvSpPr/>
              <p:nvPr/>
            </p:nvSpPr>
            <p:spPr>
              <a:xfrm>
                <a:off x="317" y="1739"/>
                <a:ext cx="450" cy="303"/>
              </a:xfrm>
              <a:prstGeom prst="flowChartMagneticDisk">
                <a:avLst/>
              </a:prstGeom>
              <a:gradFill rotWithShape="0">
                <a:gsLst>
                  <a:gs pos="0">
                    <a:schemeClr val="folHlink"/>
                  </a:gs>
                  <a:gs pos="50000">
                    <a:srgbClr val="FFFFFF"/>
                  </a:gs>
                  <a:gs pos="100000">
                    <a:schemeClr val="folHlink"/>
                  </a:gs>
                </a:gsLst>
                <a:lin ang="0" scaled="1"/>
                <a:tileRect/>
              </a:gradFill>
              <a:ln w="9525" cap="flat" cmpd="sng">
                <a:solidFill>
                  <a:schemeClr val="bg2"/>
                </a:solidFill>
                <a:prstDash val="solid"/>
                <a:headEnd type="none" w="med" len="med"/>
                <a:tailEnd type="none" w="med" len="med"/>
              </a:ln>
            </p:spPr>
            <p:txBody>
              <a:bodyPr/>
              <a:p>
                <a:endParaRPr lang="id-ID" altLang="en-US"/>
              </a:p>
            </p:txBody>
          </p:sp>
          <p:sp>
            <p:nvSpPr>
              <p:cNvPr id="170051" name="Kotak Teks 170050"/>
              <p:cNvSpPr txBox="1"/>
              <p:nvPr/>
            </p:nvSpPr>
            <p:spPr>
              <a:xfrm>
                <a:off x="288" y="1809"/>
                <a:ext cx="527" cy="175"/>
              </a:xfrm>
              <a:prstGeom prst="rect">
                <a:avLst/>
              </a:prstGeom>
              <a:noFill/>
              <a:ln w="9525">
                <a:noFill/>
              </a:ln>
            </p:spPr>
            <p:txBody>
              <a:bodyPr>
                <a:spAutoFit/>
              </a:bodyPr>
              <a:p>
                <a:pPr algn="ctr"/>
                <a:endParaRPr sz="900">
                  <a:solidFill>
                    <a:srgbClr val="000066"/>
                  </a:solidFill>
                  <a:latin typeface="Abadi MT Condensed Light" pitchFamily="34" charset="0"/>
                </a:endParaRPr>
              </a:p>
            </p:txBody>
          </p:sp>
        </p:grpSp>
        <p:grpSp>
          <p:nvGrpSpPr>
            <p:cNvPr id="170052" name="Grup 170051"/>
            <p:cNvGrpSpPr/>
            <p:nvPr/>
          </p:nvGrpSpPr>
          <p:grpSpPr>
            <a:xfrm>
              <a:off x="1840" y="2858"/>
              <a:ext cx="337" cy="279"/>
              <a:chOff x="1104" y="1752"/>
              <a:chExt cx="450" cy="303"/>
            </a:xfrm>
          </p:grpSpPr>
          <p:sp>
            <p:nvSpPr>
              <p:cNvPr id="170053" name="Bagan Alur: Disk Magnetik 170052"/>
              <p:cNvSpPr/>
              <p:nvPr/>
            </p:nvSpPr>
            <p:spPr>
              <a:xfrm>
                <a:off x="1104" y="1752"/>
                <a:ext cx="450" cy="303"/>
              </a:xfrm>
              <a:prstGeom prst="flowChartMagneticDisk">
                <a:avLst/>
              </a:prstGeom>
              <a:gradFill rotWithShape="0">
                <a:gsLst>
                  <a:gs pos="0">
                    <a:schemeClr val="folHlink"/>
                  </a:gs>
                  <a:gs pos="50000">
                    <a:srgbClr val="FFFFFF"/>
                  </a:gs>
                  <a:gs pos="100000">
                    <a:schemeClr val="folHlink"/>
                  </a:gs>
                </a:gsLst>
                <a:lin ang="0" scaled="1"/>
                <a:tileRect/>
              </a:gradFill>
              <a:ln w="9525" cap="flat" cmpd="sng">
                <a:solidFill>
                  <a:schemeClr val="bg2"/>
                </a:solidFill>
                <a:prstDash val="solid"/>
                <a:headEnd type="none" w="med" len="med"/>
                <a:tailEnd type="none" w="med" len="med"/>
              </a:ln>
            </p:spPr>
            <p:txBody>
              <a:bodyPr/>
              <a:p>
                <a:endParaRPr lang="id-ID" altLang="en-US"/>
              </a:p>
            </p:txBody>
          </p:sp>
          <p:sp>
            <p:nvSpPr>
              <p:cNvPr id="170054" name="Kotak Teks 170053"/>
              <p:cNvSpPr txBox="1"/>
              <p:nvPr/>
            </p:nvSpPr>
            <p:spPr>
              <a:xfrm>
                <a:off x="1255" y="1853"/>
                <a:ext cx="171" cy="174"/>
              </a:xfrm>
              <a:prstGeom prst="rect">
                <a:avLst/>
              </a:prstGeom>
              <a:noFill/>
              <a:ln w="9525">
                <a:noFill/>
              </a:ln>
            </p:spPr>
            <p:txBody>
              <a:bodyPr wrap="none" anchor="t" anchorCtr="0">
                <a:spAutoFit/>
              </a:bodyPr>
              <a:p>
                <a:pPr algn="ctr"/>
                <a:endParaRPr sz="900">
                  <a:solidFill>
                    <a:srgbClr val="000066"/>
                  </a:solidFill>
                  <a:latin typeface="Abadi MT Condensed Light" pitchFamily="34" charset="0"/>
                </a:endParaRPr>
              </a:p>
            </p:txBody>
          </p:sp>
        </p:grpSp>
        <p:grpSp>
          <p:nvGrpSpPr>
            <p:cNvPr id="170055" name="Grup 170054"/>
            <p:cNvGrpSpPr/>
            <p:nvPr/>
          </p:nvGrpSpPr>
          <p:grpSpPr>
            <a:xfrm>
              <a:off x="1236" y="2858"/>
              <a:ext cx="337" cy="279"/>
              <a:chOff x="1104" y="1752"/>
              <a:chExt cx="450" cy="303"/>
            </a:xfrm>
          </p:grpSpPr>
          <p:sp>
            <p:nvSpPr>
              <p:cNvPr id="170056" name="Bagan Alur: Disk Magnetik 170055"/>
              <p:cNvSpPr/>
              <p:nvPr/>
            </p:nvSpPr>
            <p:spPr>
              <a:xfrm>
                <a:off x="1104" y="1752"/>
                <a:ext cx="450" cy="303"/>
              </a:xfrm>
              <a:prstGeom prst="flowChartMagneticDisk">
                <a:avLst/>
              </a:prstGeom>
              <a:gradFill rotWithShape="0">
                <a:gsLst>
                  <a:gs pos="0">
                    <a:schemeClr val="folHlink"/>
                  </a:gs>
                  <a:gs pos="50000">
                    <a:srgbClr val="FFFFFF"/>
                  </a:gs>
                  <a:gs pos="100000">
                    <a:schemeClr val="folHlink"/>
                  </a:gs>
                </a:gsLst>
                <a:lin ang="0" scaled="1"/>
                <a:tileRect/>
              </a:gradFill>
              <a:ln w="9525" cap="flat" cmpd="sng">
                <a:solidFill>
                  <a:schemeClr val="bg2"/>
                </a:solidFill>
                <a:prstDash val="solid"/>
                <a:headEnd type="none" w="med" len="med"/>
                <a:tailEnd type="none" w="med" len="med"/>
              </a:ln>
            </p:spPr>
            <p:txBody>
              <a:bodyPr/>
              <a:p>
                <a:endParaRPr lang="id-ID" altLang="en-US"/>
              </a:p>
            </p:txBody>
          </p:sp>
          <p:sp>
            <p:nvSpPr>
              <p:cNvPr id="170057" name="Kotak Teks 170056"/>
              <p:cNvSpPr txBox="1"/>
              <p:nvPr/>
            </p:nvSpPr>
            <p:spPr>
              <a:xfrm>
                <a:off x="1258" y="1853"/>
                <a:ext cx="171" cy="174"/>
              </a:xfrm>
              <a:prstGeom prst="rect">
                <a:avLst/>
              </a:prstGeom>
              <a:noFill/>
              <a:ln w="9525">
                <a:noFill/>
              </a:ln>
            </p:spPr>
            <p:txBody>
              <a:bodyPr wrap="none" anchor="t" anchorCtr="0">
                <a:spAutoFit/>
              </a:bodyPr>
              <a:p>
                <a:pPr algn="ctr"/>
                <a:endParaRPr sz="900">
                  <a:solidFill>
                    <a:srgbClr val="000066"/>
                  </a:solidFill>
                  <a:latin typeface="Abadi MT Condensed Light" pitchFamily="34" charset="0"/>
                </a:endParaRPr>
              </a:p>
            </p:txBody>
          </p:sp>
        </p:grpSp>
        <p:sp>
          <p:nvSpPr>
            <p:cNvPr id="170058" name="Oval 170057"/>
            <p:cNvSpPr/>
            <p:nvPr/>
          </p:nvSpPr>
          <p:spPr>
            <a:xfrm>
              <a:off x="1479" y="2509"/>
              <a:ext cx="396" cy="221"/>
            </a:xfrm>
            <a:prstGeom prst="ellipse">
              <a:avLst/>
            </a:prstGeom>
            <a:noFill/>
            <a:ln w="9525" cap="flat" cmpd="sng">
              <a:solidFill>
                <a:schemeClr val="tx1"/>
              </a:solidFill>
              <a:prstDash val="sysDot"/>
              <a:headEnd type="none" w="med" len="med"/>
              <a:tailEnd type="none" w="med" len="med"/>
            </a:ln>
          </p:spPr>
          <p:txBody>
            <a:bodyPr wrap="none" anchor="ctr" anchorCtr="0"/>
            <a:p>
              <a:pPr algn="ctr"/>
              <a:endParaRPr sz="700"/>
            </a:p>
          </p:txBody>
        </p:sp>
        <p:cxnSp>
          <p:nvCxnSpPr>
            <p:cNvPr id="170059" name="Konektor Panah Lurus 170058"/>
            <p:cNvCxnSpPr>
              <a:stCxn id="170051" idx="2"/>
              <a:endCxn id="170058" idx="1"/>
            </p:cNvCxnSpPr>
            <p:nvPr/>
          </p:nvCxnSpPr>
          <p:spPr>
            <a:xfrm>
              <a:off x="1390" y="2370"/>
              <a:ext cx="148" cy="172"/>
            </a:xfrm>
            <a:prstGeom prst="straightConnector1">
              <a:avLst/>
            </a:prstGeom>
            <a:ln w="9525" cap="flat" cmpd="sng">
              <a:solidFill>
                <a:schemeClr val="tx1"/>
              </a:solidFill>
              <a:prstDash val="solid"/>
              <a:headEnd type="triangle" w="med" len="med"/>
              <a:tailEnd type="triangle" w="med" len="med"/>
            </a:ln>
          </p:spPr>
        </p:cxnSp>
        <p:cxnSp>
          <p:nvCxnSpPr>
            <p:cNvPr id="170060" name="Konektor Panah Lurus 170059"/>
            <p:cNvCxnSpPr>
              <a:stCxn id="170045" idx="2"/>
              <a:endCxn id="170058" idx="7"/>
            </p:cNvCxnSpPr>
            <p:nvPr/>
          </p:nvCxnSpPr>
          <p:spPr>
            <a:xfrm flipH="1">
              <a:off x="1818" y="2382"/>
              <a:ext cx="203" cy="160"/>
            </a:xfrm>
            <a:prstGeom prst="straightConnector1">
              <a:avLst/>
            </a:prstGeom>
            <a:ln w="9525" cap="flat" cmpd="sng">
              <a:solidFill>
                <a:schemeClr val="tx1"/>
              </a:solidFill>
              <a:prstDash val="solid"/>
              <a:headEnd type="triangle" w="med" len="med"/>
              <a:tailEnd type="triangle" w="med" len="med"/>
            </a:ln>
          </p:spPr>
        </p:cxnSp>
        <p:cxnSp>
          <p:nvCxnSpPr>
            <p:cNvPr id="170061" name="Konektor Panah Lurus 170060"/>
            <p:cNvCxnSpPr>
              <a:stCxn id="170056" idx="1"/>
              <a:endCxn id="170058" idx="3"/>
            </p:cNvCxnSpPr>
            <p:nvPr/>
          </p:nvCxnSpPr>
          <p:spPr>
            <a:xfrm flipV="1">
              <a:off x="1405" y="2698"/>
              <a:ext cx="133" cy="160"/>
            </a:xfrm>
            <a:prstGeom prst="straightConnector1">
              <a:avLst/>
            </a:prstGeom>
            <a:ln w="9525" cap="flat" cmpd="sng">
              <a:solidFill>
                <a:schemeClr val="tx1"/>
              </a:solidFill>
              <a:prstDash val="solid"/>
              <a:headEnd type="triangle" w="med" len="med"/>
              <a:tailEnd type="triangle" w="med" len="med"/>
            </a:ln>
          </p:spPr>
        </p:cxnSp>
        <p:cxnSp>
          <p:nvCxnSpPr>
            <p:cNvPr id="170062" name="Konektor Panah Lurus 170061"/>
            <p:cNvCxnSpPr>
              <a:stCxn id="170058" idx="5"/>
              <a:endCxn id="170053" idx="1"/>
            </p:cNvCxnSpPr>
            <p:nvPr/>
          </p:nvCxnSpPr>
          <p:spPr>
            <a:xfrm>
              <a:off x="1818" y="2698"/>
              <a:ext cx="190" cy="160"/>
            </a:xfrm>
            <a:prstGeom prst="straightConnector1">
              <a:avLst/>
            </a:prstGeom>
            <a:ln w="9525" cap="flat" cmpd="sng">
              <a:solidFill>
                <a:schemeClr val="tx1"/>
              </a:solidFill>
              <a:prstDash val="solid"/>
              <a:headEnd type="triangle" w="med" len="med"/>
              <a:tailEnd type="triangle" w="med" len="med"/>
            </a:ln>
          </p:spPr>
        </p:cxnSp>
        <p:sp>
          <p:nvSpPr>
            <p:cNvPr id="170063" name="Kotak Teks 170062"/>
            <p:cNvSpPr txBox="1"/>
            <p:nvPr/>
          </p:nvSpPr>
          <p:spPr>
            <a:xfrm>
              <a:off x="1131" y="3194"/>
              <a:ext cx="1152" cy="929"/>
            </a:xfrm>
            <a:prstGeom prst="rect">
              <a:avLst/>
            </a:prstGeom>
            <a:noFill/>
            <a:ln w="9525">
              <a:noFill/>
            </a:ln>
          </p:spPr>
          <p:txBody>
            <a:bodyPr>
              <a:spAutoFit/>
            </a:bodyPr>
            <a:p>
              <a:pPr marL="100330" indent="-100330">
                <a:buChar char="•"/>
              </a:pPr>
              <a:r>
                <a:rPr sz="900" err="1">
                  <a:latin typeface="Verdana" panose="020B0604030504040204" pitchFamily="34" charset="0"/>
                </a:rPr>
                <a:t>Subbid</a:t>
              </a:r>
              <a:r>
                <a:rPr sz="900">
                  <a:latin typeface="Verdana" panose="020B0604030504040204" pitchFamily="34" charset="0"/>
                </a:rPr>
                <a:t> </a:t>
              </a:r>
              <a:r>
                <a:rPr sz="900" err="1">
                  <a:latin typeface="Verdana" panose="020B0604030504040204" pitchFamily="34" charset="0"/>
                </a:rPr>
                <a:t>Kependudukan</a:t>
              </a:r>
              <a:r>
                <a:rPr sz="900">
                  <a:latin typeface="Verdana" panose="020B0604030504040204" pitchFamily="34" charset="0"/>
                </a:rPr>
                <a:t>, TK &amp; PP</a:t>
              </a:r>
              <a:endParaRPr sz="900">
                <a:latin typeface="Verdana" panose="020B0604030504040204" pitchFamily="34" charset="0"/>
              </a:endParaRPr>
            </a:p>
            <a:p>
              <a:pPr marL="100330" indent="-100330">
                <a:buChar char="•"/>
              </a:pPr>
              <a:r>
                <a:rPr sz="900" err="1">
                  <a:latin typeface="Verdana" panose="020B0604030504040204" pitchFamily="34" charset="0"/>
                </a:rPr>
                <a:t>Subbid</a:t>
              </a:r>
              <a:r>
                <a:rPr sz="900">
                  <a:latin typeface="Verdana" panose="020B0604030504040204" pitchFamily="34" charset="0"/>
                </a:rPr>
                <a:t> </a:t>
              </a:r>
              <a:r>
                <a:rPr sz="900" err="1">
                  <a:latin typeface="Verdana" panose="020B0604030504040204" pitchFamily="34" charset="0"/>
                </a:rPr>
                <a:t>Pemerintahan</a:t>
              </a:r>
              <a:r>
                <a:rPr sz="900">
                  <a:latin typeface="Verdana" panose="020B0604030504040204" pitchFamily="34" charset="0"/>
                </a:rPr>
                <a:t>, </a:t>
              </a:r>
              <a:r>
                <a:rPr sz="900" err="1">
                  <a:latin typeface="Verdana" panose="020B0604030504040204" pitchFamily="34" charset="0"/>
                </a:rPr>
                <a:t>Hukum</a:t>
              </a:r>
              <a:r>
                <a:rPr sz="900">
                  <a:latin typeface="Verdana" panose="020B0604030504040204" pitchFamily="34" charset="0"/>
                </a:rPr>
                <a:t> &amp; </a:t>
              </a:r>
              <a:r>
                <a:rPr sz="900" err="1">
                  <a:latin typeface="Verdana" panose="020B0604030504040204" pitchFamily="34" charset="0"/>
                </a:rPr>
                <a:t>Komunikasi</a:t>
              </a:r>
              <a:endParaRPr sz="900">
                <a:latin typeface="Verdana" panose="020B0604030504040204" pitchFamily="34" charset="0"/>
              </a:endParaRPr>
            </a:p>
            <a:p>
              <a:pPr marL="100330" indent="-100330">
                <a:buChar char="•"/>
              </a:pPr>
              <a:r>
                <a:rPr sz="900" err="1">
                  <a:latin typeface="Verdana" panose="020B0604030504040204" pitchFamily="34" charset="0"/>
                </a:rPr>
                <a:t>Subbid</a:t>
              </a:r>
              <a:r>
                <a:rPr sz="900">
                  <a:latin typeface="Verdana" panose="020B0604030504040204" pitchFamily="34" charset="0"/>
                </a:rPr>
                <a:t> </a:t>
              </a:r>
              <a:r>
                <a:rPr sz="900" err="1">
                  <a:latin typeface="Verdana" panose="020B0604030504040204" pitchFamily="34" charset="0"/>
                </a:rPr>
                <a:t>Pendidikan,Mental</a:t>
              </a:r>
              <a:r>
                <a:rPr sz="900">
                  <a:latin typeface="Verdana" panose="020B0604030504040204" pitchFamily="34" charset="0"/>
                </a:rPr>
                <a:t> </a:t>
              </a:r>
              <a:r>
                <a:rPr sz="900" err="1">
                  <a:latin typeface="Verdana" panose="020B0604030504040204" pitchFamily="34" charset="0"/>
                </a:rPr>
                <a:t>Spritual</a:t>
              </a:r>
              <a:r>
                <a:rPr sz="900">
                  <a:latin typeface="Verdana" panose="020B0604030504040204" pitchFamily="34" charset="0"/>
                </a:rPr>
                <a:t> &amp; </a:t>
              </a:r>
              <a:r>
                <a:rPr sz="900" err="1">
                  <a:latin typeface="Verdana" panose="020B0604030504040204" pitchFamily="34" charset="0"/>
                </a:rPr>
                <a:t>udaya</a:t>
              </a:r>
              <a:endParaRPr sz="900">
                <a:latin typeface="Verdana" panose="020B0604030504040204" pitchFamily="34" charset="0"/>
              </a:endParaRPr>
            </a:p>
            <a:p>
              <a:pPr marL="100330" indent="-100330">
                <a:buChar char="•"/>
              </a:pPr>
              <a:r>
                <a:rPr sz="900" err="1">
                  <a:latin typeface="Verdana" panose="020B0604030504040204" pitchFamily="34" charset="0"/>
                </a:rPr>
                <a:t>Subbid</a:t>
              </a:r>
              <a:r>
                <a:rPr sz="900">
                  <a:latin typeface="Verdana" panose="020B0604030504040204" pitchFamily="34" charset="0"/>
                </a:rPr>
                <a:t> </a:t>
              </a:r>
              <a:r>
                <a:rPr sz="900" err="1">
                  <a:latin typeface="Verdana" panose="020B0604030504040204" pitchFamily="34" charset="0"/>
                </a:rPr>
                <a:t>Kesehatan</a:t>
              </a:r>
              <a:r>
                <a:rPr sz="900">
                  <a:latin typeface="Verdana" panose="020B0604030504040204" pitchFamily="34" charset="0"/>
                </a:rPr>
                <a:t> &amp; </a:t>
              </a:r>
              <a:r>
                <a:rPr sz="900" err="1">
                  <a:latin typeface="Verdana" panose="020B0604030504040204" pitchFamily="34" charset="0"/>
                </a:rPr>
                <a:t>Kesejah.Masyarakat</a:t>
              </a:r>
              <a:endParaRPr sz="900">
                <a:latin typeface="Verdana" panose="020B0604030504040204" pitchFamily="34" charset="0"/>
              </a:endParaRPr>
            </a:p>
          </p:txBody>
        </p:sp>
        <p:sp>
          <p:nvSpPr>
            <p:cNvPr id="170064" name="Persegi panjang 170063"/>
            <p:cNvSpPr/>
            <p:nvPr/>
          </p:nvSpPr>
          <p:spPr>
            <a:xfrm>
              <a:off x="3378" y="2000"/>
              <a:ext cx="1056" cy="1187"/>
            </a:xfrm>
            <a:prstGeom prst="rect">
              <a:avLst/>
            </a:prstGeom>
            <a:solidFill>
              <a:srgbClr val="EAEAEA"/>
            </a:solidFill>
            <a:ln w="9525">
              <a:noFill/>
            </a:ln>
            <a:effectLst>
              <a:prstShdw prst="shdw17" dist="17961" dir="2699999">
                <a:srgbClr val="EAEAEA">
                  <a:gamma/>
                  <a:shade val="60000"/>
                  <a:invGamma/>
                </a:srgbClr>
              </a:prstShdw>
            </a:effectLst>
          </p:spPr>
          <p:txBody>
            <a:bodyPr wrap="none" anchor="ctr" anchorCtr="0"/>
            <a:p>
              <a:pPr algn="ctr"/>
              <a:endParaRPr sz="1200"/>
            </a:p>
          </p:txBody>
        </p:sp>
        <p:grpSp>
          <p:nvGrpSpPr>
            <p:cNvPr id="170065" name="Grup 170064"/>
            <p:cNvGrpSpPr/>
            <p:nvPr/>
          </p:nvGrpSpPr>
          <p:grpSpPr>
            <a:xfrm>
              <a:off x="4036" y="2060"/>
              <a:ext cx="339" cy="279"/>
              <a:chOff x="1104" y="1752"/>
              <a:chExt cx="450" cy="303"/>
            </a:xfrm>
          </p:grpSpPr>
          <p:sp>
            <p:nvSpPr>
              <p:cNvPr id="170066" name="Bagan Alur: Disk Magnetik 170065"/>
              <p:cNvSpPr/>
              <p:nvPr/>
            </p:nvSpPr>
            <p:spPr>
              <a:xfrm>
                <a:off x="1104" y="1752"/>
                <a:ext cx="450" cy="303"/>
              </a:xfrm>
              <a:prstGeom prst="flowChartMagneticDisk">
                <a:avLst/>
              </a:prstGeom>
              <a:gradFill rotWithShape="0">
                <a:gsLst>
                  <a:gs pos="0">
                    <a:schemeClr val="folHlink"/>
                  </a:gs>
                  <a:gs pos="50000">
                    <a:srgbClr val="FFFFFF"/>
                  </a:gs>
                  <a:gs pos="100000">
                    <a:schemeClr val="folHlink"/>
                  </a:gs>
                </a:gsLst>
                <a:lin ang="0" scaled="1"/>
                <a:tileRect/>
              </a:gradFill>
              <a:ln w="9525" cap="flat" cmpd="sng">
                <a:solidFill>
                  <a:schemeClr val="bg2"/>
                </a:solidFill>
                <a:prstDash val="solid"/>
                <a:headEnd type="none" w="med" len="med"/>
                <a:tailEnd type="none" w="med" len="med"/>
              </a:ln>
            </p:spPr>
            <p:txBody>
              <a:bodyPr/>
              <a:p>
                <a:endParaRPr lang="id-ID" altLang="en-US"/>
              </a:p>
            </p:txBody>
          </p:sp>
          <p:sp>
            <p:nvSpPr>
              <p:cNvPr id="170067" name="Kotak Teks 170066"/>
              <p:cNvSpPr txBox="1"/>
              <p:nvPr/>
            </p:nvSpPr>
            <p:spPr>
              <a:xfrm>
                <a:off x="1257" y="1853"/>
                <a:ext cx="170" cy="174"/>
              </a:xfrm>
              <a:prstGeom prst="rect">
                <a:avLst/>
              </a:prstGeom>
              <a:noFill/>
              <a:ln w="9525">
                <a:noFill/>
              </a:ln>
            </p:spPr>
            <p:txBody>
              <a:bodyPr wrap="none" anchor="t" anchorCtr="0">
                <a:spAutoFit/>
              </a:bodyPr>
              <a:p>
                <a:pPr algn="ctr"/>
                <a:endParaRPr sz="900">
                  <a:solidFill>
                    <a:srgbClr val="000066"/>
                  </a:solidFill>
                  <a:latin typeface="Abadi MT Condensed Light" pitchFamily="34" charset="0"/>
                </a:endParaRPr>
              </a:p>
            </p:txBody>
          </p:sp>
        </p:grpSp>
        <p:sp>
          <p:nvSpPr>
            <p:cNvPr id="170068" name="Persegi panjang 170067"/>
            <p:cNvSpPr/>
            <p:nvPr/>
          </p:nvSpPr>
          <p:spPr>
            <a:xfrm>
              <a:off x="3378" y="1817"/>
              <a:ext cx="1056" cy="226"/>
            </a:xfrm>
            <a:prstGeom prst="rect">
              <a:avLst/>
            </a:prstGeom>
            <a:solidFill>
              <a:schemeClr val="accent2"/>
            </a:solidFill>
            <a:ln w="9525">
              <a:noFill/>
            </a:ln>
            <a:effectLst>
              <a:prstShdw prst="shdw17" dist="12700">
                <a:schemeClr val="accent2">
                  <a:gamma/>
                  <a:shade val="60000"/>
                  <a:invGamma/>
                </a:schemeClr>
              </a:prstShdw>
            </a:effectLst>
          </p:spPr>
          <p:txBody>
            <a:bodyPr/>
            <a:p>
              <a:endParaRPr lang="id-ID" altLang="en-US"/>
            </a:p>
          </p:txBody>
        </p:sp>
        <p:sp>
          <p:nvSpPr>
            <p:cNvPr id="170069" name="Kotak Teks 170068"/>
            <p:cNvSpPr txBox="1"/>
            <p:nvPr/>
          </p:nvSpPr>
          <p:spPr>
            <a:xfrm>
              <a:off x="3446" y="1816"/>
              <a:ext cx="850" cy="257"/>
            </a:xfrm>
            <a:prstGeom prst="rect">
              <a:avLst/>
            </a:prstGeom>
            <a:noFill/>
            <a:ln w="9525">
              <a:noFill/>
            </a:ln>
          </p:spPr>
          <p:txBody>
            <a:bodyPr>
              <a:spAutoFit/>
            </a:bodyPr>
            <a:p>
              <a:r>
                <a:rPr sz="900" err="1">
                  <a:solidFill>
                    <a:schemeClr val="bg1"/>
                  </a:solidFill>
                  <a:latin typeface="Verdana" panose="020B0604030504040204" pitchFamily="34" charset="0"/>
                </a:rPr>
                <a:t>Aplikasi</a:t>
              </a:r>
              <a:r>
                <a:rPr sz="900">
                  <a:solidFill>
                    <a:schemeClr val="bg1"/>
                  </a:solidFill>
                  <a:latin typeface="Verdana" panose="020B0604030504040204" pitchFamily="34" charset="0"/>
                </a:rPr>
                <a:t> </a:t>
              </a:r>
              <a:r>
                <a:rPr sz="900" err="1">
                  <a:solidFill>
                    <a:schemeClr val="bg1"/>
                  </a:solidFill>
                  <a:latin typeface="Verdana" panose="020B0604030504040204" pitchFamily="34" charset="0"/>
                </a:rPr>
                <a:t>Sarana</a:t>
              </a:r>
              <a:r>
                <a:rPr sz="900">
                  <a:solidFill>
                    <a:schemeClr val="bg1"/>
                  </a:solidFill>
                  <a:latin typeface="Verdana" panose="020B0604030504040204" pitchFamily="34" charset="0"/>
                </a:rPr>
                <a:t> &amp; </a:t>
              </a:r>
              <a:r>
                <a:rPr sz="900" err="1">
                  <a:solidFill>
                    <a:schemeClr val="bg1"/>
                  </a:solidFill>
                  <a:latin typeface="Verdana" panose="020B0604030504040204" pitchFamily="34" charset="0"/>
                </a:rPr>
                <a:t>Prasarana</a:t>
              </a:r>
              <a:endParaRPr sz="900">
                <a:solidFill>
                  <a:schemeClr val="bg1"/>
                </a:solidFill>
                <a:latin typeface="Verdana" panose="020B0604030504040204" pitchFamily="34" charset="0"/>
              </a:endParaRPr>
            </a:p>
          </p:txBody>
        </p:sp>
        <p:sp>
          <p:nvSpPr>
            <p:cNvPr id="170070" name="Persegi panjang 170069"/>
            <p:cNvSpPr/>
            <p:nvPr/>
          </p:nvSpPr>
          <p:spPr>
            <a:xfrm>
              <a:off x="3396" y="1867"/>
              <a:ext cx="64" cy="70"/>
            </a:xfrm>
            <a:prstGeom prst="rect">
              <a:avLst/>
            </a:prstGeom>
            <a:solidFill>
              <a:schemeClr val="folHlink"/>
            </a:solidFill>
            <a:ln w="9525">
              <a:noFill/>
            </a:ln>
            <a:effectLst>
              <a:prstShdw prst="shdw17" dist="17961" dir="13499999">
                <a:schemeClr val="folHlink">
                  <a:gamma/>
                  <a:shade val="60000"/>
                  <a:invGamma/>
                </a:schemeClr>
              </a:prstShdw>
            </a:effectLst>
          </p:spPr>
          <p:txBody>
            <a:bodyPr/>
            <a:p>
              <a:endParaRPr lang="id-ID" altLang="en-US"/>
            </a:p>
          </p:txBody>
        </p:sp>
        <p:grpSp>
          <p:nvGrpSpPr>
            <p:cNvPr id="170071" name="Grup 170070"/>
            <p:cNvGrpSpPr/>
            <p:nvPr/>
          </p:nvGrpSpPr>
          <p:grpSpPr>
            <a:xfrm>
              <a:off x="3384" y="2070"/>
              <a:ext cx="399" cy="279"/>
              <a:chOff x="288" y="1739"/>
              <a:chExt cx="528" cy="303"/>
            </a:xfrm>
          </p:grpSpPr>
          <p:sp>
            <p:nvSpPr>
              <p:cNvPr id="170072" name="Bagan Alur: Disk Magnetik 170071"/>
              <p:cNvSpPr/>
              <p:nvPr/>
            </p:nvSpPr>
            <p:spPr>
              <a:xfrm>
                <a:off x="317" y="1739"/>
                <a:ext cx="450" cy="303"/>
              </a:xfrm>
              <a:prstGeom prst="flowChartMagneticDisk">
                <a:avLst/>
              </a:prstGeom>
              <a:gradFill rotWithShape="0">
                <a:gsLst>
                  <a:gs pos="0">
                    <a:schemeClr val="folHlink"/>
                  </a:gs>
                  <a:gs pos="50000">
                    <a:srgbClr val="FFFFFF"/>
                  </a:gs>
                  <a:gs pos="100000">
                    <a:schemeClr val="folHlink"/>
                  </a:gs>
                </a:gsLst>
                <a:lin ang="0" scaled="1"/>
                <a:tileRect/>
              </a:gradFill>
              <a:ln w="9525" cap="flat" cmpd="sng">
                <a:solidFill>
                  <a:schemeClr val="bg2"/>
                </a:solidFill>
                <a:prstDash val="solid"/>
                <a:headEnd type="none" w="med" len="med"/>
                <a:tailEnd type="none" w="med" len="med"/>
              </a:ln>
            </p:spPr>
            <p:txBody>
              <a:bodyPr/>
              <a:p>
                <a:endParaRPr lang="id-ID" altLang="en-US"/>
              </a:p>
            </p:txBody>
          </p:sp>
          <p:sp>
            <p:nvSpPr>
              <p:cNvPr id="170073" name="Kotak Teks 170072"/>
              <p:cNvSpPr txBox="1"/>
              <p:nvPr/>
            </p:nvSpPr>
            <p:spPr>
              <a:xfrm>
                <a:off x="288" y="1804"/>
                <a:ext cx="528" cy="175"/>
              </a:xfrm>
              <a:prstGeom prst="rect">
                <a:avLst/>
              </a:prstGeom>
              <a:noFill/>
              <a:ln w="9525">
                <a:noFill/>
              </a:ln>
            </p:spPr>
            <p:txBody>
              <a:bodyPr>
                <a:spAutoFit/>
              </a:bodyPr>
              <a:p>
                <a:pPr algn="ctr"/>
                <a:endParaRPr sz="900">
                  <a:solidFill>
                    <a:srgbClr val="000066"/>
                  </a:solidFill>
                  <a:latin typeface="Abadi MT Condensed Light" pitchFamily="34" charset="0"/>
                </a:endParaRPr>
              </a:p>
            </p:txBody>
          </p:sp>
        </p:grpSp>
        <p:grpSp>
          <p:nvGrpSpPr>
            <p:cNvPr id="170074" name="Grup 170073"/>
            <p:cNvGrpSpPr/>
            <p:nvPr/>
          </p:nvGrpSpPr>
          <p:grpSpPr>
            <a:xfrm>
              <a:off x="4036" y="2851"/>
              <a:ext cx="339" cy="279"/>
              <a:chOff x="1104" y="1752"/>
              <a:chExt cx="450" cy="303"/>
            </a:xfrm>
          </p:grpSpPr>
          <p:sp>
            <p:nvSpPr>
              <p:cNvPr id="170075" name="Bagan Alur: Disk Magnetik 170074"/>
              <p:cNvSpPr/>
              <p:nvPr/>
            </p:nvSpPr>
            <p:spPr>
              <a:xfrm>
                <a:off x="1104" y="1752"/>
                <a:ext cx="450" cy="303"/>
              </a:xfrm>
              <a:prstGeom prst="flowChartMagneticDisk">
                <a:avLst/>
              </a:prstGeom>
              <a:gradFill rotWithShape="0">
                <a:gsLst>
                  <a:gs pos="0">
                    <a:schemeClr val="folHlink"/>
                  </a:gs>
                  <a:gs pos="50000">
                    <a:srgbClr val="FFFFFF"/>
                  </a:gs>
                  <a:gs pos="100000">
                    <a:schemeClr val="folHlink"/>
                  </a:gs>
                </a:gsLst>
                <a:lin ang="0" scaled="1"/>
                <a:tileRect/>
              </a:gradFill>
              <a:ln w="9525" cap="flat" cmpd="sng">
                <a:solidFill>
                  <a:schemeClr val="bg2"/>
                </a:solidFill>
                <a:prstDash val="solid"/>
                <a:headEnd type="none" w="med" len="med"/>
                <a:tailEnd type="none" w="med" len="med"/>
              </a:ln>
            </p:spPr>
            <p:txBody>
              <a:bodyPr/>
              <a:p>
                <a:endParaRPr lang="id-ID" altLang="en-US"/>
              </a:p>
            </p:txBody>
          </p:sp>
          <p:sp>
            <p:nvSpPr>
              <p:cNvPr id="170076" name="Kotak Teks 170075"/>
              <p:cNvSpPr txBox="1"/>
              <p:nvPr/>
            </p:nvSpPr>
            <p:spPr>
              <a:xfrm>
                <a:off x="1257" y="1853"/>
                <a:ext cx="170" cy="174"/>
              </a:xfrm>
              <a:prstGeom prst="rect">
                <a:avLst/>
              </a:prstGeom>
              <a:noFill/>
              <a:ln w="9525">
                <a:noFill/>
              </a:ln>
            </p:spPr>
            <p:txBody>
              <a:bodyPr wrap="none" anchor="t" anchorCtr="0">
                <a:spAutoFit/>
              </a:bodyPr>
              <a:p>
                <a:pPr algn="ctr"/>
                <a:endParaRPr sz="900">
                  <a:solidFill>
                    <a:srgbClr val="000066"/>
                  </a:solidFill>
                  <a:latin typeface="Abadi MT Condensed Light" pitchFamily="34" charset="0"/>
                </a:endParaRPr>
              </a:p>
            </p:txBody>
          </p:sp>
        </p:grpSp>
        <p:grpSp>
          <p:nvGrpSpPr>
            <p:cNvPr id="170077" name="Grup 170076"/>
            <p:cNvGrpSpPr/>
            <p:nvPr/>
          </p:nvGrpSpPr>
          <p:grpSpPr>
            <a:xfrm>
              <a:off x="3428" y="2851"/>
              <a:ext cx="339" cy="279"/>
              <a:chOff x="1104" y="1752"/>
              <a:chExt cx="450" cy="303"/>
            </a:xfrm>
          </p:grpSpPr>
          <p:sp>
            <p:nvSpPr>
              <p:cNvPr id="170078" name="Bagan Alur: Disk Magnetik 170077"/>
              <p:cNvSpPr/>
              <p:nvPr/>
            </p:nvSpPr>
            <p:spPr>
              <a:xfrm>
                <a:off x="1104" y="1752"/>
                <a:ext cx="450" cy="303"/>
              </a:xfrm>
              <a:prstGeom prst="flowChartMagneticDisk">
                <a:avLst/>
              </a:prstGeom>
              <a:gradFill rotWithShape="0">
                <a:gsLst>
                  <a:gs pos="0">
                    <a:schemeClr val="folHlink"/>
                  </a:gs>
                  <a:gs pos="50000">
                    <a:srgbClr val="FFFFFF"/>
                  </a:gs>
                  <a:gs pos="100000">
                    <a:schemeClr val="folHlink"/>
                  </a:gs>
                </a:gsLst>
                <a:lin ang="0" scaled="1"/>
                <a:tileRect/>
              </a:gradFill>
              <a:ln w="9525" cap="flat" cmpd="sng">
                <a:solidFill>
                  <a:schemeClr val="bg2"/>
                </a:solidFill>
                <a:prstDash val="solid"/>
                <a:headEnd type="none" w="med" len="med"/>
                <a:tailEnd type="none" w="med" len="med"/>
              </a:ln>
            </p:spPr>
            <p:txBody>
              <a:bodyPr/>
              <a:p>
                <a:endParaRPr lang="id-ID" altLang="en-US"/>
              </a:p>
            </p:txBody>
          </p:sp>
          <p:sp>
            <p:nvSpPr>
              <p:cNvPr id="170079" name="Kotak Teks 170078"/>
              <p:cNvSpPr txBox="1"/>
              <p:nvPr/>
            </p:nvSpPr>
            <p:spPr>
              <a:xfrm>
                <a:off x="1260" y="1853"/>
                <a:ext cx="170" cy="174"/>
              </a:xfrm>
              <a:prstGeom prst="rect">
                <a:avLst/>
              </a:prstGeom>
              <a:noFill/>
              <a:ln w="9525">
                <a:noFill/>
              </a:ln>
            </p:spPr>
            <p:txBody>
              <a:bodyPr wrap="none" anchor="t" anchorCtr="0">
                <a:spAutoFit/>
              </a:bodyPr>
              <a:p>
                <a:pPr algn="ctr"/>
                <a:endParaRPr sz="900">
                  <a:solidFill>
                    <a:srgbClr val="000066"/>
                  </a:solidFill>
                  <a:latin typeface="Abadi MT Condensed Light" pitchFamily="34" charset="0"/>
                </a:endParaRPr>
              </a:p>
            </p:txBody>
          </p:sp>
        </p:grpSp>
        <p:sp>
          <p:nvSpPr>
            <p:cNvPr id="170080" name="Oval 170079"/>
            <p:cNvSpPr/>
            <p:nvPr/>
          </p:nvSpPr>
          <p:spPr>
            <a:xfrm>
              <a:off x="3674" y="2502"/>
              <a:ext cx="397" cy="221"/>
            </a:xfrm>
            <a:prstGeom prst="ellipse">
              <a:avLst/>
            </a:prstGeom>
            <a:noFill/>
            <a:ln w="9525" cap="flat" cmpd="sng">
              <a:solidFill>
                <a:schemeClr val="tx1"/>
              </a:solidFill>
              <a:prstDash val="sysDot"/>
              <a:headEnd type="none" w="med" len="med"/>
              <a:tailEnd type="none" w="med" len="med"/>
            </a:ln>
          </p:spPr>
          <p:txBody>
            <a:bodyPr wrap="none" anchor="ctr" anchorCtr="0"/>
            <a:p>
              <a:pPr algn="ctr"/>
              <a:endParaRPr sz="700"/>
            </a:p>
          </p:txBody>
        </p:sp>
        <p:cxnSp>
          <p:nvCxnSpPr>
            <p:cNvPr id="170081" name="Konektor Panah Lurus 170080"/>
            <p:cNvCxnSpPr>
              <a:stCxn id="170073" idx="2"/>
              <a:endCxn id="170080" idx="1"/>
            </p:cNvCxnSpPr>
            <p:nvPr/>
          </p:nvCxnSpPr>
          <p:spPr>
            <a:xfrm>
              <a:off x="3583" y="2362"/>
              <a:ext cx="149" cy="172"/>
            </a:xfrm>
            <a:prstGeom prst="straightConnector1">
              <a:avLst/>
            </a:prstGeom>
            <a:ln w="9525" cap="flat" cmpd="sng">
              <a:solidFill>
                <a:schemeClr val="tx1"/>
              </a:solidFill>
              <a:prstDash val="solid"/>
              <a:headEnd type="triangle" w="med" len="med"/>
              <a:tailEnd type="triangle" w="med" len="med"/>
            </a:ln>
          </p:spPr>
        </p:cxnSp>
        <p:cxnSp>
          <p:nvCxnSpPr>
            <p:cNvPr id="170082" name="Konektor Panah Lurus 170081"/>
            <p:cNvCxnSpPr>
              <a:stCxn id="170067" idx="2"/>
              <a:endCxn id="170080" idx="7"/>
            </p:cNvCxnSpPr>
            <p:nvPr/>
          </p:nvCxnSpPr>
          <p:spPr>
            <a:xfrm flipH="1">
              <a:off x="4014" y="2374"/>
              <a:ext cx="204" cy="160"/>
            </a:xfrm>
            <a:prstGeom prst="straightConnector1">
              <a:avLst/>
            </a:prstGeom>
            <a:ln w="9525" cap="flat" cmpd="sng">
              <a:solidFill>
                <a:schemeClr val="tx1"/>
              </a:solidFill>
              <a:prstDash val="solid"/>
              <a:headEnd type="triangle" w="med" len="med"/>
              <a:tailEnd type="triangle" w="med" len="med"/>
            </a:ln>
          </p:spPr>
        </p:cxnSp>
        <p:cxnSp>
          <p:nvCxnSpPr>
            <p:cNvPr id="170083" name="Konektor Panah Lurus 170082"/>
            <p:cNvCxnSpPr>
              <a:stCxn id="170078" idx="1"/>
              <a:endCxn id="170080" idx="3"/>
            </p:cNvCxnSpPr>
            <p:nvPr/>
          </p:nvCxnSpPr>
          <p:spPr>
            <a:xfrm flipV="1">
              <a:off x="3597" y="2691"/>
              <a:ext cx="135" cy="160"/>
            </a:xfrm>
            <a:prstGeom prst="straightConnector1">
              <a:avLst/>
            </a:prstGeom>
            <a:ln w="9525" cap="flat" cmpd="sng">
              <a:solidFill>
                <a:schemeClr val="tx1"/>
              </a:solidFill>
              <a:prstDash val="solid"/>
              <a:headEnd type="triangle" w="med" len="med"/>
              <a:tailEnd type="triangle" w="med" len="med"/>
            </a:ln>
          </p:spPr>
        </p:cxnSp>
        <p:cxnSp>
          <p:nvCxnSpPr>
            <p:cNvPr id="170084" name="Konektor Panah Lurus 170083"/>
            <p:cNvCxnSpPr>
              <a:stCxn id="170080" idx="5"/>
              <a:endCxn id="170075" idx="1"/>
            </p:cNvCxnSpPr>
            <p:nvPr/>
          </p:nvCxnSpPr>
          <p:spPr>
            <a:xfrm>
              <a:off x="4014" y="2691"/>
              <a:ext cx="191" cy="160"/>
            </a:xfrm>
            <a:prstGeom prst="straightConnector1">
              <a:avLst/>
            </a:prstGeom>
            <a:ln w="9525" cap="flat" cmpd="sng">
              <a:solidFill>
                <a:schemeClr val="tx1"/>
              </a:solidFill>
              <a:prstDash val="solid"/>
              <a:headEnd type="triangle" w="med" len="med"/>
              <a:tailEnd type="triangle" w="med" len="med"/>
            </a:ln>
          </p:spPr>
        </p:cxnSp>
        <p:sp>
          <p:nvSpPr>
            <p:cNvPr id="170085" name="Kotak Teks 170084"/>
            <p:cNvSpPr txBox="1"/>
            <p:nvPr/>
          </p:nvSpPr>
          <p:spPr>
            <a:xfrm>
              <a:off x="3339" y="3187"/>
              <a:ext cx="1086" cy="929"/>
            </a:xfrm>
            <a:prstGeom prst="rect">
              <a:avLst/>
            </a:prstGeom>
            <a:noFill/>
            <a:ln w="9525">
              <a:noFill/>
            </a:ln>
          </p:spPr>
          <p:txBody>
            <a:bodyPr>
              <a:spAutoFit/>
            </a:bodyPr>
            <a:p>
              <a:pPr marL="100330" indent="-100330">
                <a:buChar char="•"/>
              </a:pPr>
              <a:r>
                <a:rPr sz="900" err="1">
                  <a:latin typeface="Verdana" panose="020B0604030504040204" pitchFamily="34" charset="0"/>
                </a:rPr>
                <a:t>Subbid</a:t>
              </a:r>
              <a:r>
                <a:rPr sz="900">
                  <a:latin typeface="Verdana" panose="020B0604030504040204" pitchFamily="34" charset="0"/>
                </a:rPr>
                <a:t> </a:t>
              </a:r>
              <a:r>
                <a:rPr sz="900" err="1">
                  <a:latin typeface="Verdana" panose="020B0604030504040204" pitchFamily="34" charset="0"/>
                </a:rPr>
                <a:t>Perhubungan</a:t>
              </a:r>
              <a:endParaRPr sz="900">
                <a:latin typeface="Verdana" panose="020B0604030504040204" pitchFamily="34" charset="0"/>
              </a:endParaRPr>
            </a:p>
            <a:p>
              <a:pPr marL="100330" indent="-100330">
                <a:buChar char="•"/>
              </a:pPr>
              <a:r>
                <a:rPr sz="900" err="1">
                  <a:latin typeface="Verdana" panose="020B0604030504040204" pitchFamily="34" charset="0"/>
                </a:rPr>
                <a:t>Subbid</a:t>
              </a:r>
              <a:r>
                <a:rPr sz="900">
                  <a:latin typeface="Verdana" panose="020B0604030504040204" pitchFamily="34" charset="0"/>
                </a:rPr>
                <a:t> </a:t>
              </a:r>
              <a:r>
                <a:rPr sz="900" err="1">
                  <a:latin typeface="Verdana" panose="020B0604030504040204" pitchFamily="34" charset="0"/>
                </a:rPr>
                <a:t>Tata</a:t>
              </a:r>
              <a:r>
                <a:rPr sz="900">
                  <a:latin typeface="Verdana" panose="020B0604030504040204" pitchFamily="34" charset="0"/>
                </a:rPr>
                <a:t> </a:t>
              </a:r>
              <a:r>
                <a:rPr sz="900" err="1">
                  <a:latin typeface="Verdana" panose="020B0604030504040204" pitchFamily="34" charset="0"/>
                </a:rPr>
                <a:t>Ruang</a:t>
              </a:r>
              <a:r>
                <a:rPr sz="900">
                  <a:latin typeface="Verdana" panose="020B0604030504040204" pitchFamily="34" charset="0"/>
                </a:rPr>
                <a:t> &amp; </a:t>
              </a:r>
              <a:r>
                <a:rPr sz="900" err="1">
                  <a:latin typeface="Verdana" panose="020B0604030504040204" pitchFamily="34" charset="0"/>
                </a:rPr>
                <a:t>Lingkungan</a:t>
              </a:r>
              <a:r>
                <a:rPr sz="900">
                  <a:latin typeface="Verdana" panose="020B0604030504040204" pitchFamily="34" charset="0"/>
                </a:rPr>
                <a:t> </a:t>
              </a:r>
              <a:r>
                <a:rPr sz="900" err="1">
                  <a:latin typeface="Verdana" panose="020B0604030504040204" pitchFamily="34" charset="0"/>
                </a:rPr>
                <a:t>Hidup</a:t>
              </a:r>
              <a:endParaRPr sz="900">
                <a:latin typeface="Verdana" panose="020B0604030504040204" pitchFamily="34" charset="0"/>
              </a:endParaRPr>
            </a:p>
            <a:p>
              <a:pPr marL="100330" indent="-100330">
                <a:buChar char="•"/>
              </a:pPr>
              <a:r>
                <a:rPr sz="900" err="1">
                  <a:latin typeface="Verdana" panose="020B0604030504040204" pitchFamily="34" charset="0"/>
                </a:rPr>
                <a:t>Subbid</a:t>
              </a:r>
              <a:r>
                <a:rPr sz="900">
                  <a:latin typeface="Verdana" panose="020B0604030504040204" pitchFamily="34" charset="0"/>
                </a:rPr>
                <a:t> </a:t>
              </a:r>
              <a:r>
                <a:rPr sz="900" err="1">
                  <a:latin typeface="Verdana" panose="020B0604030504040204" pitchFamily="34" charset="0"/>
                </a:rPr>
                <a:t>Pengairan</a:t>
              </a:r>
              <a:r>
                <a:rPr sz="900">
                  <a:latin typeface="Verdana" panose="020B0604030504040204" pitchFamily="34" charset="0"/>
                </a:rPr>
                <a:t> &amp; </a:t>
              </a:r>
              <a:r>
                <a:rPr sz="900" err="1">
                  <a:latin typeface="Verdana" panose="020B0604030504040204" pitchFamily="34" charset="0"/>
                </a:rPr>
                <a:t>Sumber</a:t>
              </a:r>
              <a:r>
                <a:rPr sz="900">
                  <a:latin typeface="Verdana" panose="020B0604030504040204" pitchFamily="34" charset="0"/>
                </a:rPr>
                <a:t> </a:t>
              </a:r>
              <a:r>
                <a:rPr sz="900" err="1">
                  <a:latin typeface="Verdana" panose="020B0604030504040204" pitchFamily="34" charset="0"/>
                </a:rPr>
                <a:t>daya</a:t>
              </a:r>
              <a:r>
                <a:rPr sz="900">
                  <a:latin typeface="Verdana" panose="020B0604030504040204" pitchFamily="34" charset="0"/>
                </a:rPr>
                <a:t> Air</a:t>
              </a:r>
              <a:endParaRPr sz="900">
                <a:latin typeface="Verdana" panose="020B0604030504040204" pitchFamily="34" charset="0"/>
              </a:endParaRPr>
            </a:p>
            <a:p>
              <a:pPr marL="100330" indent="-100330">
                <a:buChar char="•"/>
              </a:pPr>
              <a:r>
                <a:rPr sz="900" err="1">
                  <a:latin typeface="Verdana" panose="020B0604030504040204" pitchFamily="34" charset="0"/>
                </a:rPr>
                <a:t>Subbid</a:t>
              </a:r>
              <a:r>
                <a:rPr sz="900">
                  <a:latin typeface="Verdana" panose="020B0604030504040204" pitchFamily="34" charset="0"/>
                </a:rPr>
                <a:t> </a:t>
              </a:r>
              <a:r>
                <a:rPr sz="900" err="1">
                  <a:latin typeface="Verdana" panose="020B0604030504040204" pitchFamily="34" charset="0"/>
                </a:rPr>
                <a:t>Pengembangan</a:t>
              </a:r>
              <a:r>
                <a:rPr sz="900">
                  <a:latin typeface="Verdana" panose="020B0604030504040204" pitchFamily="34" charset="0"/>
                </a:rPr>
                <a:t> </a:t>
              </a:r>
              <a:r>
                <a:rPr sz="900" err="1">
                  <a:latin typeface="Verdana" panose="020B0604030504040204" pitchFamily="34" charset="0"/>
                </a:rPr>
                <a:t>Wilayah</a:t>
              </a:r>
              <a:r>
                <a:rPr sz="900">
                  <a:latin typeface="Verdana" panose="020B0604030504040204" pitchFamily="34" charset="0"/>
                </a:rPr>
                <a:t> </a:t>
              </a:r>
              <a:r>
                <a:rPr sz="900" err="1">
                  <a:latin typeface="Verdana" panose="020B0604030504040204" pitchFamily="34" charset="0"/>
                </a:rPr>
                <a:t>Pembangunan</a:t>
              </a:r>
              <a:endParaRPr sz="900">
                <a:latin typeface="Verdana" panose="020B0604030504040204" pitchFamily="34" charset="0"/>
              </a:endParaRPr>
            </a:p>
          </p:txBody>
        </p:sp>
        <p:sp>
          <p:nvSpPr>
            <p:cNvPr id="170086" name="Persegi panjang 170085"/>
            <p:cNvSpPr/>
            <p:nvPr/>
          </p:nvSpPr>
          <p:spPr>
            <a:xfrm>
              <a:off x="4491" y="2000"/>
              <a:ext cx="1125" cy="1186"/>
            </a:xfrm>
            <a:prstGeom prst="rect">
              <a:avLst/>
            </a:prstGeom>
            <a:solidFill>
              <a:srgbClr val="EAEAEA"/>
            </a:solidFill>
            <a:ln w="9525">
              <a:noFill/>
            </a:ln>
            <a:effectLst>
              <a:prstShdw prst="shdw17" dist="17961" dir="2699999">
                <a:srgbClr val="EAEAEA">
                  <a:gamma/>
                  <a:shade val="60000"/>
                  <a:invGamma/>
                </a:srgbClr>
              </a:prstShdw>
            </a:effectLst>
          </p:spPr>
          <p:txBody>
            <a:bodyPr wrap="none" anchor="ctr" anchorCtr="0"/>
            <a:p>
              <a:pPr algn="ctr"/>
              <a:endParaRPr sz="1200"/>
            </a:p>
          </p:txBody>
        </p:sp>
        <p:sp>
          <p:nvSpPr>
            <p:cNvPr id="170087" name="Bagan Alur: Disk Magnetik 170086"/>
            <p:cNvSpPr/>
            <p:nvPr/>
          </p:nvSpPr>
          <p:spPr>
            <a:xfrm>
              <a:off x="5191" y="2060"/>
              <a:ext cx="362" cy="279"/>
            </a:xfrm>
            <a:prstGeom prst="flowChartMagneticDisk">
              <a:avLst/>
            </a:prstGeom>
            <a:gradFill rotWithShape="0">
              <a:gsLst>
                <a:gs pos="0">
                  <a:schemeClr val="folHlink"/>
                </a:gs>
                <a:gs pos="50000">
                  <a:srgbClr val="FFFFFF"/>
                </a:gs>
                <a:gs pos="100000">
                  <a:schemeClr val="folHlink"/>
                </a:gs>
              </a:gsLst>
              <a:lin ang="0" scaled="1"/>
              <a:tileRect/>
            </a:gradFill>
            <a:ln w="9525" cap="flat" cmpd="sng">
              <a:solidFill>
                <a:schemeClr val="bg2"/>
              </a:solidFill>
              <a:prstDash val="solid"/>
              <a:headEnd type="none" w="med" len="med"/>
              <a:tailEnd type="none" w="med" len="med"/>
            </a:ln>
          </p:spPr>
          <p:txBody>
            <a:bodyPr/>
            <a:p>
              <a:endParaRPr lang="id-ID" altLang="en-US"/>
            </a:p>
          </p:txBody>
        </p:sp>
        <p:sp>
          <p:nvSpPr>
            <p:cNvPr id="170088" name="Kotak Teks 170087"/>
            <p:cNvSpPr txBox="1"/>
            <p:nvPr/>
          </p:nvSpPr>
          <p:spPr>
            <a:xfrm>
              <a:off x="5321" y="2152"/>
              <a:ext cx="128" cy="161"/>
            </a:xfrm>
            <a:prstGeom prst="rect">
              <a:avLst/>
            </a:prstGeom>
            <a:noFill/>
            <a:ln w="9525">
              <a:noFill/>
            </a:ln>
          </p:spPr>
          <p:txBody>
            <a:bodyPr wrap="none" anchor="t" anchorCtr="0">
              <a:spAutoFit/>
            </a:bodyPr>
            <a:p>
              <a:pPr algn="ctr"/>
              <a:endParaRPr sz="900">
                <a:solidFill>
                  <a:srgbClr val="000066"/>
                </a:solidFill>
                <a:latin typeface="Abadi MT Condensed Light" pitchFamily="34" charset="0"/>
              </a:endParaRPr>
            </a:p>
          </p:txBody>
        </p:sp>
        <p:sp>
          <p:nvSpPr>
            <p:cNvPr id="170089" name="Persegi panjang 170088"/>
            <p:cNvSpPr/>
            <p:nvPr/>
          </p:nvSpPr>
          <p:spPr>
            <a:xfrm>
              <a:off x="4491" y="1817"/>
              <a:ext cx="1125" cy="233"/>
            </a:xfrm>
            <a:prstGeom prst="rect">
              <a:avLst/>
            </a:prstGeom>
            <a:solidFill>
              <a:schemeClr val="accent2"/>
            </a:solidFill>
            <a:ln w="9525">
              <a:noFill/>
            </a:ln>
            <a:effectLst>
              <a:prstShdw prst="shdw17" dist="12700">
                <a:schemeClr val="accent2">
                  <a:gamma/>
                  <a:shade val="60000"/>
                  <a:invGamma/>
                </a:schemeClr>
              </a:prstShdw>
            </a:effectLst>
          </p:spPr>
          <p:txBody>
            <a:bodyPr/>
            <a:p>
              <a:endParaRPr lang="id-ID" altLang="en-US"/>
            </a:p>
          </p:txBody>
        </p:sp>
        <p:sp>
          <p:nvSpPr>
            <p:cNvPr id="170090" name="Kotak Teks 170089"/>
            <p:cNvSpPr txBox="1"/>
            <p:nvPr/>
          </p:nvSpPr>
          <p:spPr>
            <a:xfrm>
              <a:off x="4564" y="1818"/>
              <a:ext cx="1004" cy="256"/>
            </a:xfrm>
            <a:prstGeom prst="rect">
              <a:avLst/>
            </a:prstGeom>
            <a:noFill/>
            <a:ln w="9525">
              <a:noFill/>
            </a:ln>
          </p:spPr>
          <p:txBody>
            <a:bodyPr>
              <a:spAutoFit/>
            </a:bodyPr>
            <a:p>
              <a:r>
                <a:rPr sz="900" err="1">
                  <a:solidFill>
                    <a:schemeClr val="bg1"/>
                  </a:solidFill>
                  <a:latin typeface="Verdana" panose="020B0604030504040204" pitchFamily="34" charset="0"/>
                </a:rPr>
                <a:t>Aplikasi</a:t>
              </a:r>
              <a:r>
                <a:rPr sz="900">
                  <a:solidFill>
                    <a:schemeClr val="bg1"/>
                  </a:solidFill>
                  <a:latin typeface="Verdana" panose="020B0604030504040204" pitchFamily="34" charset="0"/>
                </a:rPr>
                <a:t> </a:t>
              </a:r>
              <a:r>
                <a:rPr sz="900" err="1">
                  <a:solidFill>
                    <a:schemeClr val="bg1"/>
                  </a:solidFill>
                  <a:latin typeface="Verdana" panose="020B0604030504040204" pitchFamily="34" charset="0"/>
                </a:rPr>
                <a:t>RenBang</a:t>
              </a:r>
              <a:endParaRPr sz="900">
                <a:solidFill>
                  <a:schemeClr val="bg1"/>
                </a:solidFill>
                <a:latin typeface="Verdana" panose="020B0604030504040204" pitchFamily="34" charset="0"/>
              </a:endParaRPr>
            </a:p>
            <a:p>
              <a:r>
                <a:rPr sz="900">
                  <a:solidFill>
                    <a:schemeClr val="bg1"/>
                  </a:solidFill>
                  <a:latin typeface="Verdana" panose="020B0604030504040204" pitchFamily="34" charset="0"/>
                </a:rPr>
                <a:t>&amp; </a:t>
              </a:r>
              <a:r>
                <a:rPr sz="900" err="1">
                  <a:solidFill>
                    <a:schemeClr val="bg1"/>
                  </a:solidFill>
                  <a:latin typeface="Verdana" panose="020B0604030504040204" pitchFamily="34" charset="0"/>
                </a:rPr>
                <a:t>BangTek</a:t>
              </a:r>
              <a:endParaRPr sz="900">
                <a:solidFill>
                  <a:schemeClr val="bg1"/>
                </a:solidFill>
                <a:latin typeface="Verdana" panose="020B0604030504040204" pitchFamily="34" charset="0"/>
              </a:endParaRPr>
            </a:p>
          </p:txBody>
        </p:sp>
        <p:sp>
          <p:nvSpPr>
            <p:cNvPr id="170091" name="Persegi panjang 170090"/>
            <p:cNvSpPr/>
            <p:nvPr/>
          </p:nvSpPr>
          <p:spPr>
            <a:xfrm>
              <a:off x="4510" y="1867"/>
              <a:ext cx="68" cy="70"/>
            </a:xfrm>
            <a:prstGeom prst="rect">
              <a:avLst/>
            </a:prstGeom>
            <a:solidFill>
              <a:schemeClr val="folHlink"/>
            </a:solidFill>
            <a:ln w="9525">
              <a:noFill/>
            </a:ln>
            <a:effectLst>
              <a:prstShdw prst="shdw17" dist="17961" dir="13499999">
                <a:schemeClr val="folHlink">
                  <a:gamma/>
                  <a:shade val="60000"/>
                  <a:invGamma/>
                </a:schemeClr>
              </a:prstShdw>
            </a:effectLst>
          </p:spPr>
          <p:txBody>
            <a:bodyPr/>
            <a:p>
              <a:endParaRPr lang="id-ID" altLang="en-US"/>
            </a:p>
          </p:txBody>
        </p:sp>
        <p:sp>
          <p:nvSpPr>
            <p:cNvPr id="170092" name="Bagan Alur: Disk Magnetik 170091"/>
            <p:cNvSpPr/>
            <p:nvPr/>
          </p:nvSpPr>
          <p:spPr>
            <a:xfrm>
              <a:off x="4610" y="2068"/>
              <a:ext cx="363" cy="279"/>
            </a:xfrm>
            <a:prstGeom prst="flowChartMagneticDisk">
              <a:avLst/>
            </a:prstGeom>
            <a:gradFill rotWithShape="0">
              <a:gsLst>
                <a:gs pos="0">
                  <a:schemeClr val="folHlink"/>
                </a:gs>
                <a:gs pos="50000">
                  <a:srgbClr val="FFFFFF"/>
                </a:gs>
                <a:gs pos="100000">
                  <a:schemeClr val="folHlink"/>
                </a:gs>
              </a:gsLst>
              <a:lin ang="0" scaled="1"/>
              <a:tileRect/>
            </a:gradFill>
            <a:ln w="9525" cap="flat" cmpd="sng">
              <a:solidFill>
                <a:schemeClr val="bg2"/>
              </a:solidFill>
              <a:prstDash val="solid"/>
              <a:headEnd type="none" w="med" len="med"/>
              <a:tailEnd type="none" w="med" len="med"/>
            </a:ln>
          </p:spPr>
          <p:txBody>
            <a:bodyPr/>
            <a:p>
              <a:endParaRPr lang="id-ID" altLang="en-US"/>
            </a:p>
          </p:txBody>
        </p:sp>
        <p:sp>
          <p:nvSpPr>
            <p:cNvPr id="170093" name="Kotak Teks 170092"/>
            <p:cNvSpPr txBox="1"/>
            <p:nvPr/>
          </p:nvSpPr>
          <p:spPr>
            <a:xfrm>
              <a:off x="4587" y="2129"/>
              <a:ext cx="425" cy="161"/>
            </a:xfrm>
            <a:prstGeom prst="rect">
              <a:avLst/>
            </a:prstGeom>
            <a:noFill/>
            <a:ln w="9525">
              <a:noFill/>
            </a:ln>
          </p:spPr>
          <p:txBody>
            <a:bodyPr>
              <a:spAutoFit/>
            </a:bodyPr>
            <a:p>
              <a:pPr algn="ctr"/>
              <a:endParaRPr sz="900">
                <a:solidFill>
                  <a:srgbClr val="000066"/>
                </a:solidFill>
                <a:latin typeface="Abadi MT Condensed Light" pitchFamily="34" charset="0"/>
              </a:endParaRPr>
            </a:p>
          </p:txBody>
        </p:sp>
        <p:sp>
          <p:nvSpPr>
            <p:cNvPr id="170094" name="Bagan Alur: Disk Magnetik 170093"/>
            <p:cNvSpPr/>
            <p:nvPr/>
          </p:nvSpPr>
          <p:spPr>
            <a:xfrm>
              <a:off x="4914" y="2863"/>
              <a:ext cx="362" cy="279"/>
            </a:xfrm>
            <a:prstGeom prst="flowChartMagneticDisk">
              <a:avLst/>
            </a:prstGeom>
            <a:gradFill rotWithShape="0">
              <a:gsLst>
                <a:gs pos="0">
                  <a:schemeClr val="folHlink"/>
                </a:gs>
                <a:gs pos="50000">
                  <a:srgbClr val="FFFFFF"/>
                </a:gs>
                <a:gs pos="100000">
                  <a:schemeClr val="folHlink"/>
                </a:gs>
              </a:gsLst>
              <a:lin ang="0" scaled="1"/>
              <a:tileRect/>
            </a:gradFill>
            <a:ln w="9525" cap="flat" cmpd="sng">
              <a:solidFill>
                <a:schemeClr val="bg2"/>
              </a:solidFill>
              <a:prstDash val="solid"/>
              <a:headEnd type="none" w="med" len="med"/>
              <a:tailEnd type="none" w="med" len="med"/>
            </a:ln>
          </p:spPr>
          <p:txBody>
            <a:bodyPr/>
            <a:p>
              <a:endParaRPr lang="id-ID" altLang="en-US"/>
            </a:p>
          </p:txBody>
        </p:sp>
        <p:sp>
          <p:nvSpPr>
            <p:cNvPr id="170095" name="Kotak Teks 170094"/>
            <p:cNvSpPr txBox="1"/>
            <p:nvPr/>
          </p:nvSpPr>
          <p:spPr>
            <a:xfrm>
              <a:off x="5044" y="2955"/>
              <a:ext cx="127" cy="161"/>
            </a:xfrm>
            <a:prstGeom prst="rect">
              <a:avLst/>
            </a:prstGeom>
            <a:noFill/>
            <a:ln w="9525">
              <a:noFill/>
            </a:ln>
          </p:spPr>
          <p:txBody>
            <a:bodyPr wrap="none" anchor="t" anchorCtr="0">
              <a:spAutoFit/>
            </a:bodyPr>
            <a:p>
              <a:pPr algn="ctr"/>
              <a:endParaRPr sz="900">
                <a:solidFill>
                  <a:srgbClr val="000066"/>
                </a:solidFill>
                <a:latin typeface="Abadi MT Condensed Light" pitchFamily="34" charset="0"/>
              </a:endParaRPr>
            </a:p>
          </p:txBody>
        </p:sp>
        <p:sp>
          <p:nvSpPr>
            <p:cNvPr id="170096" name="Oval 170095"/>
            <p:cNvSpPr/>
            <p:nvPr/>
          </p:nvSpPr>
          <p:spPr>
            <a:xfrm>
              <a:off x="4883" y="2479"/>
              <a:ext cx="424" cy="221"/>
            </a:xfrm>
            <a:prstGeom prst="ellipse">
              <a:avLst/>
            </a:prstGeom>
            <a:noFill/>
            <a:ln w="9525" cap="flat" cmpd="sng">
              <a:solidFill>
                <a:schemeClr val="tx1"/>
              </a:solidFill>
              <a:prstDash val="sysDot"/>
              <a:headEnd type="none" w="med" len="med"/>
              <a:tailEnd type="none" w="med" len="med"/>
            </a:ln>
          </p:spPr>
          <p:txBody>
            <a:bodyPr wrap="none" anchor="ctr" anchorCtr="0"/>
            <a:p>
              <a:pPr algn="ctr"/>
              <a:endParaRPr sz="700"/>
            </a:p>
          </p:txBody>
        </p:sp>
        <p:cxnSp>
          <p:nvCxnSpPr>
            <p:cNvPr id="170097" name="Konektor Panah Lurus 170096"/>
            <p:cNvCxnSpPr>
              <a:stCxn id="170092" idx="3"/>
              <a:endCxn id="170096" idx="1"/>
            </p:cNvCxnSpPr>
            <p:nvPr/>
          </p:nvCxnSpPr>
          <p:spPr>
            <a:xfrm>
              <a:off x="4792" y="2347"/>
              <a:ext cx="153" cy="165"/>
            </a:xfrm>
            <a:prstGeom prst="straightConnector1">
              <a:avLst/>
            </a:prstGeom>
            <a:ln w="9525" cap="flat" cmpd="sng">
              <a:solidFill>
                <a:schemeClr val="tx1"/>
              </a:solidFill>
              <a:prstDash val="solid"/>
              <a:headEnd type="triangle" w="med" len="med"/>
              <a:tailEnd type="triangle" w="med" len="med"/>
            </a:ln>
          </p:spPr>
        </p:cxnSp>
        <p:cxnSp>
          <p:nvCxnSpPr>
            <p:cNvPr id="170098" name="Konektor Panah Lurus 170097"/>
            <p:cNvCxnSpPr>
              <a:stCxn id="170087" idx="3"/>
              <a:endCxn id="170096" idx="7"/>
            </p:cNvCxnSpPr>
            <p:nvPr/>
          </p:nvCxnSpPr>
          <p:spPr>
            <a:xfrm flipH="1">
              <a:off x="5245" y="2339"/>
              <a:ext cx="127" cy="173"/>
            </a:xfrm>
            <a:prstGeom prst="straightConnector1">
              <a:avLst/>
            </a:prstGeom>
            <a:ln w="9525" cap="flat" cmpd="sng">
              <a:solidFill>
                <a:schemeClr val="tx1"/>
              </a:solidFill>
              <a:prstDash val="solid"/>
              <a:headEnd type="triangle" w="med" len="med"/>
              <a:tailEnd type="triangle" w="med" len="med"/>
            </a:ln>
          </p:spPr>
        </p:cxnSp>
        <p:cxnSp>
          <p:nvCxnSpPr>
            <p:cNvPr id="170099" name="Konektor Panah Lurus 170098"/>
            <p:cNvCxnSpPr>
              <a:stCxn id="170096" idx="4"/>
              <a:endCxn id="170094" idx="1"/>
            </p:cNvCxnSpPr>
            <p:nvPr/>
          </p:nvCxnSpPr>
          <p:spPr>
            <a:xfrm>
              <a:off x="5095" y="2700"/>
              <a:ext cx="0" cy="163"/>
            </a:xfrm>
            <a:prstGeom prst="straightConnector1">
              <a:avLst/>
            </a:prstGeom>
            <a:ln w="9525" cap="flat" cmpd="sng">
              <a:solidFill>
                <a:schemeClr val="tx1"/>
              </a:solidFill>
              <a:prstDash val="solid"/>
              <a:headEnd type="triangle" w="med" len="med"/>
              <a:tailEnd type="triangle" w="med" len="med"/>
            </a:ln>
          </p:spPr>
        </p:cxnSp>
        <p:sp>
          <p:nvSpPr>
            <p:cNvPr id="170100" name="Kotak Teks 170099"/>
            <p:cNvSpPr txBox="1"/>
            <p:nvPr/>
          </p:nvSpPr>
          <p:spPr>
            <a:xfrm>
              <a:off x="4491" y="3230"/>
              <a:ext cx="1086" cy="737"/>
            </a:xfrm>
            <a:prstGeom prst="rect">
              <a:avLst/>
            </a:prstGeom>
            <a:noFill/>
            <a:ln w="9525">
              <a:noFill/>
            </a:ln>
          </p:spPr>
          <p:txBody>
            <a:bodyPr>
              <a:spAutoFit/>
            </a:bodyPr>
            <a:p>
              <a:pPr marL="100330" indent="-100330">
                <a:buChar char="•"/>
              </a:pPr>
              <a:r>
                <a:rPr sz="900" err="1">
                  <a:latin typeface="Verdana" panose="020B0604030504040204" pitchFamily="34" charset="0"/>
                </a:rPr>
                <a:t>Subbid</a:t>
              </a:r>
              <a:r>
                <a:rPr sz="900">
                  <a:latin typeface="Verdana" panose="020B0604030504040204" pitchFamily="34" charset="0"/>
                </a:rPr>
                <a:t> </a:t>
              </a:r>
              <a:r>
                <a:rPr sz="900" err="1">
                  <a:latin typeface="Verdana" panose="020B0604030504040204" pitchFamily="34" charset="0"/>
                </a:rPr>
                <a:t>Kerjasama</a:t>
              </a:r>
              <a:r>
                <a:rPr sz="900">
                  <a:latin typeface="Verdana" panose="020B0604030504040204" pitchFamily="34" charset="0"/>
                </a:rPr>
                <a:t> </a:t>
              </a:r>
              <a:r>
                <a:rPr sz="900" err="1">
                  <a:latin typeface="Verdana" panose="020B0604030504040204" pitchFamily="34" charset="0"/>
                </a:rPr>
                <a:t>Luar</a:t>
              </a:r>
              <a:r>
                <a:rPr sz="900">
                  <a:latin typeface="Verdana" panose="020B0604030504040204" pitchFamily="34" charset="0"/>
                </a:rPr>
                <a:t> </a:t>
              </a:r>
              <a:r>
                <a:rPr sz="900" err="1">
                  <a:latin typeface="Verdana" panose="020B0604030504040204" pitchFamily="34" charset="0"/>
                </a:rPr>
                <a:t>Negeri</a:t>
              </a:r>
              <a:endParaRPr sz="900">
                <a:latin typeface="Verdana" panose="020B0604030504040204" pitchFamily="34" charset="0"/>
              </a:endParaRPr>
            </a:p>
            <a:p>
              <a:pPr marL="100330" indent="-100330">
                <a:buChar char="•"/>
              </a:pPr>
              <a:r>
                <a:rPr sz="900" err="1">
                  <a:latin typeface="Verdana" panose="020B0604030504040204" pitchFamily="34" charset="0"/>
                </a:rPr>
                <a:t>Subbid</a:t>
              </a:r>
              <a:r>
                <a:rPr sz="900">
                  <a:latin typeface="Verdana" panose="020B0604030504040204" pitchFamily="34" charset="0"/>
                </a:rPr>
                <a:t> </a:t>
              </a:r>
              <a:r>
                <a:rPr sz="900" err="1">
                  <a:latin typeface="Verdana" panose="020B0604030504040204" pitchFamily="34" charset="0"/>
                </a:rPr>
                <a:t>Kerjasama</a:t>
              </a:r>
              <a:r>
                <a:rPr sz="900">
                  <a:latin typeface="Verdana" panose="020B0604030504040204" pitchFamily="34" charset="0"/>
                </a:rPr>
                <a:t> </a:t>
              </a:r>
              <a:r>
                <a:rPr sz="900" err="1">
                  <a:latin typeface="Verdana" panose="020B0604030504040204" pitchFamily="34" charset="0"/>
                </a:rPr>
                <a:t>Antar</a:t>
              </a:r>
              <a:r>
                <a:rPr sz="900">
                  <a:latin typeface="Verdana" panose="020B0604030504040204" pitchFamily="34" charset="0"/>
                </a:rPr>
                <a:t> </a:t>
              </a:r>
              <a:r>
                <a:rPr sz="900" err="1">
                  <a:latin typeface="Verdana" panose="020B0604030504040204" pitchFamily="34" charset="0"/>
                </a:rPr>
                <a:t>Daerah</a:t>
              </a:r>
              <a:r>
                <a:rPr sz="900">
                  <a:latin typeface="Verdana" panose="020B0604030504040204" pitchFamily="34" charset="0"/>
                </a:rPr>
                <a:t> &amp; </a:t>
              </a:r>
              <a:r>
                <a:rPr sz="900" err="1">
                  <a:latin typeface="Verdana" panose="020B0604030504040204" pitchFamily="34" charset="0"/>
                </a:rPr>
                <a:t>Lembaga</a:t>
              </a:r>
              <a:r>
                <a:rPr sz="900">
                  <a:latin typeface="Verdana" panose="020B0604030504040204" pitchFamily="34" charset="0"/>
                </a:rPr>
                <a:t> </a:t>
              </a:r>
              <a:r>
                <a:rPr sz="900" err="1">
                  <a:latin typeface="Verdana" panose="020B0604030504040204" pitchFamily="34" charset="0"/>
                </a:rPr>
                <a:t>Masyarakat</a:t>
              </a:r>
              <a:endParaRPr sz="900">
                <a:latin typeface="Verdana" panose="020B0604030504040204" pitchFamily="34" charset="0"/>
              </a:endParaRPr>
            </a:p>
            <a:p>
              <a:pPr marL="100330" indent="-100330">
                <a:buChar char="•"/>
              </a:pPr>
              <a:r>
                <a:rPr sz="900" err="1">
                  <a:latin typeface="Verdana" panose="020B0604030504040204" pitchFamily="34" charset="0"/>
                </a:rPr>
                <a:t>Subbid</a:t>
              </a:r>
              <a:r>
                <a:rPr sz="900">
                  <a:latin typeface="Verdana" panose="020B0604030504040204" pitchFamily="34" charset="0"/>
                </a:rPr>
                <a:t> </a:t>
              </a:r>
              <a:r>
                <a:rPr sz="900" err="1">
                  <a:latin typeface="Verdana" panose="020B0604030504040204" pitchFamily="34" charset="0"/>
                </a:rPr>
                <a:t>Teknologi</a:t>
              </a:r>
              <a:r>
                <a:rPr sz="900">
                  <a:latin typeface="Verdana" panose="020B0604030504040204" pitchFamily="34" charset="0"/>
                </a:rPr>
                <a:t> &amp; </a:t>
              </a:r>
              <a:r>
                <a:rPr sz="900" err="1">
                  <a:latin typeface="Verdana" panose="020B0604030504040204" pitchFamily="34" charset="0"/>
                </a:rPr>
                <a:t>Informasi</a:t>
              </a:r>
              <a:endParaRPr sz="900">
                <a:latin typeface="Verdana" panose="020B0604030504040204" pitchFamily="34" charset="0"/>
              </a:endParaRPr>
            </a:p>
          </p:txBody>
        </p:sp>
        <p:grpSp>
          <p:nvGrpSpPr>
            <p:cNvPr id="170101" name="Grup 170100"/>
            <p:cNvGrpSpPr/>
            <p:nvPr/>
          </p:nvGrpSpPr>
          <p:grpSpPr>
            <a:xfrm>
              <a:off x="2744" y="1448"/>
              <a:ext cx="197" cy="336"/>
              <a:chOff x="3744" y="2016"/>
              <a:chExt cx="384" cy="356"/>
            </a:xfrm>
          </p:grpSpPr>
          <p:sp>
            <p:nvSpPr>
              <p:cNvPr id="170102" name="Tabung 170101"/>
              <p:cNvSpPr/>
              <p:nvPr/>
            </p:nvSpPr>
            <p:spPr>
              <a:xfrm>
                <a:off x="3744" y="2235"/>
                <a:ext cx="384" cy="137"/>
              </a:xfrm>
              <a:prstGeom prst="can">
                <a:avLst>
                  <a:gd name="adj" fmla="val 25000"/>
                </a:avLst>
              </a:prstGeom>
              <a:gradFill rotWithShape="0">
                <a:gsLst>
                  <a:gs pos="0">
                    <a:srgbClr val="FFCC99">
                      <a:gamma/>
                      <a:shade val="46275"/>
                      <a:invGamma/>
                    </a:srgbClr>
                  </a:gs>
                  <a:gs pos="50000">
                    <a:srgbClr val="FFCC99"/>
                  </a:gs>
                  <a:gs pos="100000">
                    <a:srgbClr val="FFCC99">
                      <a:gamma/>
                      <a:shade val="46275"/>
                      <a:invGamma/>
                    </a:srgbClr>
                  </a:gs>
                </a:gsLst>
                <a:lin ang="0" scaled="1"/>
                <a:tileRect/>
              </a:gradFill>
              <a:ln w="9525" cap="flat" cmpd="sng">
                <a:solidFill>
                  <a:srgbClr val="9999FF"/>
                </a:solidFill>
                <a:prstDash val="solid"/>
                <a:headEnd type="none" w="med" len="med"/>
                <a:tailEnd type="none" w="med" len="med"/>
              </a:ln>
              <a:effectLst>
                <a:prstShdw prst="shdw17" dist="17961" dir="13499999">
                  <a:srgbClr val="9999FF">
                    <a:gamma/>
                    <a:shade val="60000"/>
                    <a:invGamma/>
                  </a:srgbClr>
                </a:prstShdw>
              </a:effectLst>
            </p:spPr>
            <p:txBody>
              <a:bodyPr/>
              <a:p>
                <a:endParaRPr lang="id-ID" altLang="en-US"/>
              </a:p>
            </p:txBody>
          </p:sp>
          <p:sp>
            <p:nvSpPr>
              <p:cNvPr id="170103" name="Tabung 170102"/>
              <p:cNvSpPr/>
              <p:nvPr/>
            </p:nvSpPr>
            <p:spPr>
              <a:xfrm>
                <a:off x="3744" y="2127"/>
                <a:ext cx="384" cy="137"/>
              </a:xfrm>
              <a:prstGeom prst="can">
                <a:avLst>
                  <a:gd name="adj" fmla="val 25000"/>
                </a:avLst>
              </a:prstGeom>
              <a:gradFill rotWithShape="0">
                <a:gsLst>
                  <a:gs pos="0">
                    <a:srgbClr val="FFCC99">
                      <a:gamma/>
                      <a:shade val="46275"/>
                      <a:invGamma/>
                    </a:srgbClr>
                  </a:gs>
                  <a:gs pos="50000">
                    <a:srgbClr val="FFCC99"/>
                  </a:gs>
                  <a:gs pos="100000">
                    <a:srgbClr val="FFCC99">
                      <a:gamma/>
                      <a:shade val="46275"/>
                      <a:invGamma/>
                    </a:srgbClr>
                  </a:gs>
                </a:gsLst>
                <a:lin ang="0" scaled="1"/>
                <a:tileRect/>
              </a:gradFill>
              <a:ln w="9525" cap="flat" cmpd="sng">
                <a:solidFill>
                  <a:srgbClr val="9999FF"/>
                </a:solidFill>
                <a:prstDash val="solid"/>
                <a:headEnd type="none" w="med" len="med"/>
                <a:tailEnd type="none" w="med" len="med"/>
              </a:ln>
              <a:effectLst>
                <a:prstShdw prst="shdw17" dist="17961" dir="13499999">
                  <a:srgbClr val="9999FF">
                    <a:gamma/>
                    <a:shade val="60000"/>
                    <a:invGamma/>
                  </a:srgbClr>
                </a:prstShdw>
              </a:effectLst>
            </p:spPr>
            <p:txBody>
              <a:bodyPr/>
              <a:p>
                <a:endParaRPr lang="id-ID" altLang="en-US"/>
              </a:p>
            </p:txBody>
          </p:sp>
          <p:sp>
            <p:nvSpPr>
              <p:cNvPr id="170104" name="Tabung 170103"/>
              <p:cNvSpPr/>
              <p:nvPr/>
            </p:nvSpPr>
            <p:spPr>
              <a:xfrm>
                <a:off x="3744" y="2016"/>
                <a:ext cx="384" cy="137"/>
              </a:xfrm>
              <a:prstGeom prst="can">
                <a:avLst>
                  <a:gd name="adj" fmla="val 25000"/>
                </a:avLst>
              </a:prstGeom>
              <a:gradFill rotWithShape="0">
                <a:gsLst>
                  <a:gs pos="0">
                    <a:srgbClr val="FFCC99">
                      <a:gamma/>
                      <a:shade val="46275"/>
                      <a:invGamma/>
                    </a:srgbClr>
                  </a:gs>
                  <a:gs pos="50000">
                    <a:srgbClr val="FFCC99"/>
                  </a:gs>
                  <a:gs pos="100000">
                    <a:srgbClr val="FFCC99">
                      <a:gamma/>
                      <a:shade val="46275"/>
                      <a:invGamma/>
                    </a:srgbClr>
                  </a:gs>
                </a:gsLst>
                <a:lin ang="0" scaled="1"/>
                <a:tileRect/>
              </a:gradFill>
              <a:ln w="9525" cap="flat" cmpd="sng">
                <a:solidFill>
                  <a:srgbClr val="9999FF"/>
                </a:solidFill>
                <a:prstDash val="solid"/>
                <a:headEnd type="none" w="med" len="med"/>
                <a:tailEnd type="none" w="med" len="med"/>
              </a:ln>
              <a:effectLst>
                <a:prstShdw prst="shdw17" dist="17961" dir="13499999">
                  <a:srgbClr val="9999FF">
                    <a:gamma/>
                    <a:shade val="60000"/>
                    <a:invGamma/>
                  </a:srgbClr>
                </a:prstShdw>
              </a:effectLst>
            </p:spPr>
            <p:txBody>
              <a:bodyPr/>
              <a:p>
                <a:endParaRPr lang="id-ID" altLang="en-US"/>
              </a:p>
            </p:txBody>
          </p:sp>
        </p:grpSp>
      </p:grpSp>
      <p:sp>
        <p:nvSpPr>
          <p:cNvPr id="170105" name="Kotak Teks 170104"/>
          <p:cNvSpPr txBox="1"/>
          <p:nvPr/>
        </p:nvSpPr>
        <p:spPr>
          <a:xfrm>
            <a:off x="650875" y="657225"/>
            <a:ext cx="7289800" cy="457200"/>
          </a:xfrm>
          <a:prstGeom prst="rect">
            <a:avLst/>
          </a:prstGeom>
          <a:noFill/>
          <a:ln w="9525">
            <a:noFill/>
          </a:ln>
        </p:spPr>
        <p:txBody>
          <a:bodyPr wrap="none" anchor="t" anchorCtr="0">
            <a:spAutoFit/>
          </a:bodyPr>
          <a:p>
            <a:r>
              <a:rPr b="1" err="1">
                <a:solidFill>
                  <a:schemeClr val="accent2"/>
                </a:solidFill>
                <a:effectLst>
                  <a:outerShdw blurRad="38100" dist="38100" dir="2700000">
                    <a:srgbClr val="000000"/>
                  </a:outerShdw>
                </a:effectLst>
                <a:latin typeface="Verdana" panose="020B0604030504040204" pitchFamily="34" charset="0"/>
              </a:rPr>
              <a:t>Sampel</a:t>
            </a:r>
            <a:r>
              <a:rPr b="1">
                <a:solidFill>
                  <a:schemeClr val="accent2"/>
                </a:solidFill>
                <a:effectLst>
                  <a:outerShdw blurRad="38100" dist="38100" dir="2700000">
                    <a:srgbClr val="000000"/>
                  </a:outerShdw>
                </a:effectLst>
                <a:latin typeface="Verdana" panose="020B0604030504040204" pitchFamily="34" charset="0"/>
              </a:rPr>
              <a:t>: </a:t>
            </a:r>
            <a:r>
              <a:rPr sz="2000" b="1" err="1">
                <a:solidFill>
                  <a:schemeClr val="accent2"/>
                </a:solidFill>
                <a:effectLst>
                  <a:outerShdw blurRad="38100" dist="38100" dir="2700000">
                    <a:srgbClr val="000000"/>
                  </a:outerShdw>
                </a:effectLst>
                <a:latin typeface="Verdana" panose="020B0604030504040204" pitchFamily="34" charset="0"/>
              </a:rPr>
              <a:t>Aplikasi</a:t>
            </a:r>
            <a:r>
              <a:rPr sz="2000" b="1">
                <a:solidFill>
                  <a:schemeClr val="accent2"/>
                </a:solidFill>
                <a:effectLst>
                  <a:outerShdw blurRad="38100" dist="38100" dir="2700000">
                    <a:srgbClr val="000000"/>
                  </a:outerShdw>
                </a:effectLst>
                <a:latin typeface="Verdana" panose="020B0604030504040204" pitchFamily="34" charset="0"/>
              </a:rPr>
              <a:t> </a:t>
            </a:r>
            <a:r>
              <a:rPr sz="2000" b="1" err="1">
                <a:solidFill>
                  <a:schemeClr val="accent2"/>
                </a:solidFill>
                <a:effectLst>
                  <a:outerShdw blurRad="38100" dist="38100" dir="2700000">
                    <a:srgbClr val="000000"/>
                  </a:outerShdw>
                </a:effectLst>
                <a:latin typeface="Verdana" panose="020B0604030504040204" pitchFamily="34" charset="0"/>
              </a:rPr>
              <a:t>Operasional</a:t>
            </a:r>
            <a:r>
              <a:rPr sz="2000" b="1">
                <a:solidFill>
                  <a:schemeClr val="accent2"/>
                </a:solidFill>
                <a:effectLst>
                  <a:outerShdw blurRad="38100" dist="38100" dir="2700000">
                    <a:srgbClr val="000000"/>
                  </a:outerShdw>
                </a:effectLst>
                <a:latin typeface="Verdana" panose="020B0604030504040204" pitchFamily="34" charset="0"/>
              </a:rPr>
              <a:t> </a:t>
            </a:r>
            <a:r>
              <a:rPr sz="2000" b="1" err="1">
                <a:solidFill>
                  <a:schemeClr val="accent2"/>
                </a:solidFill>
                <a:effectLst>
                  <a:outerShdw blurRad="38100" dist="38100" dir="2700000">
                    <a:srgbClr val="000000"/>
                  </a:outerShdw>
                </a:effectLst>
                <a:latin typeface="Verdana" panose="020B0604030504040204" pitchFamily="34" charset="0"/>
              </a:rPr>
              <a:t>Instansi</a:t>
            </a:r>
            <a:r>
              <a:rPr sz="2000" b="1">
                <a:solidFill>
                  <a:schemeClr val="accent2"/>
                </a:solidFill>
                <a:effectLst>
                  <a:outerShdw blurRad="38100" dist="38100" dir="2700000">
                    <a:srgbClr val="000000"/>
                  </a:outerShdw>
                </a:effectLst>
                <a:latin typeface="Verdana" panose="020B0604030504040204" pitchFamily="34" charset="0"/>
              </a:rPr>
              <a:t> BAPPEDA</a:t>
            </a:r>
            <a:endParaRPr sz="2000" b="1">
              <a:solidFill>
                <a:schemeClr val="accent2"/>
              </a:solidFill>
              <a:effectLst>
                <a:outerShdw blurRad="38100" dist="38100" dir="2700000">
                  <a:srgbClr val="000000"/>
                </a:outerShdw>
              </a:effectLst>
              <a:latin typeface="Verdana" panose="020B060403050404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2037" name="Kotak Teks 172036"/>
          <p:cNvSpPr txBox="1"/>
          <p:nvPr/>
        </p:nvSpPr>
        <p:spPr>
          <a:xfrm>
            <a:off x="685800" y="457200"/>
            <a:ext cx="5562600" cy="457200"/>
          </a:xfrm>
          <a:prstGeom prst="rect">
            <a:avLst/>
          </a:prstGeom>
          <a:noFill/>
          <a:ln w="9525">
            <a:noFill/>
          </a:ln>
        </p:spPr>
        <p:txBody>
          <a:bodyPr>
            <a:spAutoFit/>
          </a:bodyPr>
          <a:p>
            <a:r>
              <a:rPr b="1" err="1">
                <a:solidFill>
                  <a:schemeClr val="accent2"/>
                </a:solidFill>
                <a:effectLst>
                  <a:outerShdw blurRad="38100" dist="38100" dir="2700000">
                    <a:srgbClr val="000000"/>
                  </a:outerShdw>
                </a:effectLst>
                <a:latin typeface="Tahoma" panose="020B0604030504040204" pitchFamily="34" charset="0"/>
              </a:rPr>
              <a:t>Jenis</a:t>
            </a:r>
            <a:r>
              <a:rPr b="1">
                <a:solidFill>
                  <a:schemeClr val="accent2"/>
                </a:solidFill>
                <a:effectLst>
                  <a:outerShdw blurRad="38100" dist="38100" dir="2700000">
                    <a:srgbClr val="000000"/>
                  </a:outerShdw>
                </a:effectLst>
                <a:latin typeface="Tahoma" panose="020B0604030504040204" pitchFamily="34" charset="0"/>
              </a:rPr>
              <a:t> </a:t>
            </a:r>
            <a:r>
              <a:rPr b="1" err="1">
                <a:solidFill>
                  <a:schemeClr val="accent2"/>
                </a:solidFill>
                <a:effectLst>
                  <a:outerShdw blurRad="38100" dist="38100" dir="2700000">
                    <a:srgbClr val="000000"/>
                  </a:outerShdw>
                </a:effectLst>
                <a:latin typeface="Tahoma" panose="020B0604030504040204" pitchFamily="34" charset="0"/>
              </a:rPr>
              <a:t>aplikasi</a:t>
            </a:r>
            <a:r>
              <a:rPr b="1">
                <a:solidFill>
                  <a:schemeClr val="accent2"/>
                </a:solidFill>
                <a:effectLst>
                  <a:outerShdw blurRad="38100" dist="38100" dir="2700000">
                    <a:srgbClr val="000000"/>
                  </a:outerShdw>
                </a:effectLst>
                <a:latin typeface="Tahoma" panose="020B0604030504040204" pitchFamily="34" charset="0"/>
              </a:rPr>
              <a:t> e-Gov.</a:t>
            </a:r>
            <a:endParaRPr b="1">
              <a:solidFill>
                <a:schemeClr val="accent2"/>
              </a:solidFill>
              <a:effectLst>
                <a:outerShdw blurRad="38100" dist="38100" dir="2700000">
                  <a:srgbClr val="000000"/>
                </a:outerShdw>
              </a:effectLst>
              <a:latin typeface="Tahoma" panose="020B0604030504040204" pitchFamily="34" charset="0"/>
            </a:endParaRPr>
          </a:p>
        </p:txBody>
      </p:sp>
      <p:grpSp>
        <p:nvGrpSpPr>
          <p:cNvPr id="172038" name="Grup 172037"/>
          <p:cNvGrpSpPr/>
          <p:nvPr/>
        </p:nvGrpSpPr>
        <p:grpSpPr>
          <a:xfrm>
            <a:off x="433388" y="1238250"/>
            <a:ext cx="7991475" cy="5106988"/>
            <a:chOff x="0" y="576"/>
            <a:chExt cx="5733" cy="3456"/>
          </a:xfrm>
        </p:grpSpPr>
        <p:sp>
          <p:nvSpPr>
            <p:cNvPr id="172039" name="Persegi panjang 172038"/>
            <p:cNvSpPr/>
            <p:nvPr/>
          </p:nvSpPr>
          <p:spPr>
            <a:xfrm>
              <a:off x="165" y="1920"/>
              <a:ext cx="2640" cy="2112"/>
            </a:xfrm>
            <a:prstGeom prst="rect">
              <a:avLst/>
            </a:prstGeom>
            <a:solidFill>
              <a:srgbClr val="EDEEC8"/>
            </a:solidFill>
            <a:ln w="9525">
              <a:noFill/>
            </a:ln>
          </p:spPr>
          <p:txBody>
            <a:bodyPr/>
            <a:p>
              <a:endParaRPr lang="id-ID" altLang="en-US"/>
            </a:p>
          </p:txBody>
        </p:sp>
        <p:sp>
          <p:nvSpPr>
            <p:cNvPr id="172040" name="Tabung 172039"/>
            <p:cNvSpPr/>
            <p:nvPr/>
          </p:nvSpPr>
          <p:spPr>
            <a:xfrm>
              <a:off x="2160" y="3552"/>
              <a:ext cx="480" cy="205"/>
            </a:xfrm>
            <a:prstGeom prst="can">
              <a:avLst>
                <a:gd name="adj" fmla="val 25000"/>
              </a:avLst>
            </a:prstGeom>
            <a:gradFill rotWithShape="0">
              <a:gsLst>
                <a:gs pos="0">
                  <a:schemeClr val="hlink">
                    <a:gamma/>
                    <a:shade val="46275"/>
                    <a:invGamma/>
                  </a:schemeClr>
                </a:gs>
                <a:gs pos="50000">
                  <a:schemeClr val="hlink"/>
                </a:gs>
                <a:gs pos="100000">
                  <a:schemeClr val="hlink">
                    <a:gamma/>
                    <a:shade val="46275"/>
                    <a:invGamma/>
                  </a:schemeClr>
                </a:gs>
              </a:gsLst>
              <a:lin ang="0" scaled="1"/>
              <a:tileRect/>
            </a:gradFill>
            <a:ln w="9525" cap="flat" cmpd="sng">
              <a:solidFill>
                <a:srgbClr val="9999FF"/>
              </a:solidFill>
              <a:prstDash val="solid"/>
              <a:headEnd type="none" w="med" len="med"/>
              <a:tailEnd type="none" w="med" len="med"/>
            </a:ln>
            <a:effectLst>
              <a:prstShdw prst="shdw17" dist="17961" dir="13499999">
                <a:srgbClr val="9999FF">
                  <a:gamma/>
                  <a:shade val="60000"/>
                  <a:invGamma/>
                </a:srgbClr>
              </a:prstShdw>
            </a:effectLst>
          </p:spPr>
          <p:txBody>
            <a:bodyPr/>
            <a:p>
              <a:endParaRPr lang="id-ID" altLang="en-US"/>
            </a:p>
          </p:txBody>
        </p:sp>
        <p:sp>
          <p:nvSpPr>
            <p:cNvPr id="172041" name="Persegi panjang 172040"/>
            <p:cNvSpPr/>
            <p:nvPr/>
          </p:nvSpPr>
          <p:spPr>
            <a:xfrm>
              <a:off x="2997" y="1920"/>
              <a:ext cx="2688" cy="2112"/>
            </a:xfrm>
            <a:prstGeom prst="rect">
              <a:avLst/>
            </a:prstGeom>
            <a:solidFill>
              <a:srgbClr val="EDEEC8"/>
            </a:solidFill>
            <a:ln w="9525">
              <a:noFill/>
            </a:ln>
          </p:spPr>
          <p:txBody>
            <a:bodyPr/>
            <a:p>
              <a:endParaRPr lang="id-ID" altLang="en-US"/>
            </a:p>
          </p:txBody>
        </p:sp>
        <p:sp>
          <p:nvSpPr>
            <p:cNvPr id="172042" name="Persegi panjang 172041"/>
            <p:cNvSpPr/>
            <p:nvPr/>
          </p:nvSpPr>
          <p:spPr>
            <a:xfrm>
              <a:off x="3573" y="2154"/>
              <a:ext cx="2160" cy="1620"/>
            </a:xfrm>
            <a:prstGeom prst="rect">
              <a:avLst/>
            </a:prstGeom>
            <a:noFill/>
            <a:ln w="9525">
              <a:noFill/>
            </a:ln>
          </p:spPr>
          <p:txBody>
            <a:bodyPr>
              <a:spAutoFit/>
            </a:bodyPr>
            <a:p>
              <a:pPr marL="567055" indent="-567055">
                <a:lnSpc>
                  <a:spcPct val="75000"/>
                </a:lnSpc>
                <a:spcBef>
                  <a:spcPct val="35000"/>
                </a:spcBef>
                <a:buFont typeface="Lucida Sans Unicode" panose="020B0602030504020204" pitchFamily="34" charset="0"/>
              </a:pPr>
              <a:r>
                <a:rPr sz="1000">
                  <a:latin typeface="Lucida Sans Unicode" panose="020B0602030504020204" pitchFamily="34" charset="0"/>
                </a:rPr>
                <a:t>SIM </a:t>
              </a:r>
              <a:r>
                <a:rPr sz="1000" err="1">
                  <a:latin typeface="Lucida Sans Unicode" panose="020B0602030504020204" pitchFamily="34" charset="0"/>
                </a:rPr>
                <a:t>Kepegawaian</a:t>
              </a:r>
              <a:r>
                <a:rPr sz="1000">
                  <a:latin typeface="Lucida Sans Unicode" panose="020B0602030504020204" pitchFamily="34" charset="0"/>
                </a:rPr>
                <a:t> </a:t>
              </a:r>
              <a:r>
                <a:rPr sz="1000" err="1">
                  <a:latin typeface="Lucida Sans Unicode" panose="020B0602030504020204" pitchFamily="34" charset="0"/>
                </a:rPr>
                <a:t>Terpadu</a:t>
              </a:r>
              <a:endParaRPr sz="1000">
                <a:latin typeface="Lucida Sans Unicode" panose="020B0602030504020204" pitchFamily="34" charset="0"/>
              </a:endParaRPr>
            </a:p>
            <a:p>
              <a:pPr marL="567055" indent="-567055">
                <a:lnSpc>
                  <a:spcPct val="75000"/>
                </a:lnSpc>
                <a:spcBef>
                  <a:spcPct val="35000"/>
                </a:spcBef>
                <a:buFont typeface="Lucida Sans Unicode" panose="020B0602030504020204" pitchFamily="34" charset="0"/>
              </a:pPr>
              <a:r>
                <a:rPr sz="1000">
                  <a:latin typeface="Lucida Sans Unicode" panose="020B0602030504020204" pitchFamily="34" charset="0"/>
                </a:rPr>
                <a:t>SIM </a:t>
              </a:r>
              <a:r>
                <a:rPr sz="1000" err="1">
                  <a:latin typeface="Lucida Sans Unicode" panose="020B0602030504020204" pitchFamily="34" charset="0"/>
                </a:rPr>
                <a:t>Perencanaan</a:t>
              </a:r>
              <a:r>
                <a:rPr sz="1000">
                  <a:latin typeface="Lucida Sans Unicode" panose="020B0602030504020204" pitchFamily="34" charset="0"/>
                </a:rPr>
                <a:t> </a:t>
              </a:r>
              <a:r>
                <a:rPr sz="1000" err="1">
                  <a:latin typeface="Lucida Sans Unicode" panose="020B0602030504020204" pitchFamily="34" charset="0"/>
                </a:rPr>
                <a:t>dan</a:t>
              </a:r>
              <a:r>
                <a:rPr sz="1000">
                  <a:latin typeface="Lucida Sans Unicode" panose="020B0602030504020204" pitchFamily="34" charset="0"/>
                </a:rPr>
                <a:t> </a:t>
              </a:r>
              <a:r>
                <a:rPr sz="1000" err="1">
                  <a:latin typeface="Lucida Sans Unicode" panose="020B0602030504020204" pitchFamily="34" charset="0"/>
                </a:rPr>
                <a:t>Pembangunan</a:t>
              </a:r>
              <a:r>
                <a:rPr sz="1000">
                  <a:latin typeface="Lucida Sans Unicode" panose="020B0602030504020204" pitchFamily="34" charset="0"/>
                </a:rPr>
                <a:t> Kota</a:t>
              </a:r>
              <a:endParaRPr sz="1000">
                <a:latin typeface="Lucida Sans Unicode" panose="020B0602030504020204" pitchFamily="34" charset="0"/>
              </a:endParaRPr>
            </a:p>
            <a:p>
              <a:pPr marL="567055" indent="-567055">
                <a:lnSpc>
                  <a:spcPct val="75000"/>
                </a:lnSpc>
                <a:spcBef>
                  <a:spcPct val="35000"/>
                </a:spcBef>
                <a:buFont typeface="Lucida Sans Unicode" panose="020B0602030504020204" pitchFamily="34" charset="0"/>
              </a:pPr>
              <a:r>
                <a:rPr sz="1000">
                  <a:latin typeface="Lucida Sans Unicode" panose="020B0602030504020204" pitchFamily="34" charset="0"/>
                </a:rPr>
                <a:t>SIM Monitoring </a:t>
              </a:r>
              <a:r>
                <a:rPr sz="1000" err="1">
                  <a:latin typeface="Lucida Sans Unicode" panose="020B0602030504020204" pitchFamily="34" charset="0"/>
                </a:rPr>
                <a:t>dan</a:t>
              </a:r>
              <a:r>
                <a:rPr sz="1000">
                  <a:latin typeface="Lucida Sans Unicode" panose="020B0602030504020204" pitchFamily="34" charset="0"/>
                </a:rPr>
                <a:t> </a:t>
              </a:r>
              <a:r>
                <a:rPr sz="1000" err="1">
                  <a:latin typeface="Lucida Sans Unicode" panose="020B0602030504020204" pitchFamily="34" charset="0"/>
                </a:rPr>
                <a:t>Pengawasan</a:t>
              </a:r>
              <a:r>
                <a:rPr sz="1000">
                  <a:latin typeface="Lucida Sans Unicode" panose="020B0602030504020204" pitchFamily="34" charset="0"/>
                </a:rPr>
                <a:t> </a:t>
              </a:r>
              <a:r>
                <a:rPr sz="1000" err="1">
                  <a:latin typeface="Lucida Sans Unicode" panose="020B0602030504020204" pitchFamily="34" charset="0"/>
                </a:rPr>
                <a:t>Proyek</a:t>
              </a:r>
              <a:endParaRPr sz="1000">
                <a:latin typeface="Lucida Sans Unicode" panose="020B0602030504020204" pitchFamily="34" charset="0"/>
              </a:endParaRPr>
            </a:p>
            <a:p>
              <a:pPr marL="567055" indent="-567055">
                <a:lnSpc>
                  <a:spcPct val="75000"/>
                </a:lnSpc>
                <a:spcBef>
                  <a:spcPct val="35000"/>
                </a:spcBef>
                <a:buFont typeface="Lucida Sans Unicode" panose="020B0602030504020204" pitchFamily="34" charset="0"/>
              </a:pPr>
              <a:r>
                <a:rPr sz="1000">
                  <a:latin typeface="Lucida Sans Unicode" panose="020B0602030504020204" pitchFamily="34" charset="0"/>
                </a:rPr>
                <a:t>SIM </a:t>
              </a:r>
              <a:r>
                <a:rPr sz="1000" err="1">
                  <a:latin typeface="Lucida Sans Unicode" panose="020B0602030504020204" pitchFamily="34" charset="0"/>
                </a:rPr>
                <a:t>Tanaman</a:t>
              </a:r>
              <a:r>
                <a:rPr sz="1000">
                  <a:latin typeface="Lucida Sans Unicode" panose="020B0602030504020204" pitchFamily="34" charset="0"/>
                </a:rPr>
                <a:t> </a:t>
              </a:r>
              <a:r>
                <a:rPr sz="1000" err="1">
                  <a:latin typeface="Lucida Sans Unicode" panose="020B0602030504020204" pitchFamily="34" charset="0"/>
                </a:rPr>
                <a:t>Pangan</a:t>
              </a:r>
              <a:r>
                <a:rPr sz="1000">
                  <a:latin typeface="Lucida Sans Unicode" panose="020B0602030504020204" pitchFamily="34" charset="0"/>
                </a:rPr>
                <a:t> </a:t>
              </a:r>
              <a:r>
                <a:rPr sz="1000" err="1">
                  <a:latin typeface="Lucida Sans Unicode" panose="020B0602030504020204" pitchFamily="34" charset="0"/>
                </a:rPr>
                <a:t>dan</a:t>
              </a:r>
              <a:r>
                <a:rPr sz="1000">
                  <a:latin typeface="Lucida Sans Unicode" panose="020B0602030504020204" pitchFamily="34" charset="0"/>
                </a:rPr>
                <a:t> </a:t>
              </a:r>
              <a:r>
                <a:rPr sz="1000" err="1">
                  <a:latin typeface="Lucida Sans Unicode" panose="020B0602030504020204" pitchFamily="34" charset="0"/>
                </a:rPr>
                <a:t>Peternakan</a:t>
              </a:r>
              <a:endParaRPr sz="1000">
                <a:latin typeface="Lucida Sans Unicode" panose="020B0602030504020204" pitchFamily="34" charset="0"/>
              </a:endParaRPr>
            </a:p>
            <a:p>
              <a:pPr marL="567055" indent="-567055">
                <a:lnSpc>
                  <a:spcPct val="75000"/>
                </a:lnSpc>
                <a:spcBef>
                  <a:spcPct val="35000"/>
                </a:spcBef>
                <a:buFont typeface="Lucida Sans Unicode" panose="020B0602030504020204" pitchFamily="34" charset="0"/>
              </a:pPr>
              <a:r>
                <a:rPr sz="1000">
                  <a:latin typeface="Lucida Sans Unicode" panose="020B0602030504020204" pitchFamily="34" charset="0"/>
                </a:rPr>
                <a:t>SIM </a:t>
              </a:r>
              <a:r>
                <a:rPr sz="1000" err="1">
                  <a:latin typeface="Lucida Sans Unicode" panose="020B0602030504020204" pitchFamily="34" charset="0"/>
                </a:rPr>
                <a:t>Keuangan</a:t>
              </a:r>
              <a:r>
                <a:rPr sz="1000">
                  <a:latin typeface="Lucida Sans Unicode" panose="020B0602030504020204" pitchFamily="34" charset="0"/>
                </a:rPr>
                <a:t> </a:t>
              </a:r>
              <a:r>
                <a:rPr sz="1000" err="1">
                  <a:latin typeface="Lucida Sans Unicode" panose="020B0602030504020204" pitchFamily="34" charset="0"/>
                </a:rPr>
                <a:t>Terpadu</a:t>
              </a:r>
              <a:endParaRPr sz="1000">
                <a:latin typeface="Lucida Sans Unicode" panose="020B0602030504020204" pitchFamily="34" charset="0"/>
              </a:endParaRPr>
            </a:p>
            <a:p>
              <a:pPr marL="567055" indent="-567055">
                <a:lnSpc>
                  <a:spcPct val="75000"/>
                </a:lnSpc>
                <a:spcBef>
                  <a:spcPct val="35000"/>
                </a:spcBef>
                <a:buFont typeface="Lucida Sans Unicode" panose="020B0602030504020204" pitchFamily="34" charset="0"/>
              </a:pPr>
              <a:r>
                <a:rPr sz="1000">
                  <a:latin typeface="Lucida Sans Unicode" panose="020B0602030504020204" pitchFamily="34" charset="0"/>
                </a:rPr>
                <a:t>SIM </a:t>
              </a:r>
              <a:r>
                <a:rPr sz="1000" err="1">
                  <a:latin typeface="Lucida Sans Unicode" panose="020B0602030504020204" pitchFamily="34" charset="0"/>
                </a:rPr>
                <a:t>Pertambangan</a:t>
              </a:r>
              <a:r>
                <a:rPr sz="1000">
                  <a:latin typeface="Lucida Sans Unicode" panose="020B0602030504020204" pitchFamily="34" charset="0"/>
                </a:rPr>
                <a:t> &amp; </a:t>
              </a:r>
              <a:r>
                <a:rPr sz="1000" err="1">
                  <a:latin typeface="Lucida Sans Unicode" panose="020B0602030504020204" pitchFamily="34" charset="0"/>
                </a:rPr>
                <a:t>Peng</a:t>
              </a:r>
              <a:r>
                <a:rPr sz="1000">
                  <a:latin typeface="Lucida Sans Unicode" panose="020B0602030504020204" pitchFamily="34" charset="0"/>
                </a:rPr>
                <a:t>. </a:t>
              </a:r>
              <a:r>
                <a:rPr sz="1000" err="1">
                  <a:latin typeface="Lucida Sans Unicode" panose="020B0602030504020204" pitchFamily="34" charset="0"/>
                </a:rPr>
                <a:t>Energi</a:t>
              </a:r>
              <a:endParaRPr sz="1000">
                <a:latin typeface="Lucida Sans Unicode" panose="020B0602030504020204" pitchFamily="34" charset="0"/>
              </a:endParaRPr>
            </a:p>
            <a:p>
              <a:pPr marL="567055" indent="-567055">
                <a:lnSpc>
                  <a:spcPct val="75000"/>
                </a:lnSpc>
                <a:spcBef>
                  <a:spcPct val="35000"/>
                </a:spcBef>
                <a:buFont typeface="Lucida Sans Unicode" panose="020B0602030504020204" pitchFamily="34" charset="0"/>
              </a:pPr>
              <a:r>
                <a:rPr sz="1000">
                  <a:latin typeface="Lucida Sans Unicode" panose="020B0602030504020204" pitchFamily="34" charset="0"/>
                </a:rPr>
                <a:t>SIM </a:t>
              </a:r>
              <a:r>
                <a:rPr sz="1000" err="1">
                  <a:latin typeface="Lucida Sans Unicode" panose="020B0602030504020204" pitchFamily="34" charset="0"/>
                </a:rPr>
                <a:t>Koperasi</a:t>
              </a:r>
              <a:r>
                <a:rPr sz="1000">
                  <a:latin typeface="Lucida Sans Unicode" panose="020B0602030504020204" pitchFamily="34" charset="0"/>
                </a:rPr>
                <a:t>, PKM </a:t>
              </a:r>
              <a:r>
                <a:rPr sz="1000" err="1">
                  <a:latin typeface="Lucida Sans Unicode" panose="020B0602030504020204" pitchFamily="34" charset="0"/>
                </a:rPr>
                <a:t>dan</a:t>
              </a:r>
              <a:r>
                <a:rPr sz="1000">
                  <a:latin typeface="Lucida Sans Unicode" panose="020B0602030504020204" pitchFamily="34" charset="0"/>
                </a:rPr>
                <a:t> </a:t>
              </a:r>
              <a:r>
                <a:rPr sz="1000" err="1">
                  <a:latin typeface="Lucida Sans Unicode" panose="020B0602030504020204" pitchFamily="34" charset="0"/>
                </a:rPr>
                <a:t>Penanaman</a:t>
              </a:r>
              <a:r>
                <a:rPr sz="1000">
                  <a:latin typeface="Lucida Sans Unicode" panose="020B0602030504020204" pitchFamily="34" charset="0"/>
                </a:rPr>
                <a:t> Modal</a:t>
              </a:r>
              <a:endParaRPr sz="1000">
                <a:latin typeface="Lucida Sans Unicode" panose="020B0602030504020204" pitchFamily="34" charset="0"/>
              </a:endParaRPr>
            </a:p>
            <a:p>
              <a:pPr marL="567055" indent="-567055">
                <a:lnSpc>
                  <a:spcPct val="75000"/>
                </a:lnSpc>
                <a:spcBef>
                  <a:spcPct val="35000"/>
                </a:spcBef>
                <a:buFont typeface="Lucida Sans Unicode" panose="020B0602030504020204" pitchFamily="34" charset="0"/>
              </a:pPr>
              <a:r>
                <a:rPr sz="1000" err="1">
                  <a:latin typeface="Lucida Sans Unicode" panose="020B0602030504020204" pitchFamily="34" charset="0"/>
                </a:rPr>
                <a:t>Aplikasi</a:t>
              </a:r>
              <a:r>
                <a:rPr sz="1000">
                  <a:latin typeface="Lucida Sans Unicode" panose="020B0602030504020204" pitchFamily="34" charset="0"/>
                </a:rPr>
                <a:t> </a:t>
              </a:r>
              <a:r>
                <a:rPr sz="1000" err="1">
                  <a:latin typeface="Lucida Sans Unicode" panose="020B0602030504020204" pitchFamily="34" charset="0"/>
                </a:rPr>
                <a:t>Profil</a:t>
              </a:r>
              <a:r>
                <a:rPr sz="1000">
                  <a:latin typeface="Lucida Sans Unicode" panose="020B0602030504020204" pitchFamily="34" charset="0"/>
                </a:rPr>
                <a:t> &amp; </a:t>
              </a:r>
              <a:r>
                <a:rPr sz="1000" err="1">
                  <a:latin typeface="Lucida Sans Unicode" panose="020B0602030504020204" pitchFamily="34" charset="0"/>
                </a:rPr>
                <a:t>Prospek</a:t>
              </a:r>
              <a:r>
                <a:rPr sz="1000">
                  <a:latin typeface="Lucida Sans Unicode" panose="020B0602030504020204" pitchFamily="34" charset="0"/>
                </a:rPr>
                <a:t>  Kota Batam</a:t>
              </a:r>
              <a:endParaRPr sz="1000">
                <a:latin typeface="Lucida Sans Unicode" panose="020B0602030504020204" pitchFamily="34" charset="0"/>
              </a:endParaRPr>
            </a:p>
            <a:p>
              <a:pPr marL="567055" indent="-567055">
                <a:lnSpc>
                  <a:spcPct val="75000"/>
                </a:lnSpc>
                <a:spcBef>
                  <a:spcPct val="35000"/>
                </a:spcBef>
                <a:buFont typeface="Lucida Sans Unicode" panose="020B0602030504020204" pitchFamily="34" charset="0"/>
              </a:pPr>
              <a:r>
                <a:rPr sz="1000">
                  <a:latin typeface="Lucida Sans Unicode" panose="020B0602030504020204" pitchFamily="34" charset="0"/>
                </a:rPr>
                <a:t>SIM </a:t>
              </a:r>
              <a:r>
                <a:rPr sz="1000" err="1">
                  <a:latin typeface="Lucida Sans Unicode" panose="020B0602030504020204" pitchFamily="34" charset="0"/>
                </a:rPr>
                <a:t>Kependudukan</a:t>
              </a:r>
              <a:r>
                <a:rPr sz="1000">
                  <a:latin typeface="Lucida Sans Unicode" panose="020B0602030504020204" pitchFamily="34" charset="0"/>
                </a:rPr>
                <a:t> &amp; </a:t>
              </a:r>
              <a:r>
                <a:rPr sz="1000" err="1">
                  <a:latin typeface="Lucida Sans Unicode" panose="020B0602030504020204" pitchFamily="34" charset="0"/>
                </a:rPr>
                <a:t>Kemasyarakatan</a:t>
              </a:r>
              <a:endParaRPr sz="1000">
                <a:latin typeface="Lucida Sans Unicode" panose="020B0602030504020204" pitchFamily="34" charset="0"/>
              </a:endParaRPr>
            </a:p>
            <a:p>
              <a:pPr marL="567055" indent="-567055">
                <a:lnSpc>
                  <a:spcPct val="75000"/>
                </a:lnSpc>
                <a:spcBef>
                  <a:spcPct val="35000"/>
                </a:spcBef>
                <a:buFont typeface="Lucida Sans Unicode" panose="020B0602030504020204" pitchFamily="34" charset="0"/>
              </a:pPr>
              <a:r>
                <a:rPr sz="1000">
                  <a:latin typeface="Lucida Sans Unicode" panose="020B0602030504020204" pitchFamily="34" charset="0"/>
                </a:rPr>
                <a:t>SIM </a:t>
              </a:r>
              <a:r>
                <a:rPr sz="1000" err="1">
                  <a:latin typeface="Lucida Sans Unicode" panose="020B0602030504020204" pitchFamily="34" charset="0"/>
                </a:rPr>
                <a:t>Perlengkapan</a:t>
              </a:r>
              <a:r>
                <a:rPr sz="1000">
                  <a:latin typeface="Lucida Sans Unicode" panose="020B0602030504020204" pitchFamily="34" charset="0"/>
                </a:rPr>
                <a:t> &amp; </a:t>
              </a:r>
              <a:r>
                <a:rPr sz="1000" err="1">
                  <a:latin typeface="Lucida Sans Unicode" panose="020B0602030504020204" pitchFamily="34" charset="0"/>
                </a:rPr>
                <a:t>Barang</a:t>
              </a:r>
              <a:r>
                <a:rPr sz="1000">
                  <a:latin typeface="Lucida Sans Unicode" panose="020B0602030504020204" pitchFamily="34" charset="0"/>
                </a:rPr>
                <a:t> </a:t>
              </a:r>
              <a:r>
                <a:rPr sz="1000" err="1">
                  <a:latin typeface="Lucida Sans Unicode" panose="020B0602030504020204" pitchFamily="34" charset="0"/>
                </a:rPr>
                <a:t>Daerah</a:t>
              </a:r>
              <a:endParaRPr sz="1000">
                <a:latin typeface="Lucida Sans Unicode" panose="020B0602030504020204" pitchFamily="34" charset="0"/>
              </a:endParaRPr>
            </a:p>
            <a:p>
              <a:pPr marL="567055" indent="-567055">
                <a:lnSpc>
                  <a:spcPct val="75000"/>
                </a:lnSpc>
                <a:spcBef>
                  <a:spcPct val="35000"/>
                </a:spcBef>
                <a:buFont typeface="Lucida Sans Unicode" panose="020B0602030504020204" pitchFamily="34" charset="0"/>
              </a:pPr>
              <a:r>
                <a:rPr sz="1000">
                  <a:latin typeface="Lucida Sans Unicode" panose="020B0602030504020204" pitchFamily="34" charset="0"/>
                </a:rPr>
                <a:t>SIM </a:t>
              </a:r>
              <a:r>
                <a:rPr sz="1000" err="1">
                  <a:latin typeface="Lucida Sans Unicode" panose="020B0602030504020204" pitchFamily="34" charset="0"/>
                </a:rPr>
                <a:t>Kelautan</a:t>
              </a:r>
              <a:r>
                <a:rPr sz="1000">
                  <a:latin typeface="Lucida Sans Unicode" panose="020B0602030504020204" pitchFamily="34" charset="0"/>
                </a:rPr>
                <a:t> </a:t>
              </a:r>
              <a:r>
                <a:rPr sz="1000" err="1">
                  <a:latin typeface="Lucida Sans Unicode" panose="020B0602030504020204" pitchFamily="34" charset="0"/>
                </a:rPr>
                <a:t>dan</a:t>
              </a:r>
              <a:r>
                <a:rPr sz="1000">
                  <a:latin typeface="Lucida Sans Unicode" panose="020B0602030504020204" pitchFamily="34" charset="0"/>
                </a:rPr>
                <a:t> </a:t>
              </a:r>
              <a:r>
                <a:rPr sz="1000" err="1">
                  <a:latin typeface="Lucida Sans Unicode" panose="020B0602030504020204" pitchFamily="34" charset="0"/>
                </a:rPr>
                <a:t>Perikanan</a:t>
              </a:r>
              <a:endParaRPr sz="1000">
                <a:latin typeface="Lucida Sans Unicode" panose="020B0602030504020204" pitchFamily="34" charset="0"/>
              </a:endParaRPr>
            </a:p>
            <a:p>
              <a:pPr marL="567055" indent="-567055">
                <a:lnSpc>
                  <a:spcPct val="75000"/>
                </a:lnSpc>
                <a:spcBef>
                  <a:spcPct val="35000"/>
                </a:spcBef>
                <a:buFont typeface="Lucida Sans Unicode" panose="020B0602030504020204" pitchFamily="34" charset="0"/>
              </a:pPr>
              <a:r>
                <a:rPr sz="1000">
                  <a:latin typeface="Lucida Sans Unicode" panose="020B0602030504020204" pitchFamily="34" charset="0"/>
                </a:rPr>
                <a:t>Sis. </a:t>
              </a:r>
              <a:r>
                <a:rPr sz="1000" err="1">
                  <a:latin typeface="Lucida Sans Unicode" panose="020B0602030504020204" pitchFamily="34" charset="0"/>
                </a:rPr>
                <a:t>Informasi</a:t>
              </a:r>
              <a:r>
                <a:rPr sz="1000">
                  <a:latin typeface="Lucida Sans Unicode" panose="020B0602030504020204" pitchFamily="34" charset="0"/>
                </a:rPr>
                <a:t> </a:t>
              </a:r>
              <a:r>
                <a:rPr sz="1000" err="1">
                  <a:latin typeface="Lucida Sans Unicode" panose="020B0602030504020204" pitchFamily="34" charset="0"/>
                </a:rPr>
                <a:t>Eksekutif</a:t>
              </a:r>
              <a:r>
                <a:rPr sz="1000">
                  <a:latin typeface="Lucida Sans Unicode" panose="020B0602030504020204" pitchFamily="34" charset="0"/>
                </a:rPr>
                <a:t> </a:t>
              </a:r>
              <a:r>
                <a:rPr sz="1000" err="1">
                  <a:latin typeface="Lucida Sans Unicode" panose="020B0602030504020204" pitchFamily="34" charset="0"/>
                </a:rPr>
                <a:t>dan</a:t>
              </a:r>
              <a:r>
                <a:rPr sz="1000">
                  <a:latin typeface="Lucida Sans Unicode" panose="020B0602030504020204" pitchFamily="34" charset="0"/>
                </a:rPr>
                <a:t> LPJ </a:t>
              </a:r>
              <a:r>
                <a:rPr sz="1000" err="1">
                  <a:latin typeface="Lucida Sans Unicode" panose="020B0602030504020204" pitchFamily="34" charset="0"/>
                </a:rPr>
                <a:t>Walikota</a:t>
              </a:r>
              <a:endParaRPr sz="1000">
                <a:latin typeface="Lucida Sans Unicode" panose="020B0602030504020204" pitchFamily="34" charset="0"/>
              </a:endParaRPr>
            </a:p>
            <a:p>
              <a:pPr marL="567055" indent="-567055">
                <a:lnSpc>
                  <a:spcPct val="75000"/>
                </a:lnSpc>
                <a:spcBef>
                  <a:spcPct val="35000"/>
                </a:spcBef>
                <a:buFont typeface="Lucida Sans Unicode" panose="020B0602030504020204" pitchFamily="34" charset="0"/>
              </a:pPr>
              <a:r>
                <a:rPr sz="1000" err="1">
                  <a:latin typeface="Lucida Sans Unicode" panose="020B0602030504020204" pitchFamily="34" charset="0"/>
                </a:rPr>
                <a:t>Sistem</a:t>
              </a:r>
              <a:r>
                <a:rPr sz="1000">
                  <a:latin typeface="Lucida Sans Unicode" panose="020B0602030504020204" pitchFamily="34" charset="0"/>
                </a:rPr>
                <a:t> </a:t>
              </a:r>
              <a:r>
                <a:rPr sz="1000" err="1">
                  <a:latin typeface="Lucida Sans Unicode" panose="020B0602030504020204" pitchFamily="34" charset="0"/>
                </a:rPr>
                <a:t>Informasi</a:t>
              </a:r>
              <a:r>
                <a:rPr sz="1000">
                  <a:latin typeface="Lucida Sans Unicode" panose="020B0602030504020204" pitchFamily="34" charset="0"/>
                </a:rPr>
                <a:t> </a:t>
              </a:r>
              <a:r>
                <a:rPr sz="1000" err="1">
                  <a:latin typeface="Lucida Sans Unicode" panose="020B0602030504020204" pitchFamily="34" charset="0"/>
                </a:rPr>
                <a:t>Legislatif</a:t>
              </a:r>
              <a:endParaRPr sz="1000">
                <a:latin typeface="Lucida Sans Unicode" panose="020B0602030504020204" pitchFamily="34" charset="0"/>
              </a:endParaRPr>
            </a:p>
            <a:p>
              <a:pPr marL="567055" indent="-567055">
                <a:lnSpc>
                  <a:spcPct val="75000"/>
                </a:lnSpc>
                <a:spcBef>
                  <a:spcPct val="35000"/>
                </a:spcBef>
                <a:buFont typeface="Lucida Sans Unicode" panose="020B0602030504020204" pitchFamily="34" charset="0"/>
              </a:pPr>
              <a:endParaRPr sz="1000">
                <a:latin typeface="Lucida Sans Unicode" panose="020B0602030504020204" pitchFamily="34" charset="0"/>
              </a:endParaRPr>
            </a:p>
          </p:txBody>
        </p:sp>
        <p:sp>
          <p:nvSpPr>
            <p:cNvPr id="172043" name="Tabung 172042"/>
            <p:cNvSpPr/>
            <p:nvPr/>
          </p:nvSpPr>
          <p:spPr>
            <a:xfrm>
              <a:off x="2160" y="3359"/>
              <a:ext cx="480" cy="205"/>
            </a:xfrm>
            <a:prstGeom prst="can">
              <a:avLst>
                <a:gd name="adj" fmla="val 25000"/>
              </a:avLst>
            </a:prstGeom>
            <a:gradFill rotWithShape="0">
              <a:gsLst>
                <a:gs pos="0">
                  <a:schemeClr val="hlink">
                    <a:gamma/>
                    <a:shade val="46275"/>
                    <a:invGamma/>
                  </a:schemeClr>
                </a:gs>
                <a:gs pos="50000">
                  <a:schemeClr val="hlink"/>
                </a:gs>
                <a:gs pos="100000">
                  <a:schemeClr val="hlink">
                    <a:gamma/>
                    <a:shade val="46275"/>
                    <a:invGamma/>
                  </a:schemeClr>
                </a:gs>
              </a:gsLst>
              <a:lin ang="0" scaled="1"/>
              <a:tileRect/>
            </a:gradFill>
            <a:ln w="9525" cap="flat" cmpd="sng">
              <a:solidFill>
                <a:srgbClr val="9999FF"/>
              </a:solidFill>
              <a:prstDash val="solid"/>
              <a:headEnd type="none" w="med" len="med"/>
              <a:tailEnd type="none" w="med" len="med"/>
            </a:ln>
            <a:effectLst>
              <a:prstShdw prst="shdw17" dist="17961" dir="13499999">
                <a:srgbClr val="9999FF">
                  <a:gamma/>
                  <a:shade val="60000"/>
                  <a:invGamma/>
                </a:srgbClr>
              </a:prstShdw>
            </a:effectLst>
          </p:spPr>
          <p:txBody>
            <a:bodyPr/>
            <a:p>
              <a:endParaRPr lang="id-ID" altLang="en-US"/>
            </a:p>
          </p:txBody>
        </p:sp>
        <p:sp>
          <p:nvSpPr>
            <p:cNvPr id="172044" name="Tabung 172043"/>
            <p:cNvSpPr/>
            <p:nvPr/>
          </p:nvSpPr>
          <p:spPr>
            <a:xfrm>
              <a:off x="2160" y="3182"/>
              <a:ext cx="480" cy="205"/>
            </a:xfrm>
            <a:prstGeom prst="can">
              <a:avLst>
                <a:gd name="adj" fmla="val 25000"/>
              </a:avLst>
            </a:prstGeom>
            <a:gradFill rotWithShape="0">
              <a:gsLst>
                <a:gs pos="0">
                  <a:schemeClr val="hlink">
                    <a:gamma/>
                    <a:shade val="46275"/>
                    <a:invGamma/>
                  </a:schemeClr>
                </a:gs>
                <a:gs pos="50000">
                  <a:schemeClr val="hlink"/>
                </a:gs>
                <a:gs pos="100000">
                  <a:schemeClr val="hlink">
                    <a:gamma/>
                    <a:shade val="46275"/>
                    <a:invGamma/>
                  </a:schemeClr>
                </a:gs>
              </a:gsLst>
              <a:lin ang="0" scaled="1"/>
              <a:tileRect/>
            </a:gradFill>
            <a:ln w="9525" cap="flat" cmpd="sng">
              <a:solidFill>
                <a:srgbClr val="9999FF"/>
              </a:solidFill>
              <a:prstDash val="solid"/>
              <a:headEnd type="none" w="med" len="med"/>
              <a:tailEnd type="none" w="med" len="med"/>
            </a:ln>
            <a:effectLst>
              <a:prstShdw prst="shdw17" dist="17961" dir="13499999">
                <a:srgbClr val="9999FF">
                  <a:gamma/>
                  <a:shade val="60000"/>
                  <a:invGamma/>
                </a:srgbClr>
              </a:prstShdw>
            </a:effectLst>
          </p:spPr>
          <p:txBody>
            <a:bodyPr/>
            <a:p>
              <a:endParaRPr lang="id-ID" altLang="en-US"/>
            </a:p>
          </p:txBody>
        </p:sp>
        <p:sp>
          <p:nvSpPr>
            <p:cNvPr id="172045" name="Tabung 172044"/>
            <p:cNvSpPr/>
            <p:nvPr/>
          </p:nvSpPr>
          <p:spPr>
            <a:xfrm>
              <a:off x="2160" y="3003"/>
              <a:ext cx="480" cy="205"/>
            </a:xfrm>
            <a:prstGeom prst="can">
              <a:avLst>
                <a:gd name="adj" fmla="val 25000"/>
              </a:avLst>
            </a:prstGeom>
            <a:gradFill rotWithShape="0">
              <a:gsLst>
                <a:gs pos="0">
                  <a:schemeClr val="hlink">
                    <a:gamma/>
                    <a:shade val="46275"/>
                    <a:invGamma/>
                  </a:schemeClr>
                </a:gs>
                <a:gs pos="50000">
                  <a:schemeClr val="hlink"/>
                </a:gs>
                <a:gs pos="100000">
                  <a:schemeClr val="hlink">
                    <a:gamma/>
                    <a:shade val="46275"/>
                    <a:invGamma/>
                  </a:schemeClr>
                </a:gs>
              </a:gsLst>
              <a:lin ang="0" scaled="1"/>
              <a:tileRect/>
            </a:gradFill>
            <a:ln w="9525" cap="flat" cmpd="sng">
              <a:solidFill>
                <a:srgbClr val="9999FF"/>
              </a:solidFill>
              <a:prstDash val="solid"/>
              <a:headEnd type="none" w="med" len="med"/>
              <a:tailEnd type="none" w="med" len="med"/>
            </a:ln>
            <a:effectLst>
              <a:prstShdw prst="shdw17" dist="17961" dir="13499999">
                <a:srgbClr val="9999FF">
                  <a:gamma/>
                  <a:shade val="60000"/>
                  <a:invGamma/>
                </a:srgbClr>
              </a:prstShdw>
            </a:effectLst>
          </p:spPr>
          <p:txBody>
            <a:bodyPr/>
            <a:p>
              <a:endParaRPr lang="id-ID" altLang="en-US"/>
            </a:p>
          </p:txBody>
        </p:sp>
        <p:sp>
          <p:nvSpPr>
            <p:cNvPr id="172046" name="Tabung 172045"/>
            <p:cNvSpPr/>
            <p:nvPr/>
          </p:nvSpPr>
          <p:spPr>
            <a:xfrm>
              <a:off x="2160" y="2816"/>
              <a:ext cx="480" cy="205"/>
            </a:xfrm>
            <a:prstGeom prst="can">
              <a:avLst>
                <a:gd name="adj" fmla="val 25000"/>
              </a:avLst>
            </a:prstGeom>
            <a:gradFill rotWithShape="0">
              <a:gsLst>
                <a:gs pos="0">
                  <a:schemeClr val="hlink">
                    <a:gamma/>
                    <a:shade val="46275"/>
                    <a:invGamma/>
                  </a:schemeClr>
                </a:gs>
                <a:gs pos="50000">
                  <a:schemeClr val="hlink"/>
                </a:gs>
                <a:gs pos="100000">
                  <a:schemeClr val="hlink">
                    <a:gamma/>
                    <a:shade val="46275"/>
                    <a:invGamma/>
                  </a:schemeClr>
                </a:gs>
              </a:gsLst>
              <a:lin ang="0" scaled="1"/>
              <a:tileRect/>
            </a:gradFill>
            <a:ln w="9525" cap="flat" cmpd="sng">
              <a:solidFill>
                <a:srgbClr val="9999FF"/>
              </a:solidFill>
              <a:prstDash val="solid"/>
              <a:headEnd type="none" w="med" len="med"/>
              <a:tailEnd type="none" w="med" len="med"/>
            </a:ln>
            <a:effectLst>
              <a:prstShdw prst="shdw17" dist="17961" dir="13499999">
                <a:srgbClr val="9999FF">
                  <a:gamma/>
                  <a:shade val="60000"/>
                  <a:invGamma/>
                </a:srgbClr>
              </a:prstShdw>
            </a:effectLst>
          </p:spPr>
          <p:txBody>
            <a:bodyPr/>
            <a:p>
              <a:endParaRPr lang="id-ID" altLang="en-US"/>
            </a:p>
          </p:txBody>
        </p:sp>
        <p:sp>
          <p:nvSpPr>
            <p:cNvPr id="172047" name="Tabung 172046"/>
            <p:cNvSpPr/>
            <p:nvPr/>
          </p:nvSpPr>
          <p:spPr>
            <a:xfrm>
              <a:off x="2160" y="2634"/>
              <a:ext cx="480" cy="205"/>
            </a:xfrm>
            <a:prstGeom prst="can">
              <a:avLst>
                <a:gd name="adj" fmla="val 25000"/>
              </a:avLst>
            </a:prstGeom>
            <a:gradFill rotWithShape="0">
              <a:gsLst>
                <a:gs pos="0">
                  <a:schemeClr val="hlink">
                    <a:gamma/>
                    <a:shade val="46275"/>
                    <a:invGamma/>
                  </a:schemeClr>
                </a:gs>
                <a:gs pos="50000">
                  <a:schemeClr val="hlink"/>
                </a:gs>
                <a:gs pos="100000">
                  <a:schemeClr val="hlink">
                    <a:gamma/>
                    <a:shade val="46275"/>
                    <a:invGamma/>
                  </a:schemeClr>
                </a:gs>
              </a:gsLst>
              <a:lin ang="0" scaled="1"/>
              <a:tileRect/>
            </a:gradFill>
            <a:ln w="9525" cap="flat" cmpd="sng">
              <a:solidFill>
                <a:srgbClr val="9999FF"/>
              </a:solidFill>
              <a:prstDash val="solid"/>
              <a:headEnd type="none" w="med" len="med"/>
              <a:tailEnd type="none" w="med" len="med"/>
            </a:ln>
            <a:effectLst>
              <a:prstShdw prst="shdw17" dist="17961" dir="13499999">
                <a:srgbClr val="9999FF">
                  <a:gamma/>
                  <a:shade val="60000"/>
                  <a:invGamma/>
                </a:srgbClr>
              </a:prstShdw>
            </a:effectLst>
          </p:spPr>
          <p:txBody>
            <a:bodyPr/>
            <a:p>
              <a:endParaRPr lang="id-ID" altLang="en-US"/>
            </a:p>
          </p:txBody>
        </p:sp>
        <p:sp>
          <p:nvSpPr>
            <p:cNvPr id="172048" name="Tabung 172047"/>
            <p:cNvSpPr/>
            <p:nvPr/>
          </p:nvSpPr>
          <p:spPr>
            <a:xfrm>
              <a:off x="2160" y="2445"/>
              <a:ext cx="480" cy="205"/>
            </a:xfrm>
            <a:prstGeom prst="can">
              <a:avLst>
                <a:gd name="adj" fmla="val 25000"/>
              </a:avLst>
            </a:prstGeom>
            <a:gradFill rotWithShape="0">
              <a:gsLst>
                <a:gs pos="0">
                  <a:schemeClr val="hlink">
                    <a:gamma/>
                    <a:shade val="46275"/>
                    <a:invGamma/>
                  </a:schemeClr>
                </a:gs>
                <a:gs pos="50000">
                  <a:schemeClr val="hlink"/>
                </a:gs>
                <a:gs pos="100000">
                  <a:schemeClr val="hlink">
                    <a:gamma/>
                    <a:shade val="46275"/>
                    <a:invGamma/>
                  </a:schemeClr>
                </a:gs>
              </a:gsLst>
              <a:lin ang="0" scaled="1"/>
              <a:tileRect/>
            </a:gradFill>
            <a:ln w="9525" cap="flat" cmpd="sng">
              <a:solidFill>
                <a:srgbClr val="9999FF"/>
              </a:solidFill>
              <a:prstDash val="solid"/>
              <a:headEnd type="none" w="med" len="med"/>
              <a:tailEnd type="none" w="med" len="med"/>
            </a:ln>
            <a:effectLst>
              <a:prstShdw prst="shdw17" dist="17961" dir="13499999">
                <a:srgbClr val="9999FF">
                  <a:gamma/>
                  <a:shade val="60000"/>
                  <a:invGamma/>
                </a:srgbClr>
              </a:prstShdw>
            </a:effectLst>
          </p:spPr>
          <p:txBody>
            <a:bodyPr/>
            <a:p>
              <a:endParaRPr lang="id-ID" altLang="en-US"/>
            </a:p>
          </p:txBody>
        </p:sp>
        <p:sp>
          <p:nvSpPr>
            <p:cNvPr id="172049" name="Tabung 172048"/>
            <p:cNvSpPr/>
            <p:nvPr/>
          </p:nvSpPr>
          <p:spPr>
            <a:xfrm>
              <a:off x="2160" y="2256"/>
              <a:ext cx="480" cy="205"/>
            </a:xfrm>
            <a:prstGeom prst="can">
              <a:avLst>
                <a:gd name="adj" fmla="val 25000"/>
              </a:avLst>
            </a:prstGeom>
            <a:gradFill rotWithShape="0">
              <a:gsLst>
                <a:gs pos="0">
                  <a:schemeClr val="hlink">
                    <a:gamma/>
                    <a:shade val="46275"/>
                    <a:invGamma/>
                  </a:schemeClr>
                </a:gs>
                <a:gs pos="50000">
                  <a:schemeClr val="hlink"/>
                </a:gs>
                <a:gs pos="100000">
                  <a:schemeClr val="hlink">
                    <a:gamma/>
                    <a:shade val="46275"/>
                    <a:invGamma/>
                  </a:schemeClr>
                </a:gs>
              </a:gsLst>
              <a:lin ang="0" scaled="1"/>
              <a:tileRect/>
            </a:gradFill>
            <a:ln w="9525" cap="flat" cmpd="sng">
              <a:solidFill>
                <a:srgbClr val="9999FF"/>
              </a:solidFill>
              <a:prstDash val="solid"/>
              <a:headEnd type="none" w="med" len="med"/>
              <a:tailEnd type="none" w="med" len="med"/>
            </a:ln>
            <a:effectLst>
              <a:prstShdw prst="shdw17" dist="17961" dir="13499999">
                <a:srgbClr val="9999FF">
                  <a:gamma/>
                  <a:shade val="60000"/>
                  <a:invGamma/>
                </a:srgbClr>
              </a:prstShdw>
            </a:effectLst>
          </p:spPr>
          <p:txBody>
            <a:bodyPr/>
            <a:p>
              <a:endParaRPr lang="id-ID" altLang="en-US"/>
            </a:p>
          </p:txBody>
        </p:sp>
        <p:sp>
          <p:nvSpPr>
            <p:cNvPr id="172050" name="Tabung 172049"/>
            <p:cNvSpPr/>
            <p:nvPr/>
          </p:nvSpPr>
          <p:spPr>
            <a:xfrm>
              <a:off x="2160" y="2064"/>
              <a:ext cx="480" cy="205"/>
            </a:xfrm>
            <a:prstGeom prst="can">
              <a:avLst>
                <a:gd name="adj" fmla="val 25000"/>
              </a:avLst>
            </a:prstGeom>
            <a:gradFill rotWithShape="0">
              <a:gsLst>
                <a:gs pos="0">
                  <a:schemeClr val="hlink">
                    <a:gamma/>
                    <a:shade val="46275"/>
                    <a:invGamma/>
                  </a:schemeClr>
                </a:gs>
                <a:gs pos="50000">
                  <a:schemeClr val="hlink"/>
                </a:gs>
                <a:gs pos="100000">
                  <a:schemeClr val="hlink">
                    <a:gamma/>
                    <a:shade val="46275"/>
                    <a:invGamma/>
                  </a:schemeClr>
                </a:gs>
              </a:gsLst>
              <a:lin ang="0" scaled="1"/>
              <a:tileRect/>
            </a:gradFill>
            <a:ln w="9525" cap="flat" cmpd="sng">
              <a:solidFill>
                <a:srgbClr val="9999FF"/>
              </a:solidFill>
              <a:prstDash val="solid"/>
              <a:headEnd type="none" w="med" len="med"/>
              <a:tailEnd type="none" w="med" len="med"/>
            </a:ln>
            <a:effectLst>
              <a:prstShdw prst="shdw17" dist="17961" dir="13499999">
                <a:srgbClr val="9999FF">
                  <a:gamma/>
                  <a:shade val="60000"/>
                  <a:invGamma/>
                </a:srgbClr>
              </a:prstShdw>
            </a:effectLst>
          </p:spPr>
          <p:txBody>
            <a:bodyPr/>
            <a:p>
              <a:endParaRPr lang="id-ID" altLang="en-US"/>
            </a:p>
          </p:txBody>
        </p:sp>
        <p:sp>
          <p:nvSpPr>
            <p:cNvPr id="172051" name="Kotak Teks 172050">
              <a:hlinkClick r:id="" action="ppaction://hlinkshowjump?jump=previousslide"/>
            </p:cNvPr>
            <p:cNvSpPr txBox="1"/>
            <p:nvPr/>
          </p:nvSpPr>
          <p:spPr>
            <a:xfrm rot="-5400000">
              <a:off x="2297" y="2692"/>
              <a:ext cx="1252" cy="285"/>
            </a:xfrm>
            <a:prstGeom prst="rect">
              <a:avLst/>
            </a:prstGeom>
            <a:noFill/>
            <a:ln w="9525">
              <a:noFill/>
            </a:ln>
            <a:scene3d>
              <a:camera prst="legacyPerspectiveTopRight">
                <a:rot lat="0" lon="0" rev="0"/>
              </a:camera>
              <a:lightRig rig="legacyFlat3" dir="b"/>
            </a:scene3d>
            <a:sp3d extrusionH="887400" prstMaterial="legacyMatte">
              <a:bevelT w="13500" h="13500" prst="angle"/>
              <a:bevelB w="13500" h="13500" prst="angle"/>
              <a:extrusionClr>
                <a:schemeClr val="tx1"/>
              </a:extrusionClr>
            </a:sp3d>
          </p:spPr>
          <p:txBody>
            <a:bodyPr wrap="none" anchor="t" anchorCtr="0">
              <a:spAutoFit/>
              <a:flatTx/>
            </a:bodyPr>
            <a:p>
              <a:pPr algn="ctr"/>
              <a:r>
                <a:rPr sz="2000" b="1">
                  <a:solidFill>
                    <a:schemeClr val="accent2"/>
                  </a:solidFill>
                  <a:effectLst>
                    <a:outerShdw blurRad="38100" dist="38100" dir="2700000">
                      <a:srgbClr val="000000"/>
                    </a:outerShdw>
                  </a:effectLst>
                  <a:latin typeface="Verdana" panose="020B0604030504040204" pitchFamily="34" charset="0"/>
                </a:rPr>
                <a:t>BANK DATA</a:t>
              </a:r>
              <a:endParaRPr sz="2000" b="1">
                <a:solidFill>
                  <a:schemeClr val="accent2"/>
                </a:solidFill>
                <a:effectLst>
                  <a:outerShdw blurRad="38100" dist="38100" dir="2700000">
                    <a:srgbClr val="000000"/>
                  </a:outerShdw>
                </a:effectLst>
                <a:latin typeface="Verdana" panose="020B0604030504040204" pitchFamily="34" charset="0"/>
              </a:endParaRPr>
            </a:p>
          </p:txBody>
        </p:sp>
        <p:sp>
          <p:nvSpPr>
            <p:cNvPr id="172052" name="Kotak Teks 172051"/>
            <p:cNvSpPr txBox="1"/>
            <p:nvPr/>
          </p:nvSpPr>
          <p:spPr>
            <a:xfrm>
              <a:off x="846" y="1169"/>
              <a:ext cx="908" cy="186"/>
            </a:xfrm>
            <a:prstGeom prst="rect">
              <a:avLst/>
            </a:prstGeom>
            <a:noFill/>
            <a:ln w="9525">
              <a:noFill/>
            </a:ln>
          </p:spPr>
          <p:txBody>
            <a:bodyPr wrap="none" anchor="t" anchorCtr="0">
              <a:spAutoFit/>
            </a:bodyPr>
            <a:p>
              <a:r>
                <a:rPr sz="1200" b="1">
                  <a:latin typeface="Verdana" panose="020B0604030504040204" pitchFamily="34" charset="0"/>
                </a:rPr>
                <a:t>e-Commerce</a:t>
              </a:r>
              <a:endParaRPr sz="1200" b="1">
                <a:latin typeface="Verdana" panose="020B0604030504040204" pitchFamily="34" charset="0"/>
              </a:endParaRPr>
            </a:p>
          </p:txBody>
        </p:sp>
        <p:sp>
          <p:nvSpPr>
            <p:cNvPr id="172053" name="Kotak Teks 172052"/>
            <p:cNvSpPr txBox="1"/>
            <p:nvPr/>
          </p:nvSpPr>
          <p:spPr>
            <a:xfrm>
              <a:off x="1793" y="1889"/>
              <a:ext cx="968" cy="228"/>
            </a:xfrm>
            <a:prstGeom prst="rect">
              <a:avLst/>
            </a:prstGeom>
            <a:noFill/>
            <a:ln w="9525">
              <a:noFill/>
            </a:ln>
          </p:spPr>
          <p:txBody>
            <a:bodyPr wrap="none" anchor="t" anchorCtr="0">
              <a:spAutoFit/>
            </a:bodyPr>
            <a:p>
              <a:r>
                <a:rPr sz="1600" b="1">
                  <a:latin typeface="Verdana" panose="020B0604030504040204" pitchFamily="34" charset="0"/>
                </a:rPr>
                <a:t>INTERNET</a:t>
              </a:r>
              <a:endParaRPr sz="1600" b="1">
                <a:latin typeface="Verdana" panose="020B0604030504040204" pitchFamily="34" charset="0"/>
              </a:endParaRPr>
            </a:p>
          </p:txBody>
        </p:sp>
        <p:sp>
          <p:nvSpPr>
            <p:cNvPr id="172054" name="Konektor Garis Lurus 172053"/>
            <p:cNvSpPr/>
            <p:nvPr/>
          </p:nvSpPr>
          <p:spPr>
            <a:xfrm>
              <a:off x="2640" y="3483"/>
              <a:ext cx="96" cy="0"/>
            </a:xfrm>
            <a:prstGeom prst="line">
              <a:avLst/>
            </a:prstGeom>
            <a:ln w="38100" cap="flat" cmpd="sng">
              <a:solidFill>
                <a:schemeClr val="accent2"/>
              </a:solidFill>
              <a:prstDash val="solid"/>
              <a:headEnd type="none" w="med" len="med"/>
              <a:tailEnd type="none" w="med" len="med"/>
            </a:ln>
          </p:spPr>
        </p:sp>
        <p:sp>
          <p:nvSpPr>
            <p:cNvPr id="172055" name="Konektor Garis Lurus 172054"/>
            <p:cNvSpPr/>
            <p:nvPr/>
          </p:nvSpPr>
          <p:spPr>
            <a:xfrm>
              <a:off x="2640" y="3312"/>
              <a:ext cx="96" cy="0"/>
            </a:xfrm>
            <a:prstGeom prst="line">
              <a:avLst/>
            </a:prstGeom>
            <a:ln w="38100" cap="flat" cmpd="sng">
              <a:solidFill>
                <a:schemeClr val="accent2"/>
              </a:solidFill>
              <a:prstDash val="solid"/>
              <a:headEnd type="none" w="med" len="med"/>
              <a:tailEnd type="none" w="med" len="med"/>
            </a:ln>
          </p:spPr>
        </p:sp>
        <p:sp>
          <p:nvSpPr>
            <p:cNvPr id="172056" name="Konektor Garis Lurus 172055"/>
            <p:cNvSpPr/>
            <p:nvPr/>
          </p:nvSpPr>
          <p:spPr>
            <a:xfrm>
              <a:off x="2640" y="3120"/>
              <a:ext cx="96" cy="0"/>
            </a:xfrm>
            <a:prstGeom prst="line">
              <a:avLst/>
            </a:prstGeom>
            <a:ln w="38100" cap="flat" cmpd="sng">
              <a:solidFill>
                <a:schemeClr val="accent2"/>
              </a:solidFill>
              <a:prstDash val="solid"/>
              <a:headEnd type="none" w="med" len="med"/>
              <a:tailEnd type="none" w="med" len="med"/>
            </a:ln>
          </p:spPr>
        </p:sp>
        <p:sp>
          <p:nvSpPr>
            <p:cNvPr id="172057" name="Konektor Garis Lurus 172056"/>
            <p:cNvSpPr/>
            <p:nvPr/>
          </p:nvSpPr>
          <p:spPr>
            <a:xfrm>
              <a:off x="2640" y="2928"/>
              <a:ext cx="96" cy="0"/>
            </a:xfrm>
            <a:prstGeom prst="line">
              <a:avLst/>
            </a:prstGeom>
            <a:ln w="38100" cap="flat" cmpd="sng">
              <a:solidFill>
                <a:schemeClr val="accent2"/>
              </a:solidFill>
              <a:prstDash val="solid"/>
              <a:headEnd type="none" w="med" len="med"/>
              <a:tailEnd type="none" w="med" len="med"/>
            </a:ln>
          </p:spPr>
        </p:sp>
        <p:sp>
          <p:nvSpPr>
            <p:cNvPr id="172058" name="Konektor Garis Lurus 172057"/>
            <p:cNvSpPr/>
            <p:nvPr/>
          </p:nvSpPr>
          <p:spPr>
            <a:xfrm>
              <a:off x="2640" y="2736"/>
              <a:ext cx="96" cy="0"/>
            </a:xfrm>
            <a:prstGeom prst="line">
              <a:avLst/>
            </a:prstGeom>
            <a:ln w="38100" cap="flat" cmpd="sng">
              <a:solidFill>
                <a:schemeClr val="accent2"/>
              </a:solidFill>
              <a:prstDash val="solid"/>
              <a:headEnd type="none" w="med" len="med"/>
              <a:tailEnd type="none" w="med" len="med"/>
            </a:ln>
          </p:spPr>
        </p:sp>
        <p:sp>
          <p:nvSpPr>
            <p:cNvPr id="172059" name="Konektor Garis Lurus 172058"/>
            <p:cNvSpPr/>
            <p:nvPr/>
          </p:nvSpPr>
          <p:spPr>
            <a:xfrm>
              <a:off x="2640" y="2544"/>
              <a:ext cx="96" cy="0"/>
            </a:xfrm>
            <a:prstGeom prst="line">
              <a:avLst/>
            </a:prstGeom>
            <a:ln w="38100" cap="flat" cmpd="sng">
              <a:solidFill>
                <a:schemeClr val="accent2"/>
              </a:solidFill>
              <a:prstDash val="solid"/>
              <a:headEnd type="none" w="med" len="med"/>
              <a:tailEnd type="none" w="med" len="med"/>
            </a:ln>
          </p:spPr>
        </p:sp>
        <p:sp>
          <p:nvSpPr>
            <p:cNvPr id="172060" name="Konektor Garis Lurus 172059"/>
            <p:cNvSpPr/>
            <p:nvPr/>
          </p:nvSpPr>
          <p:spPr>
            <a:xfrm>
              <a:off x="2640" y="2352"/>
              <a:ext cx="96" cy="0"/>
            </a:xfrm>
            <a:prstGeom prst="line">
              <a:avLst/>
            </a:prstGeom>
            <a:ln w="38100" cap="flat" cmpd="sng">
              <a:solidFill>
                <a:schemeClr val="accent2"/>
              </a:solidFill>
              <a:prstDash val="solid"/>
              <a:headEnd type="none" w="med" len="med"/>
              <a:tailEnd type="none" w="med" len="med"/>
            </a:ln>
          </p:spPr>
        </p:sp>
        <p:sp>
          <p:nvSpPr>
            <p:cNvPr id="172061" name="Konektor Garis Lurus 172060"/>
            <p:cNvSpPr/>
            <p:nvPr/>
          </p:nvSpPr>
          <p:spPr>
            <a:xfrm>
              <a:off x="2640" y="2160"/>
              <a:ext cx="96" cy="0"/>
            </a:xfrm>
            <a:prstGeom prst="line">
              <a:avLst/>
            </a:prstGeom>
            <a:ln w="38100" cap="flat" cmpd="sng">
              <a:solidFill>
                <a:schemeClr val="accent2"/>
              </a:solidFill>
              <a:prstDash val="solid"/>
              <a:headEnd type="none" w="med" len="med"/>
              <a:tailEnd type="none" w="med" len="med"/>
            </a:ln>
          </p:spPr>
        </p:sp>
        <p:sp>
          <p:nvSpPr>
            <p:cNvPr id="172062" name="Konektor Garis Lurus 172061"/>
            <p:cNvSpPr/>
            <p:nvPr/>
          </p:nvSpPr>
          <p:spPr>
            <a:xfrm>
              <a:off x="3024" y="3353"/>
              <a:ext cx="96" cy="0"/>
            </a:xfrm>
            <a:prstGeom prst="line">
              <a:avLst/>
            </a:prstGeom>
            <a:ln w="38100" cap="flat" cmpd="sng">
              <a:solidFill>
                <a:schemeClr val="accent2"/>
              </a:solidFill>
              <a:prstDash val="solid"/>
              <a:headEnd type="none" w="med" len="med"/>
              <a:tailEnd type="none" w="med" len="med"/>
            </a:ln>
          </p:spPr>
        </p:sp>
        <p:sp>
          <p:nvSpPr>
            <p:cNvPr id="172063" name="Konektor Garis Lurus 172062"/>
            <p:cNvSpPr/>
            <p:nvPr/>
          </p:nvSpPr>
          <p:spPr>
            <a:xfrm>
              <a:off x="3024" y="3161"/>
              <a:ext cx="96" cy="0"/>
            </a:xfrm>
            <a:prstGeom prst="line">
              <a:avLst/>
            </a:prstGeom>
            <a:ln w="38100" cap="flat" cmpd="sng">
              <a:solidFill>
                <a:schemeClr val="accent2"/>
              </a:solidFill>
              <a:prstDash val="solid"/>
              <a:headEnd type="none" w="med" len="med"/>
              <a:tailEnd type="none" w="med" len="med"/>
            </a:ln>
          </p:spPr>
        </p:sp>
        <p:sp>
          <p:nvSpPr>
            <p:cNvPr id="172064" name="Konektor Garis Lurus 172063"/>
            <p:cNvSpPr/>
            <p:nvPr/>
          </p:nvSpPr>
          <p:spPr>
            <a:xfrm>
              <a:off x="3024" y="2969"/>
              <a:ext cx="96" cy="0"/>
            </a:xfrm>
            <a:prstGeom prst="line">
              <a:avLst/>
            </a:prstGeom>
            <a:ln w="38100" cap="flat" cmpd="sng">
              <a:solidFill>
                <a:schemeClr val="accent2"/>
              </a:solidFill>
              <a:prstDash val="solid"/>
              <a:headEnd type="none" w="med" len="med"/>
              <a:tailEnd type="none" w="med" len="med"/>
            </a:ln>
          </p:spPr>
        </p:sp>
        <p:sp>
          <p:nvSpPr>
            <p:cNvPr id="172065" name="Konektor Garis Lurus 172064"/>
            <p:cNvSpPr/>
            <p:nvPr/>
          </p:nvSpPr>
          <p:spPr>
            <a:xfrm>
              <a:off x="3024" y="2777"/>
              <a:ext cx="96" cy="0"/>
            </a:xfrm>
            <a:prstGeom prst="line">
              <a:avLst/>
            </a:prstGeom>
            <a:ln w="38100" cap="flat" cmpd="sng">
              <a:solidFill>
                <a:schemeClr val="accent2"/>
              </a:solidFill>
              <a:prstDash val="solid"/>
              <a:headEnd type="none" w="med" len="med"/>
              <a:tailEnd type="none" w="med" len="med"/>
            </a:ln>
          </p:spPr>
        </p:sp>
        <p:sp>
          <p:nvSpPr>
            <p:cNvPr id="172066" name="Konektor Garis Lurus 172065"/>
            <p:cNvSpPr/>
            <p:nvPr/>
          </p:nvSpPr>
          <p:spPr>
            <a:xfrm>
              <a:off x="3024" y="2585"/>
              <a:ext cx="96" cy="0"/>
            </a:xfrm>
            <a:prstGeom prst="line">
              <a:avLst/>
            </a:prstGeom>
            <a:ln w="38100" cap="flat" cmpd="sng">
              <a:solidFill>
                <a:schemeClr val="accent2"/>
              </a:solidFill>
              <a:prstDash val="solid"/>
              <a:headEnd type="none" w="med" len="med"/>
              <a:tailEnd type="none" w="med" len="med"/>
            </a:ln>
          </p:spPr>
        </p:sp>
        <p:sp>
          <p:nvSpPr>
            <p:cNvPr id="172067" name="Konektor Garis Lurus 172066"/>
            <p:cNvSpPr/>
            <p:nvPr/>
          </p:nvSpPr>
          <p:spPr>
            <a:xfrm>
              <a:off x="3024" y="2393"/>
              <a:ext cx="96" cy="0"/>
            </a:xfrm>
            <a:prstGeom prst="line">
              <a:avLst/>
            </a:prstGeom>
            <a:ln w="38100" cap="flat" cmpd="sng">
              <a:solidFill>
                <a:schemeClr val="accent2"/>
              </a:solidFill>
              <a:prstDash val="solid"/>
              <a:headEnd type="none" w="med" len="med"/>
              <a:tailEnd type="none" w="med" len="med"/>
            </a:ln>
          </p:spPr>
        </p:sp>
        <p:sp>
          <p:nvSpPr>
            <p:cNvPr id="172068" name="Konektor Garis Lurus 172067"/>
            <p:cNvSpPr/>
            <p:nvPr/>
          </p:nvSpPr>
          <p:spPr>
            <a:xfrm>
              <a:off x="3024" y="2201"/>
              <a:ext cx="96" cy="0"/>
            </a:xfrm>
            <a:prstGeom prst="line">
              <a:avLst/>
            </a:prstGeom>
            <a:ln w="38100" cap="flat" cmpd="sng">
              <a:solidFill>
                <a:schemeClr val="accent2"/>
              </a:solidFill>
              <a:prstDash val="solid"/>
              <a:headEnd type="none" w="med" len="med"/>
              <a:tailEnd type="none" w="med" len="med"/>
            </a:ln>
          </p:spPr>
        </p:sp>
        <p:sp>
          <p:nvSpPr>
            <p:cNvPr id="172069" name="Tabung 172068"/>
            <p:cNvSpPr/>
            <p:nvPr/>
          </p:nvSpPr>
          <p:spPr>
            <a:xfrm>
              <a:off x="3111" y="3596"/>
              <a:ext cx="480" cy="205"/>
            </a:xfrm>
            <a:prstGeom prst="can">
              <a:avLst>
                <a:gd name="adj" fmla="val 25000"/>
              </a:avLst>
            </a:prstGeom>
            <a:gradFill rotWithShape="0">
              <a:gsLst>
                <a:gs pos="0">
                  <a:schemeClr val="hlink">
                    <a:gamma/>
                    <a:shade val="46275"/>
                    <a:invGamma/>
                  </a:schemeClr>
                </a:gs>
                <a:gs pos="50000">
                  <a:schemeClr val="hlink"/>
                </a:gs>
                <a:gs pos="100000">
                  <a:schemeClr val="hlink">
                    <a:gamma/>
                    <a:shade val="46275"/>
                    <a:invGamma/>
                  </a:schemeClr>
                </a:gs>
              </a:gsLst>
              <a:lin ang="0" scaled="1"/>
              <a:tileRect/>
            </a:gradFill>
            <a:ln w="9525" cap="flat" cmpd="sng">
              <a:solidFill>
                <a:srgbClr val="9999FF"/>
              </a:solidFill>
              <a:prstDash val="solid"/>
              <a:headEnd type="none" w="med" len="med"/>
              <a:tailEnd type="none" w="med" len="med"/>
            </a:ln>
            <a:effectLst>
              <a:prstShdw prst="shdw17" dist="17961" dir="13499999">
                <a:srgbClr val="9999FF">
                  <a:gamma/>
                  <a:shade val="60000"/>
                  <a:invGamma/>
                </a:srgbClr>
              </a:prstShdw>
            </a:effectLst>
          </p:spPr>
          <p:txBody>
            <a:bodyPr/>
            <a:p>
              <a:endParaRPr lang="id-ID" altLang="en-US"/>
            </a:p>
          </p:txBody>
        </p:sp>
        <p:sp>
          <p:nvSpPr>
            <p:cNvPr id="172070" name="Tabung 172069"/>
            <p:cNvSpPr/>
            <p:nvPr/>
          </p:nvSpPr>
          <p:spPr>
            <a:xfrm>
              <a:off x="3111" y="3406"/>
              <a:ext cx="480" cy="205"/>
            </a:xfrm>
            <a:prstGeom prst="can">
              <a:avLst>
                <a:gd name="adj" fmla="val 25000"/>
              </a:avLst>
            </a:prstGeom>
            <a:gradFill rotWithShape="0">
              <a:gsLst>
                <a:gs pos="0">
                  <a:schemeClr val="hlink">
                    <a:gamma/>
                    <a:shade val="46275"/>
                    <a:invGamma/>
                  </a:schemeClr>
                </a:gs>
                <a:gs pos="50000">
                  <a:schemeClr val="hlink"/>
                </a:gs>
                <a:gs pos="100000">
                  <a:schemeClr val="hlink">
                    <a:gamma/>
                    <a:shade val="46275"/>
                    <a:invGamma/>
                  </a:schemeClr>
                </a:gs>
              </a:gsLst>
              <a:lin ang="0" scaled="1"/>
              <a:tileRect/>
            </a:gradFill>
            <a:ln w="9525" cap="flat" cmpd="sng">
              <a:solidFill>
                <a:srgbClr val="9999FF"/>
              </a:solidFill>
              <a:prstDash val="solid"/>
              <a:headEnd type="none" w="med" len="med"/>
              <a:tailEnd type="none" w="med" len="med"/>
            </a:ln>
            <a:effectLst>
              <a:prstShdw prst="shdw17" dist="17961" dir="13499999">
                <a:srgbClr val="9999FF">
                  <a:gamma/>
                  <a:shade val="60000"/>
                  <a:invGamma/>
                </a:srgbClr>
              </a:prstShdw>
            </a:effectLst>
          </p:spPr>
          <p:txBody>
            <a:bodyPr/>
            <a:p>
              <a:endParaRPr lang="id-ID" altLang="en-US"/>
            </a:p>
          </p:txBody>
        </p:sp>
        <p:sp>
          <p:nvSpPr>
            <p:cNvPr id="172071" name="Tabung 172070"/>
            <p:cNvSpPr/>
            <p:nvPr/>
          </p:nvSpPr>
          <p:spPr>
            <a:xfrm>
              <a:off x="3111" y="3220"/>
              <a:ext cx="480" cy="205"/>
            </a:xfrm>
            <a:prstGeom prst="can">
              <a:avLst>
                <a:gd name="adj" fmla="val 25000"/>
              </a:avLst>
            </a:prstGeom>
            <a:gradFill rotWithShape="0">
              <a:gsLst>
                <a:gs pos="0">
                  <a:schemeClr val="hlink">
                    <a:gamma/>
                    <a:shade val="46275"/>
                    <a:invGamma/>
                  </a:schemeClr>
                </a:gs>
                <a:gs pos="50000">
                  <a:schemeClr val="hlink"/>
                </a:gs>
                <a:gs pos="100000">
                  <a:schemeClr val="hlink">
                    <a:gamma/>
                    <a:shade val="46275"/>
                    <a:invGamma/>
                  </a:schemeClr>
                </a:gs>
              </a:gsLst>
              <a:lin ang="0" scaled="1"/>
              <a:tileRect/>
            </a:gradFill>
            <a:ln w="9525" cap="flat" cmpd="sng">
              <a:solidFill>
                <a:srgbClr val="9999FF"/>
              </a:solidFill>
              <a:prstDash val="solid"/>
              <a:headEnd type="none" w="med" len="med"/>
              <a:tailEnd type="none" w="med" len="med"/>
            </a:ln>
            <a:effectLst>
              <a:prstShdw prst="shdw17" dist="17961" dir="13499999">
                <a:srgbClr val="9999FF">
                  <a:gamma/>
                  <a:shade val="60000"/>
                  <a:invGamma/>
                </a:srgbClr>
              </a:prstShdw>
            </a:effectLst>
          </p:spPr>
          <p:txBody>
            <a:bodyPr/>
            <a:p>
              <a:endParaRPr lang="id-ID" altLang="en-US"/>
            </a:p>
          </p:txBody>
        </p:sp>
        <p:sp>
          <p:nvSpPr>
            <p:cNvPr id="172072" name="Tabung 172071"/>
            <p:cNvSpPr/>
            <p:nvPr/>
          </p:nvSpPr>
          <p:spPr>
            <a:xfrm>
              <a:off x="3111" y="3041"/>
              <a:ext cx="480" cy="205"/>
            </a:xfrm>
            <a:prstGeom prst="can">
              <a:avLst>
                <a:gd name="adj" fmla="val 25000"/>
              </a:avLst>
            </a:prstGeom>
            <a:gradFill rotWithShape="0">
              <a:gsLst>
                <a:gs pos="0">
                  <a:schemeClr val="hlink">
                    <a:gamma/>
                    <a:shade val="46275"/>
                    <a:invGamma/>
                  </a:schemeClr>
                </a:gs>
                <a:gs pos="50000">
                  <a:schemeClr val="hlink"/>
                </a:gs>
                <a:gs pos="100000">
                  <a:schemeClr val="hlink">
                    <a:gamma/>
                    <a:shade val="46275"/>
                    <a:invGamma/>
                  </a:schemeClr>
                </a:gs>
              </a:gsLst>
              <a:lin ang="0" scaled="1"/>
              <a:tileRect/>
            </a:gradFill>
            <a:ln w="9525" cap="flat" cmpd="sng">
              <a:solidFill>
                <a:srgbClr val="9999FF"/>
              </a:solidFill>
              <a:prstDash val="solid"/>
              <a:headEnd type="none" w="med" len="med"/>
              <a:tailEnd type="none" w="med" len="med"/>
            </a:ln>
            <a:effectLst>
              <a:prstShdw prst="shdw17" dist="17961" dir="13499999">
                <a:srgbClr val="9999FF">
                  <a:gamma/>
                  <a:shade val="60000"/>
                  <a:invGamma/>
                </a:srgbClr>
              </a:prstShdw>
            </a:effectLst>
          </p:spPr>
          <p:txBody>
            <a:bodyPr/>
            <a:p>
              <a:endParaRPr lang="id-ID" altLang="en-US"/>
            </a:p>
          </p:txBody>
        </p:sp>
        <p:sp>
          <p:nvSpPr>
            <p:cNvPr id="172073" name="Tabung 172072"/>
            <p:cNvSpPr/>
            <p:nvPr/>
          </p:nvSpPr>
          <p:spPr>
            <a:xfrm>
              <a:off x="3111" y="2854"/>
              <a:ext cx="480" cy="205"/>
            </a:xfrm>
            <a:prstGeom prst="can">
              <a:avLst>
                <a:gd name="adj" fmla="val 25000"/>
              </a:avLst>
            </a:prstGeom>
            <a:gradFill rotWithShape="0">
              <a:gsLst>
                <a:gs pos="0">
                  <a:schemeClr val="hlink">
                    <a:gamma/>
                    <a:shade val="46275"/>
                    <a:invGamma/>
                  </a:schemeClr>
                </a:gs>
                <a:gs pos="50000">
                  <a:schemeClr val="hlink"/>
                </a:gs>
                <a:gs pos="100000">
                  <a:schemeClr val="hlink">
                    <a:gamma/>
                    <a:shade val="46275"/>
                    <a:invGamma/>
                  </a:schemeClr>
                </a:gs>
              </a:gsLst>
              <a:lin ang="0" scaled="1"/>
              <a:tileRect/>
            </a:gradFill>
            <a:ln w="9525" cap="flat" cmpd="sng">
              <a:solidFill>
                <a:srgbClr val="9999FF"/>
              </a:solidFill>
              <a:prstDash val="solid"/>
              <a:headEnd type="none" w="med" len="med"/>
              <a:tailEnd type="none" w="med" len="med"/>
            </a:ln>
            <a:effectLst>
              <a:prstShdw prst="shdw17" dist="17961" dir="13499999">
                <a:srgbClr val="9999FF">
                  <a:gamma/>
                  <a:shade val="60000"/>
                  <a:invGamma/>
                </a:srgbClr>
              </a:prstShdw>
            </a:effectLst>
          </p:spPr>
          <p:txBody>
            <a:bodyPr/>
            <a:p>
              <a:endParaRPr lang="id-ID" altLang="en-US"/>
            </a:p>
          </p:txBody>
        </p:sp>
        <p:sp>
          <p:nvSpPr>
            <p:cNvPr id="172074" name="Tabung 172073"/>
            <p:cNvSpPr/>
            <p:nvPr/>
          </p:nvSpPr>
          <p:spPr>
            <a:xfrm>
              <a:off x="3111" y="2672"/>
              <a:ext cx="480" cy="205"/>
            </a:xfrm>
            <a:prstGeom prst="can">
              <a:avLst>
                <a:gd name="adj" fmla="val 25000"/>
              </a:avLst>
            </a:prstGeom>
            <a:gradFill rotWithShape="0">
              <a:gsLst>
                <a:gs pos="0">
                  <a:schemeClr val="hlink">
                    <a:gamma/>
                    <a:shade val="46275"/>
                    <a:invGamma/>
                  </a:schemeClr>
                </a:gs>
                <a:gs pos="50000">
                  <a:schemeClr val="hlink"/>
                </a:gs>
                <a:gs pos="100000">
                  <a:schemeClr val="hlink">
                    <a:gamma/>
                    <a:shade val="46275"/>
                    <a:invGamma/>
                  </a:schemeClr>
                </a:gs>
              </a:gsLst>
              <a:lin ang="0" scaled="1"/>
              <a:tileRect/>
            </a:gradFill>
            <a:ln w="9525" cap="flat" cmpd="sng">
              <a:solidFill>
                <a:srgbClr val="9999FF"/>
              </a:solidFill>
              <a:prstDash val="solid"/>
              <a:headEnd type="none" w="med" len="med"/>
              <a:tailEnd type="none" w="med" len="med"/>
            </a:ln>
            <a:effectLst>
              <a:prstShdw prst="shdw17" dist="17961" dir="13499999">
                <a:srgbClr val="9999FF">
                  <a:gamma/>
                  <a:shade val="60000"/>
                  <a:invGamma/>
                </a:srgbClr>
              </a:prstShdw>
            </a:effectLst>
          </p:spPr>
          <p:txBody>
            <a:bodyPr/>
            <a:p>
              <a:endParaRPr lang="id-ID" altLang="en-US"/>
            </a:p>
          </p:txBody>
        </p:sp>
        <p:sp>
          <p:nvSpPr>
            <p:cNvPr id="172075" name="Tabung 172074"/>
            <p:cNvSpPr/>
            <p:nvPr/>
          </p:nvSpPr>
          <p:spPr>
            <a:xfrm>
              <a:off x="3111" y="2483"/>
              <a:ext cx="480" cy="205"/>
            </a:xfrm>
            <a:prstGeom prst="can">
              <a:avLst>
                <a:gd name="adj" fmla="val 25000"/>
              </a:avLst>
            </a:prstGeom>
            <a:gradFill rotWithShape="0">
              <a:gsLst>
                <a:gs pos="0">
                  <a:schemeClr val="hlink">
                    <a:gamma/>
                    <a:shade val="46275"/>
                    <a:invGamma/>
                  </a:schemeClr>
                </a:gs>
                <a:gs pos="50000">
                  <a:schemeClr val="hlink"/>
                </a:gs>
                <a:gs pos="100000">
                  <a:schemeClr val="hlink">
                    <a:gamma/>
                    <a:shade val="46275"/>
                    <a:invGamma/>
                  </a:schemeClr>
                </a:gs>
              </a:gsLst>
              <a:lin ang="0" scaled="1"/>
              <a:tileRect/>
            </a:gradFill>
            <a:ln w="9525" cap="flat" cmpd="sng">
              <a:solidFill>
                <a:srgbClr val="9999FF"/>
              </a:solidFill>
              <a:prstDash val="solid"/>
              <a:headEnd type="none" w="med" len="med"/>
              <a:tailEnd type="none" w="med" len="med"/>
            </a:ln>
            <a:effectLst>
              <a:prstShdw prst="shdw17" dist="17961" dir="13499999">
                <a:srgbClr val="9999FF">
                  <a:gamma/>
                  <a:shade val="60000"/>
                  <a:invGamma/>
                </a:srgbClr>
              </a:prstShdw>
            </a:effectLst>
          </p:spPr>
          <p:txBody>
            <a:bodyPr/>
            <a:p>
              <a:endParaRPr lang="id-ID" altLang="en-US"/>
            </a:p>
          </p:txBody>
        </p:sp>
        <p:sp>
          <p:nvSpPr>
            <p:cNvPr id="172076" name="Tabung 172075"/>
            <p:cNvSpPr/>
            <p:nvPr/>
          </p:nvSpPr>
          <p:spPr>
            <a:xfrm>
              <a:off x="3111" y="2294"/>
              <a:ext cx="480" cy="205"/>
            </a:xfrm>
            <a:prstGeom prst="can">
              <a:avLst>
                <a:gd name="adj" fmla="val 25000"/>
              </a:avLst>
            </a:prstGeom>
            <a:gradFill rotWithShape="0">
              <a:gsLst>
                <a:gs pos="0">
                  <a:schemeClr val="hlink">
                    <a:gamma/>
                    <a:shade val="46275"/>
                    <a:invGamma/>
                  </a:schemeClr>
                </a:gs>
                <a:gs pos="50000">
                  <a:schemeClr val="hlink"/>
                </a:gs>
                <a:gs pos="100000">
                  <a:schemeClr val="hlink">
                    <a:gamma/>
                    <a:shade val="46275"/>
                    <a:invGamma/>
                  </a:schemeClr>
                </a:gs>
              </a:gsLst>
              <a:lin ang="0" scaled="1"/>
              <a:tileRect/>
            </a:gradFill>
            <a:ln w="9525" cap="flat" cmpd="sng">
              <a:solidFill>
                <a:srgbClr val="9999FF"/>
              </a:solidFill>
              <a:prstDash val="solid"/>
              <a:headEnd type="none" w="med" len="med"/>
              <a:tailEnd type="none" w="med" len="med"/>
            </a:ln>
            <a:effectLst>
              <a:prstShdw prst="shdw17" dist="17961" dir="13499999">
                <a:srgbClr val="9999FF">
                  <a:gamma/>
                  <a:shade val="60000"/>
                  <a:invGamma/>
                </a:srgbClr>
              </a:prstShdw>
            </a:effectLst>
          </p:spPr>
          <p:txBody>
            <a:bodyPr/>
            <a:p>
              <a:endParaRPr lang="id-ID" altLang="en-US"/>
            </a:p>
          </p:txBody>
        </p:sp>
        <p:sp>
          <p:nvSpPr>
            <p:cNvPr id="172077" name="Tabung 172076"/>
            <p:cNvSpPr/>
            <p:nvPr/>
          </p:nvSpPr>
          <p:spPr>
            <a:xfrm>
              <a:off x="3111" y="2102"/>
              <a:ext cx="480" cy="205"/>
            </a:xfrm>
            <a:prstGeom prst="can">
              <a:avLst>
                <a:gd name="adj" fmla="val 25000"/>
              </a:avLst>
            </a:prstGeom>
            <a:gradFill rotWithShape="0">
              <a:gsLst>
                <a:gs pos="0">
                  <a:schemeClr val="hlink">
                    <a:gamma/>
                    <a:shade val="46275"/>
                    <a:invGamma/>
                  </a:schemeClr>
                </a:gs>
                <a:gs pos="50000">
                  <a:schemeClr val="hlink"/>
                </a:gs>
                <a:gs pos="100000">
                  <a:schemeClr val="hlink">
                    <a:gamma/>
                    <a:shade val="46275"/>
                    <a:invGamma/>
                  </a:schemeClr>
                </a:gs>
              </a:gsLst>
              <a:lin ang="0" scaled="1"/>
              <a:tileRect/>
            </a:gradFill>
            <a:ln w="9525" cap="flat" cmpd="sng">
              <a:solidFill>
                <a:srgbClr val="9999FF"/>
              </a:solidFill>
              <a:prstDash val="solid"/>
              <a:headEnd type="none" w="med" len="med"/>
              <a:tailEnd type="none" w="med" len="med"/>
            </a:ln>
            <a:effectLst>
              <a:prstShdw prst="shdw17" dist="17961" dir="13499999">
                <a:srgbClr val="9999FF">
                  <a:gamma/>
                  <a:shade val="60000"/>
                  <a:invGamma/>
                </a:srgbClr>
              </a:prstShdw>
            </a:effectLst>
          </p:spPr>
          <p:txBody>
            <a:bodyPr/>
            <a:p>
              <a:endParaRPr lang="id-ID" altLang="en-US"/>
            </a:p>
          </p:txBody>
        </p:sp>
        <p:sp>
          <p:nvSpPr>
            <p:cNvPr id="172078" name="Konektor Garis Lurus 172077"/>
            <p:cNvSpPr/>
            <p:nvPr/>
          </p:nvSpPr>
          <p:spPr>
            <a:xfrm>
              <a:off x="3024" y="3545"/>
              <a:ext cx="96" cy="0"/>
            </a:xfrm>
            <a:prstGeom prst="line">
              <a:avLst/>
            </a:prstGeom>
            <a:ln w="38100" cap="flat" cmpd="sng">
              <a:solidFill>
                <a:schemeClr val="accent2"/>
              </a:solidFill>
              <a:prstDash val="solid"/>
              <a:headEnd type="none" w="med" len="med"/>
              <a:tailEnd type="none" w="med" len="med"/>
            </a:ln>
          </p:spPr>
        </p:sp>
        <p:sp>
          <p:nvSpPr>
            <p:cNvPr id="172079" name="Konektor Garis Lurus 172078"/>
            <p:cNvSpPr/>
            <p:nvPr/>
          </p:nvSpPr>
          <p:spPr>
            <a:xfrm>
              <a:off x="3015" y="3680"/>
              <a:ext cx="96" cy="0"/>
            </a:xfrm>
            <a:prstGeom prst="line">
              <a:avLst/>
            </a:prstGeom>
            <a:ln w="38100" cap="flat" cmpd="sng">
              <a:solidFill>
                <a:schemeClr val="accent2"/>
              </a:solidFill>
              <a:prstDash val="solid"/>
              <a:headEnd type="none" w="med" len="med"/>
              <a:tailEnd type="none" w="med" len="med"/>
            </a:ln>
          </p:spPr>
        </p:sp>
        <p:sp>
          <p:nvSpPr>
            <p:cNvPr id="172080" name="Konektor Garis Lurus 172079"/>
            <p:cNvSpPr/>
            <p:nvPr/>
          </p:nvSpPr>
          <p:spPr>
            <a:xfrm flipV="1">
              <a:off x="3003" y="1920"/>
              <a:ext cx="0" cy="1776"/>
            </a:xfrm>
            <a:prstGeom prst="line">
              <a:avLst/>
            </a:prstGeom>
            <a:ln w="38100" cap="flat" cmpd="sng">
              <a:solidFill>
                <a:schemeClr val="accent2"/>
              </a:solidFill>
              <a:prstDash val="solid"/>
              <a:headEnd type="none" w="med" len="med"/>
              <a:tailEnd type="none" w="med" len="med"/>
            </a:ln>
          </p:spPr>
        </p:sp>
        <p:sp>
          <p:nvSpPr>
            <p:cNvPr id="172081" name="Konektor Garis Lurus 172080"/>
            <p:cNvSpPr/>
            <p:nvPr/>
          </p:nvSpPr>
          <p:spPr>
            <a:xfrm flipV="1">
              <a:off x="2736" y="1920"/>
              <a:ext cx="0" cy="1728"/>
            </a:xfrm>
            <a:prstGeom prst="line">
              <a:avLst/>
            </a:prstGeom>
            <a:ln w="38100" cap="flat" cmpd="sng">
              <a:solidFill>
                <a:schemeClr val="accent2"/>
              </a:solidFill>
              <a:prstDash val="solid"/>
              <a:headEnd type="none" w="med" len="med"/>
              <a:tailEnd type="none" w="med" len="med"/>
            </a:ln>
          </p:spPr>
        </p:sp>
        <p:sp>
          <p:nvSpPr>
            <p:cNvPr id="172082" name="Konektor Garis Lurus 172081"/>
            <p:cNvSpPr/>
            <p:nvPr/>
          </p:nvSpPr>
          <p:spPr>
            <a:xfrm>
              <a:off x="2640" y="3639"/>
              <a:ext cx="96" cy="0"/>
            </a:xfrm>
            <a:prstGeom prst="line">
              <a:avLst/>
            </a:prstGeom>
            <a:ln w="38100" cap="flat" cmpd="sng">
              <a:solidFill>
                <a:schemeClr val="accent2"/>
              </a:solidFill>
              <a:prstDash val="solid"/>
              <a:headEnd type="none" w="med" len="med"/>
              <a:tailEnd type="none" w="med" len="med"/>
            </a:ln>
          </p:spPr>
        </p:sp>
        <p:grpSp>
          <p:nvGrpSpPr>
            <p:cNvPr id="172083" name="Grup 172082"/>
            <p:cNvGrpSpPr/>
            <p:nvPr/>
          </p:nvGrpSpPr>
          <p:grpSpPr>
            <a:xfrm>
              <a:off x="1837" y="663"/>
              <a:ext cx="1824" cy="1039"/>
              <a:chOff x="2016" y="912"/>
              <a:chExt cx="1824" cy="1039"/>
            </a:xfrm>
          </p:grpSpPr>
          <p:sp>
            <p:nvSpPr>
              <p:cNvPr id="172084" name="Bentuk Bebas 172083"/>
              <p:cNvSpPr/>
              <p:nvPr/>
            </p:nvSpPr>
            <p:spPr>
              <a:xfrm>
                <a:off x="2016" y="912"/>
                <a:ext cx="1824" cy="1039"/>
              </a:xfrm>
              <a:custGeom>
                <a:avLst/>
                <a:gdLst/>
                <a:ahLst/>
                <a:cxnLst/>
                <a:pathLst>
                  <a:path w="697" h="401">
                    <a:moveTo>
                      <a:pt x="71" y="141"/>
                    </a:moveTo>
                    <a:lnTo>
                      <a:pt x="71" y="141"/>
                    </a:lnTo>
                    <a:lnTo>
                      <a:pt x="71" y="133"/>
                    </a:lnTo>
                    <a:lnTo>
                      <a:pt x="71" y="125"/>
                    </a:lnTo>
                    <a:lnTo>
                      <a:pt x="71" y="110"/>
                    </a:lnTo>
                    <a:lnTo>
                      <a:pt x="71" y="102"/>
                    </a:lnTo>
                    <a:lnTo>
                      <a:pt x="79" y="94"/>
                    </a:lnTo>
                    <a:lnTo>
                      <a:pt x="79" y="86"/>
                    </a:lnTo>
                    <a:lnTo>
                      <a:pt x="87" y="78"/>
                    </a:lnTo>
                    <a:lnTo>
                      <a:pt x="87" y="71"/>
                    </a:lnTo>
                    <a:lnTo>
                      <a:pt x="95" y="71"/>
                    </a:lnTo>
                    <a:lnTo>
                      <a:pt x="103" y="63"/>
                    </a:lnTo>
                    <a:lnTo>
                      <a:pt x="103" y="55"/>
                    </a:lnTo>
                    <a:lnTo>
                      <a:pt x="111" y="55"/>
                    </a:lnTo>
                    <a:lnTo>
                      <a:pt x="119" y="55"/>
                    </a:lnTo>
                    <a:lnTo>
                      <a:pt x="119" y="47"/>
                    </a:lnTo>
                    <a:lnTo>
                      <a:pt x="127" y="47"/>
                    </a:lnTo>
                    <a:lnTo>
                      <a:pt x="134" y="47"/>
                    </a:lnTo>
                    <a:lnTo>
                      <a:pt x="142" y="39"/>
                    </a:lnTo>
                    <a:lnTo>
                      <a:pt x="150" y="39"/>
                    </a:lnTo>
                    <a:lnTo>
                      <a:pt x="158" y="39"/>
                    </a:lnTo>
                    <a:lnTo>
                      <a:pt x="166" y="39"/>
                    </a:lnTo>
                    <a:lnTo>
                      <a:pt x="174" y="47"/>
                    </a:lnTo>
                    <a:lnTo>
                      <a:pt x="182" y="47"/>
                    </a:lnTo>
                    <a:lnTo>
                      <a:pt x="198" y="55"/>
                    </a:lnTo>
                    <a:lnTo>
                      <a:pt x="206" y="55"/>
                    </a:lnTo>
                    <a:lnTo>
                      <a:pt x="214" y="63"/>
                    </a:lnTo>
                    <a:lnTo>
                      <a:pt x="221" y="47"/>
                    </a:lnTo>
                    <a:lnTo>
                      <a:pt x="229" y="39"/>
                    </a:lnTo>
                    <a:lnTo>
                      <a:pt x="237" y="39"/>
                    </a:lnTo>
                    <a:lnTo>
                      <a:pt x="245" y="31"/>
                    </a:lnTo>
                    <a:lnTo>
                      <a:pt x="253" y="24"/>
                    </a:lnTo>
                    <a:lnTo>
                      <a:pt x="261" y="24"/>
                    </a:lnTo>
                    <a:lnTo>
                      <a:pt x="269" y="16"/>
                    </a:lnTo>
                    <a:lnTo>
                      <a:pt x="277" y="16"/>
                    </a:lnTo>
                    <a:lnTo>
                      <a:pt x="285" y="16"/>
                    </a:lnTo>
                    <a:lnTo>
                      <a:pt x="301" y="16"/>
                    </a:lnTo>
                    <a:lnTo>
                      <a:pt x="308" y="16"/>
                    </a:lnTo>
                    <a:lnTo>
                      <a:pt x="324" y="16"/>
                    </a:lnTo>
                    <a:lnTo>
                      <a:pt x="332" y="16"/>
                    </a:lnTo>
                    <a:lnTo>
                      <a:pt x="340" y="24"/>
                    </a:lnTo>
                    <a:lnTo>
                      <a:pt x="356" y="24"/>
                    </a:lnTo>
                    <a:lnTo>
                      <a:pt x="364" y="31"/>
                    </a:lnTo>
                    <a:lnTo>
                      <a:pt x="372" y="39"/>
                    </a:lnTo>
                    <a:lnTo>
                      <a:pt x="380" y="47"/>
                    </a:lnTo>
                    <a:lnTo>
                      <a:pt x="388" y="47"/>
                    </a:lnTo>
                    <a:lnTo>
                      <a:pt x="388" y="39"/>
                    </a:lnTo>
                    <a:lnTo>
                      <a:pt x="395" y="31"/>
                    </a:lnTo>
                    <a:lnTo>
                      <a:pt x="403" y="24"/>
                    </a:lnTo>
                    <a:lnTo>
                      <a:pt x="411" y="16"/>
                    </a:lnTo>
                    <a:lnTo>
                      <a:pt x="419" y="16"/>
                    </a:lnTo>
                    <a:lnTo>
                      <a:pt x="427" y="8"/>
                    </a:lnTo>
                    <a:lnTo>
                      <a:pt x="443" y="8"/>
                    </a:lnTo>
                    <a:lnTo>
                      <a:pt x="451" y="0"/>
                    </a:lnTo>
                    <a:lnTo>
                      <a:pt x="459" y="0"/>
                    </a:lnTo>
                    <a:lnTo>
                      <a:pt x="475" y="0"/>
                    </a:lnTo>
                    <a:lnTo>
                      <a:pt x="482" y="0"/>
                    </a:lnTo>
                    <a:lnTo>
                      <a:pt x="498" y="0"/>
                    </a:lnTo>
                    <a:lnTo>
                      <a:pt x="506" y="8"/>
                    </a:lnTo>
                    <a:lnTo>
                      <a:pt x="514" y="8"/>
                    </a:lnTo>
                    <a:lnTo>
                      <a:pt x="522" y="16"/>
                    </a:lnTo>
                    <a:lnTo>
                      <a:pt x="538" y="24"/>
                    </a:lnTo>
                    <a:lnTo>
                      <a:pt x="538" y="31"/>
                    </a:lnTo>
                    <a:lnTo>
                      <a:pt x="546" y="31"/>
                    </a:lnTo>
                    <a:lnTo>
                      <a:pt x="554" y="39"/>
                    </a:lnTo>
                    <a:lnTo>
                      <a:pt x="554" y="47"/>
                    </a:lnTo>
                    <a:lnTo>
                      <a:pt x="562" y="63"/>
                    </a:lnTo>
                    <a:lnTo>
                      <a:pt x="562" y="78"/>
                    </a:lnTo>
                    <a:lnTo>
                      <a:pt x="569" y="71"/>
                    </a:lnTo>
                    <a:lnTo>
                      <a:pt x="577" y="71"/>
                    </a:lnTo>
                    <a:lnTo>
                      <a:pt x="585" y="63"/>
                    </a:lnTo>
                    <a:lnTo>
                      <a:pt x="601" y="63"/>
                    </a:lnTo>
                    <a:lnTo>
                      <a:pt x="617" y="55"/>
                    </a:lnTo>
                    <a:lnTo>
                      <a:pt x="625" y="63"/>
                    </a:lnTo>
                    <a:lnTo>
                      <a:pt x="633" y="63"/>
                    </a:lnTo>
                    <a:lnTo>
                      <a:pt x="641" y="63"/>
                    </a:lnTo>
                    <a:lnTo>
                      <a:pt x="656" y="71"/>
                    </a:lnTo>
                    <a:lnTo>
                      <a:pt x="656" y="78"/>
                    </a:lnTo>
                    <a:lnTo>
                      <a:pt x="664" y="86"/>
                    </a:lnTo>
                    <a:lnTo>
                      <a:pt x="672" y="94"/>
                    </a:lnTo>
                    <a:lnTo>
                      <a:pt x="672" y="102"/>
                    </a:lnTo>
                    <a:lnTo>
                      <a:pt x="672" y="110"/>
                    </a:lnTo>
                    <a:lnTo>
                      <a:pt x="680" y="118"/>
                    </a:lnTo>
                    <a:lnTo>
                      <a:pt x="680" y="125"/>
                    </a:lnTo>
                    <a:lnTo>
                      <a:pt x="680" y="133"/>
                    </a:lnTo>
                    <a:lnTo>
                      <a:pt x="672" y="141"/>
                    </a:lnTo>
                    <a:lnTo>
                      <a:pt x="672" y="149"/>
                    </a:lnTo>
                    <a:lnTo>
                      <a:pt x="680" y="157"/>
                    </a:lnTo>
                    <a:lnTo>
                      <a:pt x="688" y="165"/>
                    </a:lnTo>
                    <a:lnTo>
                      <a:pt x="688" y="173"/>
                    </a:lnTo>
                    <a:lnTo>
                      <a:pt x="696" y="180"/>
                    </a:lnTo>
                    <a:lnTo>
                      <a:pt x="696" y="188"/>
                    </a:lnTo>
                    <a:lnTo>
                      <a:pt x="696" y="204"/>
                    </a:lnTo>
                    <a:lnTo>
                      <a:pt x="696" y="212"/>
                    </a:lnTo>
                    <a:lnTo>
                      <a:pt x="696" y="220"/>
                    </a:lnTo>
                    <a:lnTo>
                      <a:pt x="696" y="235"/>
                    </a:lnTo>
                    <a:lnTo>
                      <a:pt x="688" y="243"/>
                    </a:lnTo>
                    <a:lnTo>
                      <a:pt x="688" y="251"/>
                    </a:lnTo>
                    <a:lnTo>
                      <a:pt x="680" y="259"/>
                    </a:lnTo>
                    <a:lnTo>
                      <a:pt x="672" y="267"/>
                    </a:lnTo>
                    <a:lnTo>
                      <a:pt x="664" y="275"/>
                    </a:lnTo>
                    <a:lnTo>
                      <a:pt x="656" y="275"/>
                    </a:lnTo>
                    <a:lnTo>
                      <a:pt x="641" y="282"/>
                    </a:lnTo>
                    <a:lnTo>
                      <a:pt x="649" y="290"/>
                    </a:lnTo>
                    <a:lnTo>
                      <a:pt x="649" y="298"/>
                    </a:lnTo>
                    <a:lnTo>
                      <a:pt x="649" y="306"/>
                    </a:lnTo>
                    <a:lnTo>
                      <a:pt x="649" y="314"/>
                    </a:lnTo>
                    <a:lnTo>
                      <a:pt x="649" y="322"/>
                    </a:lnTo>
                    <a:lnTo>
                      <a:pt x="649" y="329"/>
                    </a:lnTo>
                    <a:lnTo>
                      <a:pt x="641" y="337"/>
                    </a:lnTo>
                    <a:lnTo>
                      <a:pt x="641" y="345"/>
                    </a:lnTo>
                    <a:lnTo>
                      <a:pt x="633" y="353"/>
                    </a:lnTo>
                    <a:lnTo>
                      <a:pt x="625" y="353"/>
                    </a:lnTo>
                    <a:lnTo>
                      <a:pt x="625" y="361"/>
                    </a:lnTo>
                    <a:lnTo>
                      <a:pt x="617" y="361"/>
                    </a:lnTo>
                    <a:lnTo>
                      <a:pt x="609" y="361"/>
                    </a:lnTo>
                    <a:lnTo>
                      <a:pt x="601" y="369"/>
                    </a:lnTo>
                    <a:lnTo>
                      <a:pt x="593" y="369"/>
                    </a:lnTo>
                    <a:lnTo>
                      <a:pt x="585" y="369"/>
                    </a:lnTo>
                    <a:lnTo>
                      <a:pt x="577" y="361"/>
                    </a:lnTo>
                    <a:lnTo>
                      <a:pt x="569" y="361"/>
                    </a:lnTo>
                    <a:lnTo>
                      <a:pt x="562" y="361"/>
                    </a:lnTo>
                    <a:lnTo>
                      <a:pt x="554" y="353"/>
                    </a:lnTo>
                    <a:lnTo>
                      <a:pt x="546" y="345"/>
                    </a:lnTo>
                    <a:lnTo>
                      <a:pt x="538" y="353"/>
                    </a:lnTo>
                    <a:lnTo>
                      <a:pt x="530" y="361"/>
                    </a:lnTo>
                    <a:lnTo>
                      <a:pt x="522" y="369"/>
                    </a:lnTo>
                    <a:lnTo>
                      <a:pt x="514" y="376"/>
                    </a:lnTo>
                    <a:lnTo>
                      <a:pt x="506" y="376"/>
                    </a:lnTo>
                    <a:lnTo>
                      <a:pt x="490" y="384"/>
                    </a:lnTo>
                    <a:lnTo>
                      <a:pt x="482" y="384"/>
                    </a:lnTo>
                    <a:lnTo>
                      <a:pt x="467" y="384"/>
                    </a:lnTo>
                    <a:lnTo>
                      <a:pt x="459" y="384"/>
                    </a:lnTo>
                    <a:lnTo>
                      <a:pt x="451" y="384"/>
                    </a:lnTo>
                    <a:lnTo>
                      <a:pt x="435" y="376"/>
                    </a:lnTo>
                    <a:lnTo>
                      <a:pt x="427" y="376"/>
                    </a:lnTo>
                    <a:lnTo>
                      <a:pt x="419" y="369"/>
                    </a:lnTo>
                    <a:lnTo>
                      <a:pt x="411" y="361"/>
                    </a:lnTo>
                    <a:lnTo>
                      <a:pt x="403" y="353"/>
                    </a:lnTo>
                    <a:lnTo>
                      <a:pt x="395" y="345"/>
                    </a:lnTo>
                    <a:lnTo>
                      <a:pt x="395" y="361"/>
                    </a:lnTo>
                    <a:lnTo>
                      <a:pt x="388" y="369"/>
                    </a:lnTo>
                    <a:lnTo>
                      <a:pt x="380" y="376"/>
                    </a:lnTo>
                    <a:lnTo>
                      <a:pt x="372" y="384"/>
                    </a:lnTo>
                    <a:lnTo>
                      <a:pt x="364" y="392"/>
                    </a:lnTo>
                    <a:lnTo>
                      <a:pt x="356" y="400"/>
                    </a:lnTo>
                    <a:lnTo>
                      <a:pt x="348" y="400"/>
                    </a:lnTo>
                    <a:lnTo>
                      <a:pt x="340" y="400"/>
                    </a:lnTo>
                    <a:lnTo>
                      <a:pt x="324" y="400"/>
                    </a:lnTo>
                    <a:lnTo>
                      <a:pt x="308" y="400"/>
                    </a:lnTo>
                    <a:lnTo>
                      <a:pt x="301" y="400"/>
                    </a:lnTo>
                    <a:lnTo>
                      <a:pt x="293" y="392"/>
                    </a:lnTo>
                    <a:lnTo>
                      <a:pt x="277" y="384"/>
                    </a:lnTo>
                    <a:lnTo>
                      <a:pt x="269" y="376"/>
                    </a:lnTo>
                    <a:lnTo>
                      <a:pt x="261" y="369"/>
                    </a:lnTo>
                    <a:lnTo>
                      <a:pt x="261" y="361"/>
                    </a:lnTo>
                    <a:lnTo>
                      <a:pt x="253" y="345"/>
                    </a:lnTo>
                    <a:lnTo>
                      <a:pt x="245" y="353"/>
                    </a:lnTo>
                    <a:lnTo>
                      <a:pt x="245" y="361"/>
                    </a:lnTo>
                    <a:lnTo>
                      <a:pt x="229" y="369"/>
                    </a:lnTo>
                    <a:lnTo>
                      <a:pt x="221" y="376"/>
                    </a:lnTo>
                    <a:lnTo>
                      <a:pt x="214" y="376"/>
                    </a:lnTo>
                    <a:lnTo>
                      <a:pt x="206" y="376"/>
                    </a:lnTo>
                    <a:lnTo>
                      <a:pt x="198" y="376"/>
                    </a:lnTo>
                    <a:lnTo>
                      <a:pt x="190" y="384"/>
                    </a:lnTo>
                    <a:lnTo>
                      <a:pt x="182" y="384"/>
                    </a:lnTo>
                    <a:lnTo>
                      <a:pt x="174" y="384"/>
                    </a:lnTo>
                    <a:lnTo>
                      <a:pt x="166" y="376"/>
                    </a:lnTo>
                    <a:lnTo>
                      <a:pt x="158" y="376"/>
                    </a:lnTo>
                    <a:lnTo>
                      <a:pt x="150" y="376"/>
                    </a:lnTo>
                    <a:lnTo>
                      <a:pt x="142" y="369"/>
                    </a:lnTo>
                    <a:lnTo>
                      <a:pt x="134" y="369"/>
                    </a:lnTo>
                    <a:lnTo>
                      <a:pt x="134" y="361"/>
                    </a:lnTo>
                    <a:lnTo>
                      <a:pt x="127" y="361"/>
                    </a:lnTo>
                    <a:lnTo>
                      <a:pt x="119" y="353"/>
                    </a:lnTo>
                    <a:lnTo>
                      <a:pt x="119" y="345"/>
                    </a:lnTo>
                    <a:lnTo>
                      <a:pt x="111" y="345"/>
                    </a:lnTo>
                    <a:lnTo>
                      <a:pt x="103" y="329"/>
                    </a:lnTo>
                    <a:lnTo>
                      <a:pt x="103" y="322"/>
                    </a:lnTo>
                    <a:lnTo>
                      <a:pt x="103" y="314"/>
                    </a:lnTo>
                    <a:lnTo>
                      <a:pt x="103" y="306"/>
                    </a:lnTo>
                    <a:lnTo>
                      <a:pt x="103" y="290"/>
                    </a:lnTo>
                    <a:lnTo>
                      <a:pt x="95" y="290"/>
                    </a:lnTo>
                    <a:lnTo>
                      <a:pt x="87" y="290"/>
                    </a:lnTo>
                    <a:lnTo>
                      <a:pt x="79" y="298"/>
                    </a:lnTo>
                    <a:lnTo>
                      <a:pt x="71" y="298"/>
                    </a:lnTo>
                    <a:lnTo>
                      <a:pt x="63" y="290"/>
                    </a:lnTo>
                    <a:lnTo>
                      <a:pt x="55" y="290"/>
                    </a:lnTo>
                    <a:lnTo>
                      <a:pt x="47" y="290"/>
                    </a:lnTo>
                    <a:lnTo>
                      <a:pt x="40" y="290"/>
                    </a:lnTo>
                    <a:lnTo>
                      <a:pt x="40" y="282"/>
                    </a:lnTo>
                    <a:lnTo>
                      <a:pt x="32" y="282"/>
                    </a:lnTo>
                    <a:lnTo>
                      <a:pt x="24" y="275"/>
                    </a:lnTo>
                    <a:lnTo>
                      <a:pt x="16" y="267"/>
                    </a:lnTo>
                    <a:lnTo>
                      <a:pt x="16" y="259"/>
                    </a:lnTo>
                    <a:lnTo>
                      <a:pt x="8" y="259"/>
                    </a:lnTo>
                    <a:lnTo>
                      <a:pt x="8" y="251"/>
                    </a:lnTo>
                    <a:lnTo>
                      <a:pt x="0" y="243"/>
                    </a:lnTo>
                    <a:lnTo>
                      <a:pt x="0" y="235"/>
                    </a:lnTo>
                    <a:lnTo>
                      <a:pt x="0" y="227"/>
                    </a:lnTo>
                    <a:lnTo>
                      <a:pt x="0" y="220"/>
                    </a:lnTo>
                    <a:lnTo>
                      <a:pt x="0" y="212"/>
                    </a:lnTo>
                    <a:lnTo>
                      <a:pt x="0" y="204"/>
                    </a:lnTo>
                    <a:lnTo>
                      <a:pt x="8" y="188"/>
                    </a:lnTo>
                    <a:lnTo>
                      <a:pt x="8" y="180"/>
                    </a:lnTo>
                    <a:lnTo>
                      <a:pt x="16" y="180"/>
                    </a:lnTo>
                    <a:lnTo>
                      <a:pt x="16" y="173"/>
                    </a:lnTo>
                    <a:lnTo>
                      <a:pt x="24" y="165"/>
                    </a:lnTo>
                    <a:lnTo>
                      <a:pt x="32" y="157"/>
                    </a:lnTo>
                    <a:lnTo>
                      <a:pt x="40" y="157"/>
                    </a:lnTo>
                    <a:lnTo>
                      <a:pt x="40" y="149"/>
                    </a:lnTo>
                    <a:lnTo>
                      <a:pt x="47" y="149"/>
                    </a:lnTo>
                    <a:lnTo>
                      <a:pt x="55" y="141"/>
                    </a:lnTo>
                    <a:lnTo>
                      <a:pt x="63" y="141"/>
                    </a:lnTo>
                    <a:lnTo>
                      <a:pt x="71" y="141"/>
                    </a:lnTo>
                  </a:path>
                </a:pathLst>
              </a:custGeom>
              <a:gradFill rotWithShape="0">
                <a:gsLst>
                  <a:gs pos="0">
                    <a:srgbClr val="75C2ED">
                      <a:gamma/>
                      <a:tint val="20392"/>
                      <a:invGamma/>
                    </a:srgbClr>
                  </a:gs>
                  <a:gs pos="100000">
                    <a:srgbClr val="75C2ED"/>
                  </a:gs>
                </a:gsLst>
                <a:path path="shape">
                  <a:fillToRect l="50000" t="50000" r="50000" b="50000"/>
                </a:path>
                <a:tileRect/>
              </a:gradFill>
              <a:ln w="9525">
                <a:noFill/>
              </a:ln>
            </p:spPr>
            <p:txBody>
              <a:bodyPr/>
              <a:p>
                <a:endParaRPr lang="id-ID" altLang="en-US"/>
              </a:p>
            </p:txBody>
          </p:sp>
          <p:sp>
            <p:nvSpPr>
              <p:cNvPr id="172085" name="Kotak Teks 172084"/>
              <p:cNvSpPr txBox="1"/>
              <p:nvPr/>
            </p:nvSpPr>
            <p:spPr>
              <a:xfrm>
                <a:off x="2208" y="1248"/>
                <a:ext cx="1392" cy="394"/>
              </a:xfrm>
              <a:prstGeom prst="rect">
                <a:avLst/>
              </a:prstGeom>
              <a:noFill/>
              <a:ln w="12700">
                <a:noFill/>
              </a:ln>
            </p:spPr>
            <p:txBody>
              <a:bodyPr lIns="31316" tIns="15658" rIns="31316" bIns="15658">
                <a:spAutoFit/>
              </a:bodyPr>
              <a:p>
                <a:pPr algn="ctr" defTabSz="863600" eaLnBrk="0" hangingPunct="0"/>
                <a:r>
                  <a:rPr sz="1800" b="1">
                    <a:solidFill>
                      <a:srgbClr val="0000CC"/>
                    </a:solidFill>
                    <a:latin typeface="Arial" panose="020B0604020202020204" pitchFamily="34" charset="0"/>
                  </a:rPr>
                  <a:t>e-Government</a:t>
                </a:r>
                <a:endParaRPr sz="1800" b="1">
                  <a:solidFill>
                    <a:srgbClr val="0000CC"/>
                  </a:solidFill>
                  <a:latin typeface="Arial" panose="020B0604020202020204" pitchFamily="34" charset="0"/>
                </a:endParaRPr>
              </a:p>
              <a:p>
                <a:pPr algn="ctr" defTabSz="863600" eaLnBrk="0" hangingPunct="0"/>
                <a:r>
                  <a:rPr sz="1800" b="1" err="1">
                    <a:solidFill>
                      <a:srgbClr val="0000CC"/>
                    </a:solidFill>
                    <a:latin typeface="Arial" panose="020B0604020202020204" pitchFamily="34" charset="0"/>
                  </a:rPr>
                  <a:t>PemKo</a:t>
                </a:r>
                <a:r>
                  <a:rPr sz="1800" b="1">
                    <a:solidFill>
                      <a:srgbClr val="0000CC"/>
                    </a:solidFill>
                    <a:latin typeface="Arial" panose="020B0604020202020204" pitchFamily="34" charset="0"/>
                  </a:rPr>
                  <a:t> </a:t>
                </a:r>
                <a:endParaRPr sz="1800" b="1">
                  <a:solidFill>
                    <a:srgbClr val="0000CC"/>
                  </a:solidFill>
                  <a:latin typeface="Arial" panose="020B0604020202020204" pitchFamily="34" charset="0"/>
                </a:endParaRPr>
              </a:p>
            </p:txBody>
          </p:sp>
        </p:grpSp>
        <p:pic>
          <p:nvPicPr>
            <p:cNvPr id="172086" name="Gambar 172085" descr="MSC"/>
            <p:cNvPicPr>
              <a:picLocks noChangeAspect="1"/>
            </p:cNvPicPr>
            <p:nvPr/>
          </p:nvPicPr>
          <p:blipFill>
            <a:blip r:embed="rId1"/>
            <a:stretch>
              <a:fillRect/>
            </a:stretch>
          </p:blipFill>
          <p:spPr>
            <a:xfrm>
              <a:off x="2614" y="1640"/>
              <a:ext cx="185" cy="280"/>
            </a:xfrm>
            <a:prstGeom prst="rect">
              <a:avLst/>
            </a:prstGeom>
            <a:noFill/>
            <a:ln w="9525">
              <a:noFill/>
            </a:ln>
          </p:spPr>
        </p:pic>
        <p:pic>
          <p:nvPicPr>
            <p:cNvPr id="172087" name="Gambar 172086" descr="MSC"/>
            <p:cNvPicPr>
              <a:picLocks noChangeAspect="1"/>
            </p:cNvPicPr>
            <p:nvPr/>
          </p:nvPicPr>
          <p:blipFill>
            <a:blip r:embed="rId1"/>
            <a:stretch>
              <a:fillRect/>
            </a:stretch>
          </p:blipFill>
          <p:spPr>
            <a:xfrm>
              <a:off x="2888" y="1632"/>
              <a:ext cx="185" cy="280"/>
            </a:xfrm>
            <a:prstGeom prst="rect">
              <a:avLst/>
            </a:prstGeom>
            <a:noFill/>
            <a:ln w="9525">
              <a:noFill/>
            </a:ln>
          </p:spPr>
        </p:pic>
        <p:pic>
          <p:nvPicPr>
            <p:cNvPr id="172088" name="Gambar 172087" descr="MSC"/>
            <p:cNvPicPr>
              <a:picLocks noChangeAspect="1"/>
            </p:cNvPicPr>
            <p:nvPr/>
          </p:nvPicPr>
          <p:blipFill>
            <a:blip r:embed="rId1"/>
            <a:stretch>
              <a:fillRect/>
            </a:stretch>
          </p:blipFill>
          <p:spPr>
            <a:xfrm>
              <a:off x="1708" y="1112"/>
              <a:ext cx="185" cy="280"/>
            </a:xfrm>
            <a:prstGeom prst="rect">
              <a:avLst/>
            </a:prstGeom>
            <a:noFill/>
            <a:ln w="9525">
              <a:noFill/>
            </a:ln>
          </p:spPr>
        </p:pic>
        <p:sp>
          <p:nvSpPr>
            <p:cNvPr id="172089" name="Kotak Teks 172088"/>
            <p:cNvSpPr txBox="1"/>
            <p:nvPr/>
          </p:nvSpPr>
          <p:spPr>
            <a:xfrm>
              <a:off x="3026" y="1889"/>
              <a:ext cx="982" cy="228"/>
            </a:xfrm>
            <a:prstGeom prst="rect">
              <a:avLst/>
            </a:prstGeom>
            <a:noFill/>
            <a:ln w="9525">
              <a:noFill/>
            </a:ln>
          </p:spPr>
          <p:txBody>
            <a:bodyPr wrap="none" anchor="t" anchorCtr="0">
              <a:spAutoFit/>
            </a:bodyPr>
            <a:p>
              <a:r>
                <a:rPr sz="1600" b="1">
                  <a:latin typeface="Verdana" panose="020B0604030504040204" pitchFamily="34" charset="0"/>
                </a:rPr>
                <a:t>INTRANET</a:t>
              </a:r>
              <a:endParaRPr sz="1600" b="1">
                <a:latin typeface="Verdana" panose="020B0604030504040204" pitchFamily="34" charset="0"/>
              </a:endParaRPr>
            </a:p>
          </p:txBody>
        </p:sp>
        <p:sp>
          <p:nvSpPr>
            <p:cNvPr id="172090" name="Kotak Teks 172089"/>
            <p:cNvSpPr txBox="1"/>
            <p:nvPr/>
          </p:nvSpPr>
          <p:spPr>
            <a:xfrm>
              <a:off x="3292" y="642"/>
              <a:ext cx="748" cy="185"/>
            </a:xfrm>
            <a:prstGeom prst="rect">
              <a:avLst/>
            </a:prstGeom>
            <a:noFill/>
            <a:ln w="9525">
              <a:noFill/>
            </a:ln>
          </p:spPr>
          <p:txBody>
            <a:bodyPr wrap="none" anchor="t" anchorCtr="0">
              <a:spAutoFit/>
            </a:bodyPr>
            <a:p>
              <a:r>
                <a:rPr sz="1200" b="1">
                  <a:latin typeface="Verdana" panose="020B0604030504040204" pitchFamily="34" charset="0"/>
                </a:rPr>
                <a:t>e-Election</a:t>
              </a:r>
              <a:endParaRPr sz="1200" b="1">
                <a:latin typeface="Verdana" panose="020B0604030504040204" pitchFamily="34" charset="0"/>
              </a:endParaRPr>
            </a:p>
          </p:txBody>
        </p:sp>
        <p:pic>
          <p:nvPicPr>
            <p:cNvPr id="172091" name="Gambar 172090" descr="MSC"/>
            <p:cNvPicPr>
              <a:picLocks noChangeAspect="1"/>
            </p:cNvPicPr>
            <p:nvPr/>
          </p:nvPicPr>
          <p:blipFill>
            <a:blip r:embed="rId1"/>
            <a:stretch>
              <a:fillRect/>
            </a:stretch>
          </p:blipFill>
          <p:spPr>
            <a:xfrm>
              <a:off x="3148" y="576"/>
              <a:ext cx="185" cy="280"/>
            </a:xfrm>
            <a:prstGeom prst="rect">
              <a:avLst/>
            </a:prstGeom>
            <a:noFill/>
            <a:ln w="9525">
              <a:noFill/>
            </a:ln>
          </p:spPr>
        </p:pic>
        <p:pic>
          <p:nvPicPr>
            <p:cNvPr id="172092" name="Gambar 172091" descr="MSC"/>
            <p:cNvPicPr>
              <a:picLocks noChangeAspect="1"/>
            </p:cNvPicPr>
            <p:nvPr/>
          </p:nvPicPr>
          <p:blipFill>
            <a:blip r:embed="rId1"/>
            <a:stretch>
              <a:fillRect/>
            </a:stretch>
          </p:blipFill>
          <p:spPr>
            <a:xfrm>
              <a:off x="2044" y="1392"/>
              <a:ext cx="185" cy="280"/>
            </a:xfrm>
            <a:prstGeom prst="rect">
              <a:avLst/>
            </a:prstGeom>
            <a:noFill/>
            <a:ln w="9525">
              <a:noFill/>
            </a:ln>
          </p:spPr>
        </p:pic>
        <p:sp>
          <p:nvSpPr>
            <p:cNvPr id="172093" name="Kotak Teks 172092"/>
            <p:cNvSpPr txBox="1"/>
            <p:nvPr/>
          </p:nvSpPr>
          <p:spPr>
            <a:xfrm>
              <a:off x="1276" y="1505"/>
              <a:ext cx="796" cy="186"/>
            </a:xfrm>
            <a:prstGeom prst="rect">
              <a:avLst/>
            </a:prstGeom>
            <a:noFill/>
            <a:ln w="9525">
              <a:noFill/>
            </a:ln>
          </p:spPr>
          <p:txBody>
            <a:bodyPr wrap="none" anchor="t" anchorCtr="0">
              <a:spAutoFit/>
            </a:bodyPr>
            <a:p>
              <a:r>
                <a:rPr sz="1200" b="1">
                  <a:latin typeface="Verdana" panose="020B0604030504040204" pitchFamily="34" charset="0"/>
                </a:rPr>
                <a:t>e-Learning</a:t>
              </a:r>
              <a:endParaRPr sz="1200" b="1">
                <a:latin typeface="Verdana" panose="020B0604030504040204" pitchFamily="34" charset="0"/>
              </a:endParaRPr>
            </a:p>
          </p:txBody>
        </p:sp>
        <p:pic>
          <p:nvPicPr>
            <p:cNvPr id="172094" name="Gambar 172093" descr="MSC"/>
            <p:cNvPicPr>
              <a:picLocks noChangeAspect="1"/>
            </p:cNvPicPr>
            <p:nvPr/>
          </p:nvPicPr>
          <p:blipFill>
            <a:blip r:embed="rId1"/>
            <a:stretch>
              <a:fillRect/>
            </a:stretch>
          </p:blipFill>
          <p:spPr>
            <a:xfrm>
              <a:off x="2092" y="624"/>
              <a:ext cx="185" cy="280"/>
            </a:xfrm>
            <a:prstGeom prst="rect">
              <a:avLst/>
            </a:prstGeom>
            <a:noFill/>
            <a:ln w="9525">
              <a:noFill/>
            </a:ln>
          </p:spPr>
        </p:pic>
        <p:sp>
          <p:nvSpPr>
            <p:cNvPr id="172095" name="Kotak Teks 172094"/>
            <p:cNvSpPr txBox="1"/>
            <p:nvPr/>
          </p:nvSpPr>
          <p:spPr>
            <a:xfrm>
              <a:off x="1458" y="689"/>
              <a:ext cx="591" cy="186"/>
            </a:xfrm>
            <a:prstGeom prst="rect">
              <a:avLst/>
            </a:prstGeom>
            <a:noFill/>
            <a:ln w="9525">
              <a:noFill/>
            </a:ln>
          </p:spPr>
          <p:txBody>
            <a:bodyPr wrap="none" anchor="t" anchorCtr="0">
              <a:spAutoFit/>
            </a:bodyPr>
            <a:p>
              <a:r>
                <a:rPr sz="1200" b="1">
                  <a:latin typeface="Verdana" panose="020B0604030504040204" pitchFamily="34" charset="0"/>
                </a:rPr>
                <a:t>e-Sport</a:t>
              </a:r>
              <a:endParaRPr sz="1200" b="1">
                <a:latin typeface="Verdana" panose="020B0604030504040204" pitchFamily="34" charset="0"/>
              </a:endParaRPr>
            </a:p>
          </p:txBody>
        </p:sp>
        <p:sp>
          <p:nvSpPr>
            <p:cNvPr id="172096" name="Kotak Teks 172095"/>
            <p:cNvSpPr txBox="1"/>
            <p:nvPr/>
          </p:nvSpPr>
          <p:spPr>
            <a:xfrm>
              <a:off x="3651" y="1025"/>
              <a:ext cx="694" cy="186"/>
            </a:xfrm>
            <a:prstGeom prst="rect">
              <a:avLst/>
            </a:prstGeom>
            <a:noFill/>
            <a:ln w="9525">
              <a:noFill/>
            </a:ln>
          </p:spPr>
          <p:txBody>
            <a:bodyPr wrap="none" anchor="t" anchorCtr="0">
              <a:spAutoFit/>
            </a:bodyPr>
            <a:p>
              <a:r>
                <a:rPr sz="1200" b="1">
                  <a:latin typeface="Verdana" panose="020B0604030504040204" pitchFamily="34" charset="0"/>
                </a:rPr>
                <a:t>e-Library</a:t>
              </a:r>
              <a:endParaRPr sz="1200" b="1">
                <a:latin typeface="Verdana" panose="020B0604030504040204" pitchFamily="34" charset="0"/>
              </a:endParaRPr>
            </a:p>
          </p:txBody>
        </p:sp>
        <p:pic>
          <p:nvPicPr>
            <p:cNvPr id="172097" name="Gambar 172096" descr="MSC"/>
            <p:cNvPicPr>
              <a:picLocks noChangeAspect="1"/>
            </p:cNvPicPr>
            <p:nvPr/>
          </p:nvPicPr>
          <p:blipFill>
            <a:blip r:embed="rId1"/>
            <a:stretch>
              <a:fillRect/>
            </a:stretch>
          </p:blipFill>
          <p:spPr>
            <a:xfrm>
              <a:off x="3507" y="960"/>
              <a:ext cx="185" cy="280"/>
            </a:xfrm>
            <a:prstGeom prst="rect">
              <a:avLst/>
            </a:prstGeom>
            <a:noFill/>
            <a:ln w="9525">
              <a:noFill/>
            </a:ln>
          </p:spPr>
        </p:pic>
        <p:sp>
          <p:nvSpPr>
            <p:cNvPr id="172098" name="Kotak Teks 172097"/>
            <p:cNvSpPr txBox="1"/>
            <p:nvPr/>
          </p:nvSpPr>
          <p:spPr>
            <a:xfrm>
              <a:off x="3532" y="1457"/>
              <a:ext cx="772" cy="186"/>
            </a:xfrm>
            <a:prstGeom prst="rect">
              <a:avLst/>
            </a:prstGeom>
            <a:noFill/>
            <a:ln w="9525">
              <a:noFill/>
            </a:ln>
          </p:spPr>
          <p:txBody>
            <a:bodyPr wrap="none" anchor="t" anchorCtr="0">
              <a:spAutoFit/>
            </a:bodyPr>
            <a:p>
              <a:r>
                <a:rPr sz="1200" b="1">
                  <a:latin typeface="Verdana" panose="020B0604030504040204" pitchFamily="34" charset="0"/>
                </a:rPr>
                <a:t>e-Services</a:t>
              </a:r>
              <a:endParaRPr sz="1200" b="1">
                <a:latin typeface="Verdana" panose="020B0604030504040204" pitchFamily="34" charset="0"/>
              </a:endParaRPr>
            </a:p>
          </p:txBody>
        </p:sp>
        <p:pic>
          <p:nvPicPr>
            <p:cNvPr id="172099" name="Gambar 172098" descr="MSC"/>
            <p:cNvPicPr>
              <a:picLocks noChangeAspect="1"/>
            </p:cNvPicPr>
            <p:nvPr/>
          </p:nvPicPr>
          <p:blipFill>
            <a:blip r:embed="rId1"/>
            <a:stretch>
              <a:fillRect/>
            </a:stretch>
          </p:blipFill>
          <p:spPr>
            <a:xfrm>
              <a:off x="3388" y="1392"/>
              <a:ext cx="185" cy="280"/>
            </a:xfrm>
            <a:prstGeom prst="rect">
              <a:avLst/>
            </a:prstGeom>
            <a:noFill/>
            <a:ln w="9525">
              <a:noFill/>
            </a:ln>
          </p:spPr>
        </p:pic>
        <p:sp>
          <p:nvSpPr>
            <p:cNvPr id="172100" name="Persegi panjang 172099"/>
            <p:cNvSpPr/>
            <p:nvPr/>
          </p:nvSpPr>
          <p:spPr>
            <a:xfrm>
              <a:off x="0" y="2077"/>
              <a:ext cx="2160" cy="1467"/>
            </a:xfrm>
            <a:prstGeom prst="rect">
              <a:avLst/>
            </a:prstGeom>
            <a:noFill/>
            <a:ln w="9525">
              <a:noFill/>
            </a:ln>
          </p:spPr>
          <p:txBody>
            <a:bodyPr>
              <a:spAutoFit/>
            </a:bodyPr>
            <a:p>
              <a:pPr algn="r">
                <a:lnSpc>
                  <a:spcPct val="75000"/>
                </a:lnSpc>
                <a:spcBef>
                  <a:spcPct val="45000"/>
                </a:spcBef>
                <a:buFont typeface="Lucida Sans Unicode" panose="020B0602030504020204" pitchFamily="34" charset="0"/>
              </a:pPr>
              <a:r>
                <a:rPr sz="1200">
                  <a:latin typeface="Lucida Sans Unicode" panose="020B0602030504020204" pitchFamily="34" charset="0"/>
                </a:rPr>
                <a:t>Unit </a:t>
              </a:r>
              <a:r>
                <a:rPr sz="1200" err="1">
                  <a:latin typeface="Lucida Sans Unicode" panose="020B0602030504020204" pitchFamily="34" charset="0"/>
                </a:rPr>
                <a:t>Pelayanan</a:t>
              </a:r>
              <a:r>
                <a:rPr sz="1200">
                  <a:latin typeface="Lucida Sans Unicode" panose="020B0602030504020204" pitchFamily="34" charset="0"/>
                </a:rPr>
                <a:t> </a:t>
              </a:r>
              <a:r>
                <a:rPr sz="1200" err="1">
                  <a:latin typeface="Lucida Sans Unicode" panose="020B0602030504020204" pitchFamily="34" charset="0"/>
                </a:rPr>
                <a:t>Masyarakat</a:t>
              </a:r>
              <a:r>
                <a:rPr sz="1200">
                  <a:latin typeface="Lucida Sans Unicode" panose="020B0602030504020204" pitchFamily="34" charset="0"/>
                </a:rPr>
                <a:t> </a:t>
              </a:r>
              <a:r>
                <a:rPr sz="1200" err="1">
                  <a:latin typeface="Lucida Sans Unicode" panose="020B0602030504020204" pitchFamily="34" charset="0"/>
                </a:rPr>
                <a:t>Terpadu</a:t>
              </a:r>
              <a:endParaRPr sz="1200">
                <a:latin typeface="Lucida Sans Unicode" panose="020B0602030504020204" pitchFamily="34" charset="0"/>
              </a:endParaRPr>
            </a:p>
            <a:p>
              <a:pPr algn="r">
                <a:lnSpc>
                  <a:spcPct val="75000"/>
                </a:lnSpc>
                <a:spcBef>
                  <a:spcPct val="45000"/>
                </a:spcBef>
                <a:buFont typeface="Lucida Sans Unicode" panose="020B0602030504020204" pitchFamily="34" charset="0"/>
              </a:pPr>
              <a:r>
                <a:rPr sz="1000" err="1">
                  <a:latin typeface="Lucida Sans Unicode" panose="020B0602030504020204" pitchFamily="34" charset="0"/>
                </a:rPr>
                <a:t>Sistem</a:t>
              </a:r>
              <a:r>
                <a:rPr sz="1000">
                  <a:latin typeface="Lucida Sans Unicode" panose="020B0602030504020204" pitchFamily="34" charset="0"/>
                </a:rPr>
                <a:t> </a:t>
              </a:r>
              <a:r>
                <a:rPr sz="1000" err="1">
                  <a:latin typeface="Lucida Sans Unicode" panose="020B0602030504020204" pitchFamily="34" charset="0"/>
                </a:rPr>
                <a:t>Informasi</a:t>
              </a:r>
              <a:r>
                <a:rPr sz="1000">
                  <a:latin typeface="Lucida Sans Unicode" panose="020B0602030504020204" pitchFamily="34" charset="0"/>
                </a:rPr>
                <a:t> </a:t>
              </a:r>
              <a:r>
                <a:rPr sz="1000" err="1">
                  <a:latin typeface="Lucida Sans Unicode" panose="020B0602030504020204" pitchFamily="34" charset="0"/>
                </a:rPr>
                <a:t>Potensi</a:t>
              </a:r>
              <a:r>
                <a:rPr sz="1000">
                  <a:latin typeface="Lucida Sans Unicode" panose="020B0602030504020204" pitchFamily="34" charset="0"/>
                </a:rPr>
                <a:t> </a:t>
              </a:r>
              <a:r>
                <a:rPr sz="1000" err="1">
                  <a:latin typeface="Lucida Sans Unicode" panose="020B0602030504020204" pitchFamily="34" charset="0"/>
                </a:rPr>
                <a:t>Daerah</a:t>
              </a:r>
              <a:endParaRPr sz="1000">
                <a:latin typeface="Lucida Sans Unicode" panose="020B0602030504020204" pitchFamily="34" charset="0"/>
              </a:endParaRPr>
            </a:p>
            <a:p>
              <a:pPr algn="r">
                <a:lnSpc>
                  <a:spcPct val="75000"/>
                </a:lnSpc>
                <a:spcBef>
                  <a:spcPct val="45000"/>
                </a:spcBef>
                <a:buFont typeface="Lucida Sans Unicode" panose="020B0602030504020204" pitchFamily="34" charset="0"/>
              </a:pPr>
              <a:r>
                <a:rPr sz="1000" err="1">
                  <a:latin typeface="Lucida Sans Unicode" panose="020B0602030504020204" pitchFamily="34" charset="0"/>
                </a:rPr>
                <a:t>Sistem</a:t>
              </a:r>
              <a:r>
                <a:rPr sz="1000">
                  <a:latin typeface="Lucida Sans Unicode" panose="020B0602030504020204" pitchFamily="34" charset="0"/>
                </a:rPr>
                <a:t> </a:t>
              </a:r>
              <a:r>
                <a:rPr sz="1000" err="1">
                  <a:latin typeface="Lucida Sans Unicode" panose="020B0602030504020204" pitchFamily="34" charset="0"/>
                </a:rPr>
                <a:t>Informasi</a:t>
              </a:r>
              <a:r>
                <a:rPr sz="1000">
                  <a:latin typeface="Lucida Sans Unicode" panose="020B0602030504020204" pitchFamily="34" charset="0"/>
                </a:rPr>
                <a:t> </a:t>
              </a:r>
              <a:r>
                <a:rPr sz="1000" err="1">
                  <a:latin typeface="Lucida Sans Unicode" panose="020B0602030504020204" pitchFamily="34" charset="0"/>
                </a:rPr>
                <a:t>Investasi</a:t>
              </a:r>
              <a:endParaRPr sz="1000">
                <a:latin typeface="Lucida Sans Unicode" panose="020B0602030504020204" pitchFamily="34" charset="0"/>
              </a:endParaRPr>
            </a:p>
            <a:p>
              <a:pPr algn="r">
                <a:lnSpc>
                  <a:spcPct val="75000"/>
                </a:lnSpc>
                <a:spcBef>
                  <a:spcPct val="45000"/>
                </a:spcBef>
                <a:buFont typeface="Lucida Sans Unicode" panose="020B0602030504020204" pitchFamily="34" charset="0"/>
              </a:pPr>
              <a:r>
                <a:rPr sz="1000" err="1">
                  <a:latin typeface="Lucida Sans Unicode" panose="020B0602030504020204" pitchFamily="34" charset="0"/>
                </a:rPr>
                <a:t>Sistem</a:t>
              </a:r>
              <a:r>
                <a:rPr sz="1000">
                  <a:latin typeface="Lucida Sans Unicode" panose="020B0602030504020204" pitchFamily="34" charset="0"/>
                </a:rPr>
                <a:t> </a:t>
              </a:r>
              <a:r>
                <a:rPr sz="1000" err="1">
                  <a:latin typeface="Lucida Sans Unicode" panose="020B0602030504020204" pitchFamily="34" charset="0"/>
                </a:rPr>
                <a:t>Informasi</a:t>
              </a:r>
              <a:r>
                <a:rPr sz="1000">
                  <a:latin typeface="Lucida Sans Unicode" panose="020B0602030504020204" pitchFamily="34" charset="0"/>
                </a:rPr>
                <a:t> </a:t>
              </a:r>
              <a:r>
                <a:rPr sz="1000" err="1">
                  <a:latin typeface="Lucida Sans Unicode" panose="020B0602030504020204" pitchFamily="34" charset="0"/>
                </a:rPr>
                <a:t>Profil</a:t>
              </a:r>
              <a:r>
                <a:rPr sz="1000">
                  <a:latin typeface="Lucida Sans Unicode" panose="020B0602030504020204" pitchFamily="34" charset="0"/>
                </a:rPr>
                <a:t> &amp; </a:t>
              </a:r>
              <a:r>
                <a:rPr sz="1000" err="1">
                  <a:latin typeface="Lucida Sans Unicode" panose="020B0602030504020204" pitchFamily="34" charset="0"/>
                </a:rPr>
                <a:t>Prospek</a:t>
              </a:r>
              <a:r>
                <a:rPr sz="1000">
                  <a:latin typeface="Lucida Sans Unicode" panose="020B0602030504020204" pitchFamily="34" charset="0"/>
                </a:rPr>
                <a:t> Kota</a:t>
              </a:r>
              <a:endParaRPr sz="1000">
                <a:latin typeface="Lucida Sans Unicode" panose="020B0602030504020204" pitchFamily="34" charset="0"/>
              </a:endParaRPr>
            </a:p>
            <a:p>
              <a:pPr algn="r">
                <a:lnSpc>
                  <a:spcPct val="75000"/>
                </a:lnSpc>
                <a:spcBef>
                  <a:spcPct val="45000"/>
                </a:spcBef>
                <a:buFont typeface="Lucida Sans Unicode" panose="020B0602030504020204" pitchFamily="34" charset="0"/>
              </a:pPr>
              <a:r>
                <a:rPr sz="1000" err="1">
                  <a:latin typeface="Lucida Sans Unicode" panose="020B0602030504020204" pitchFamily="34" charset="0"/>
                </a:rPr>
                <a:t>Pusat</a:t>
              </a:r>
              <a:r>
                <a:rPr sz="1000">
                  <a:latin typeface="Lucida Sans Unicode" panose="020B0602030504020204" pitchFamily="34" charset="0"/>
                </a:rPr>
                <a:t> </a:t>
              </a:r>
              <a:r>
                <a:rPr sz="1000" err="1">
                  <a:latin typeface="Lucida Sans Unicode" panose="020B0602030504020204" pitchFamily="34" charset="0"/>
                </a:rPr>
                <a:t>Informasi</a:t>
              </a:r>
              <a:r>
                <a:rPr sz="1000">
                  <a:latin typeface="Lucida Sans Unicode" panose="020B0602030504020204" pitchFamily="34" charset="0"/>
                </a:rPr>
                <a:t> </a:t>
              </a:r>
              <a:r>
                <a:rPr sz="1000" err="1">
                  <a:latin typeface="Lucida Sans Unicode" panose="020B0602030504020204" pitchFamily="34" charset="0"/>
                </a:rPr>
                <a:t>Layanan</a:t>
              </a:r>
              <a:r>
                <a:rPr sz="1000">
                  <a:latin typeface="Lucida Sans Unicode" panose="020B0602030504020204" pitchFamily="34" charset="0"/>
                </a:rPr>
                <a:t> </a:t>
              </a:r>
              <a:r>
                <a:rPr sz="1000" err="1">
                  <a:latin typeface="Lucida Sans Unicode" panose="020B0602030504020204" pitchFamily="34" charset="0"/>
                </a:rPr>
                <a:t>Masyarakat</a:t>
              </a:r>
              <a:endParaRPr sz="1000">
                <a:latin typeface="Lucida Sans Unicode" panose="020B0602030504020204" pitchFamily="34" charset="0"/>
              </a:endParaRPr>
            </a:p>
            <a:p>
              <a:pPr algn="r">
                <a:lnSpc>
                  <a:spcPct val="75000"/>
                </a:lnSpc>
                <a:spcBef>
                  <a:spcPct val="45000"/>
                </a:spcBef>
                <a:buFont typeface="Lucida Sans Unicode" panose="020B0602030504020204" pitchFamily="34" charset="0"/>
              </a:pPr>
              <a:r>
                <a:rPr sz="1000" err="1">
                  <a:latin typeface="Lucida Sans Unicode" panose="020B0602030504020204" pitchFamily="34" charset="0"/>
                </a:rPr>
                <a:t>Pusat</a:t>
              </a:r>
              <a:r>
                <a:rPr sz="1000">
                  <a:latin typeface="Lucida Sans Unicode" panose="020B0602030504020204" pitchFamily="34" charset="0"/>
                </a:rPr>
                <a:t> </a:t>
              </a:r>
              <a:r>
                <a:rPr sz="1000" err="1">
                  <a:latin typeface="Lucida Sans Unicode" panose="020B0602030504020204" pitchFamily="34" charset="0"/>
                </a:rPr>
                <a:t>Informasi</a:t>
              </a:r>
              <a:r>
                <a:rPr sz="1000">
                  <a:latin typeface="Lucida Sans Unicode" panose="020B0602030504020204" pitchFamily="34" charset="0"/>
                </a:rPr>
                <a:t> </a:t>
              </a:r>
              <a:r>
                <a:rPr sz="1000" err="1">
                  <a:latin typeface="Lucida Sans Unicode" panose="020B0602030504020204" pitchFamily="34" charset="0"/>
                </a:rPr>
                <a:t>Kependudukan</a:t>
              </a:r>
              <a:endParaRPr sz="1000">
                <a:latin typeface="Lucida Sans Unicode" panose="020B0602030504020204" pitchFamily="34" charset="0"/>
              </a:endParaRPr>
            </a:p>
            <a:p>
              <a:pPr algn="r">
                <a:lnSpc>
                  <a:spcPct val="75000"/>
                </a:lnSpc>
                <a:spcBef>
                  <a:spcPct val="45000"/>
                </a:spcBef>
                <a:buFont typeface="Lucida Sans Unicode" panose="020B0602030504020204" pitchFamily="34" charset="0"/>
              </a:pPr>
              <a:r>
                <a:rPr sz="1000" err="1">
                  <a:latin typeface="Lucida Sans Unicode" panose="020B0602030504020204" pitchFamily="34" charset="0"/>
                </a:rPr>
                <a:t>Pusat</a:t>
              </a:r>
              <a:r>
                <a:rPr sz="1000">
                  <a:latin typeface="Lucida Sans Unicode" panose="020B0602030504020204" pitchFamily="34" charset="0"/>
                </a:rPr>
                <a:t> </a:t>
              </a:r>
              <a:r>
                <a:rPr sz="1000" err="1">
                  <a:latin typeface="Lucida Sans Unicode" panose="020B0602030504020204" pitchFamily="34" charset="0"/>
                </a:rPr>
                <a:t>Informasi</a:t>
              </a:r>
              <a:r>
                <a:rPr sz="1000">
                  <a:latin typeface="Lucida Sans Unicode" panose="020B0602030504020204" pitchFamily="34" charset="0"/>
                </a:rPr>
                <a:t> </a:t>
              </a:r>
              <a:r>
                <a:rPr sz="1000" err="1">
                  <a:latin typeface="Lucida Sans Unicode" panose="020B0602030504020204" pitchFamily="34" charset="0"/>
                </a:rPr>
                <a:t>Bisnis</a:t>
              </a:r>
              <a:endParaRPr sz="1000">
                <a:latin typeface="Lucida Sans Unicode" panose="020B0602030504020204" pitchFamily="34" charset="0"/>
              </a:endParaRPr>
            </a:p>
            <a:p>
              <a:pPr algn="r">
                <a:lnSpc>
                  <a:spcPct val="75000"/>
                </a:lnSpc>
                <a:spcBef>
                  <a:spcPct val="45000"/>
                </a:spcBef>
                <a:buFont typeface="Lucida Sans Unicode" panose="020B0602030504020204" pitchFamily="34" charset="0"/>
              </a:pPr>
              <a:r>
                <a:rPr sz="1000" err="1">
                  <a:latin typeface="Lucida Sans Unicode" panose="020B0602030504020204" pitchFamily="34" charset="0"/>
                </a:rPr>
                <a:t>Sistem</a:t>
              </a:r>
              <a:r>
                <a:rPr sz="1000">
                  <a:latin typeface="Lucida Sans Unicode" panose="020B0602030504020204" pitchFamily="34" charset="0"/>
                </a:rPr>
                <a:t> </a:t>
              </a:r>
              <a:r>
                <a:rPr sz="1000" err="1">
                  <a:latin typeface="Lucida Sans Unicode" panose="020B0602030504020204" pitchFamily="34" charset="0"/>
                </a:rPr>
                <a:t>Informasi</a:t>
              </a:r>
              <a:r>
                <a:rPr sz="1000">
                  <a:latin typeface="Lucida Sans Unicode" panose="020B0602030504020204" pitchFamily="34" charset="0"/>
                </a:rPr>
                <a:t> </a:t>
              </a:r>
              <a:r>
                <a:rPr sz="1000" err="1">
                  <a:latin typeface="Lucida Sans Unicode" panose="020B0602030504020204" pitchFamily="34" charset="0"/>
                </a:rPr>
                <a:t>Pariwisata</a:t>
              </a:r>
              <a:endParaRPr sz="1000">
                <a:latin typeface="Lucida Sans Unicode" panose="020B0602030504020204" pitchFamily="34" charset="0"/>
              </a:endParaRPr>
            </a:p>
            <a:p>
              <a:pPr algn="r">
                <a:lnSpc>
                  <a:spcPct val="75000"/>
                </a:lnSpc>
                <a:spcBef>
                  <a:spcPct val="45000"/>
                </a:spcBef>
                <a:buFont typeface="Lucida Sans Unicode" panose="020B0602030504020204" pitchFamily="34" charset="0"/>
              </a:pPr>
              <a:r>
                <a:rPr sz="1000" err="1">
                  <a:latin typeface="Lucida Sans Unicode" panose="020B0602030504020204" pitchFamily="34" charset="0"/>
                </a:rPr>
                <a:t>Sistem</a:t>
              </a:r>
              <a:r>
                <a:rPr sz="1000">
                  <a:latin typeface="Lucida Sans Unicode" panose="020B0602030504020204" pitchFamily="34" charset="0"/>
                </a:rPr>
                <a:t> </a:t>
              </a:r>
              <a:r>
                <a:rPr sz="1000" err="1">
                  <a:latin typeface="Lucida Sans Unicode" panose="020B0602030504020204" pitchFamily="34" charset="0"/>
                </a:rPr>
                <a:t>Informasi</a:t>
              </a:r>
              <a:r>
                <a:rPr sz="1000">
                  <a:latin typeface="Lucida Sans Unicode" panose="020B0602030504020204" pitchFamily="34" charset="0"/>
                </a:rPr>
                <a:t> </a:t>
              </a:r>
              <a:r>
                <a:rPr sz="1000" err="1">
                  <a:latin typeface="Lucida Sans Unicode" panose="020B0602030504020204" pitchFamily="34" charset="0"/>
                </a:rPr>
                <a:t>Sektor-sektor</a:t>
              </a:r>
              <a:r>
                <a:rPr sz="1000">
                  <a:latin typeface="Lucida Sans Unicode" panose="020B0602030504020204" pitchFamily="34" charset="0"/>
                </a:rPr>
                <a:t> </a:t>
              </a:r>
              <a:r>
                <a:rPr sz="1000" err="1">
                  <a:latin typeface="Lucida Sans Unicode" panose="020B0602030504020204" pitchFamily="34" charset="0"/>
                </a:rPr>
                <a:t>Unggulan</a:t>
              </a:r>
              <a:endParaRPr sz="1000">
                <a:latin typeface="Lucida Sans Unicode" panose="020B0602030504020204" pitchFamily="34" charset="0"/>
              </a:endParaRPr>
            </a:p>
            <a:p>
              <a:pPr algn="r">
                <a:lnSpc>
                  <a:spcPct val="75000"/>
                </a:lnSpc>
                <a:spcBef>
                  <a:spcPct val="45000"/>
                </a:spcBef>
                <a:buFont typeface="Lucida Sans Unicode" panose="020B0602030504020204" pitchFamily="34" charset="0"/>
              </a:pPr>
              <a:r>
                <a:rPr sz="1000" err="1">
                  <a:latin typeface="Lucida Sans Unicode" panose="020B0602030504020204" pitchFamily="34" charset="0"/>
                </a:rPr>
                <a:t>Sistem</a:t>
              </a:r>
              <a:r>
                <a:rPr sz="1000">
                  <a:latin typeface="Lucida Sans Unicode" panose="020B0602030504020204" pitchFamily="34" charset="0"/>
                </a:rPr>
                <a:t> </a:t>
              </a:r>
              <a:r>
                <a:rPr sz="1000" err="1">
                  <a:latin typeface="Lucida Sans Unicode" panose="020B0602030504020204" pitchFamily="34" charset="0"/>
                </a:rPr>
                <a:t>Informasi</a:t>
              </a:r>
              <a:r>
                <a:rPr sz="1000">
                  <a:latin typeface="Lucida Sans Unicode" panose="020B0602030504020204" pitchFamily="34" charset="0"/>
                </a:rPr>
                <a:t> </a:t>
              </a:r>
              <a:r>
                <a:rPr sz="1000" err="1">
                  <a:latin typeface="Lucida Sans Unicode" panose="020B0602030504020204" pitchFamily="34" charset="0"/>
                </a:rPr>
                <a:t>Industri</a:t>
              </a:r>
              <a:r>
                <a:rPr sz="1000">
                  <a:latin typeface="Lucida Sans Unicode" panose="020B0602030504020204" pitchFamily="34" charset="0"/>
                </a:rPr>
                <a:t> </a:t>
              </a:r>
              <a:r>
                <a:rPr sz="1000" err="1">
                  <a:latin typeface="Lucida Sans Unicode" panose="020B0602030504020204" pitchFamily="34" charset="0"/>
                </a:rPr>
                <a:t>Kecil</a:t>
              </a:r>
              <a:r>
                <a:rPr sz="1000">
                  <a:latin typeface="Lucida Sans Unicode" panose="020B0602030504020204" pitchFamily="34" charset="0"/>
                </a:rPr>
                <a:t> </a:t>
              </a:r>
              <a:r>
                <a:rPr sz="1000" err="1">
                  <a:latin typeface="Lucida Sans Unicode" panose="020B0602030504020204" pitchFamily="34" charset="0"/>
                </a:rPr>
                <a:t>Menengah</a:t>
              </a:r>
              <a:r>
                <a:rPr sz="1000">
                  <a:latin typeface="Lucida Sans Unicode" panose="020B0602030504020204" pitchFamily="34" charset="0"/>
                </a:rPr>
                <a:t> </a:t>
              </a:r>
              <a:r>
                <a:rPr sz="1000" err="1">
                  <a:latin typeface="Lucida Sans Unicode" panose="020B0602030504020204" pitchFamily="34" charset="0"/>
                </a:rPr>
                <a:t>dan</a:t>
              </a:r>
              <a:r>
                <a:rPr sz="1000">
                  <a:latin typeface="Lucida Sans Unicode" panose="020B0602030504020204" pitchFamily="34" charset="0"/>
                </a:rPr>
                <a:t> </a:t>
              </a:r>
              <a:r>
                <a:rPr sz="1000" err="1">
                  <a:latin typeface="Lucida Sans Unicode" panose="020B0602030504020204" pitchFamily="34" charset="0"/>
                </a:rPr>
                <a:t>Kerajinan</a:t>
              </a:r>
              <a:endParaRPr sz="1000">
                <a:latin typeface="Lucida Sans Unicode" panose="020B0602030504020204" pitchFamily="34" charset="0"/>
              </a:endParaRPr>
            </a:p>
            <a:p>
              <a:pPr algn="r">
                <a:lnSpc>
                  <a:spcPct val="75000"/>
                </a:lnSpc>
                <a:spcBef>
                  <a:spcPct val="45000"/>
                </a:spcBef>
                <a:buFont typeface="Lucida Sans Unicode" panose="020B0602030504020204" pitchFamily="34" charset="0"/>
              </a:pPr>
              <a:r>
                <a:rPr sz="1000" err="1">
                  <a:latin typeface="Lucida Sans Unicode" panose="020B0602030504020204" pitchFamily="34" charset="0"/>
                </a:rPr>
                <a:t>Informasi</a:t>
              </a:r>
              <a:r>
                <a:rPr sz="1000">
                  <a:latin typeface="Lucida Sans Unicode" panose="020B0602030504020204" pitchFamily="34" charset="0"/>
                </a:rPr>
                <a:t> </a:t>
              </a:r>
              <a:r>
                <a:rPr sz="1000" err="1">
                  <a:latin typeface="Lucida Sans Unicode" panose="020B0602030504020204" pitchFamily="34" charset="0"/>
                </a:rPr>
                <a:t>Pemilu</a:t>
              </a:r>
              <a:endParaRPr sz="1000">
                <a:latin typeface="Lucida Sans Unicode" panose="020B0602030504020204" pitchFamily="34" charset="0"/>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74084" name="Grup 174083"/>
          <p:cNvGrpSpPr/>
          <p:nvPr/>
        </p:nvGrpSpPr>
        <p:grpSpPr>
          <a:xfrm>
            <a:off x="576263" y="719138"/>
            <a:ext cx="7418387" cy="5738812"/>
            <a:chOff x="748" y="515"/>
            <a:chExt cx="3840" cy="3323"/>
          </a:xfrm>
        </p:grpSpPr>
        <p:sp>
          <p:nvSpPr>
            <p:cNvPr id="174085" name="Bentuk Bebas 174084"/>
            <p:cNvSpPr/>
            <p:nvPr/>
          </p:nvSpPr>
          <p:spPr>
            <a:xfrm>
              <a:off x="796" y="1534"/>
              <a:ext cx="3792" cy="2304"/>
            </a:xfrm>
            <a:custGeom>
              <a:avLst/>
              <a:gdLst/>
              <a:ahLst/>
              <a:cxnLst/>
              <a:pathLst>
                <a:path w="3840" h="2304">
                  <a:moveTo>
                    <a:pt x="3792" y="0"/>
                  </a:moveTo>
                  <a:lnTo>
                    <a:pt x="0" y="0"/>
                  </a:lnTo>
                  <a:lnTo>
                    <a:pt x="0" y="480"/>
                  </a:lnTo>
                  <a:lnTo>
                    <a:pt x="480" y="1920"/>
                  </a:lnTo>
                  <a:lnTo>
                    <a:pt x="1104" y="2304"/>
                  </a:lnTo>
                  <a:lnTo>
                    <a:pt x="3840" y="2304"/>
                  </a:lnTo>
                  <a:lnTo>
                    <a:pt x="3792" y="0"/>
                  </a:lnTo>
                  <a:close/>
                </a:path>
              </a:pathLst>
            </a:custGeom>
            <a:solidFill>
              <a:schemeClr val="bg1"/>
            </a:solidFill>
            <a:ln w="9525">
              <a:noFill/>
            </a:ln>
          </p:spPr>
          <p:txBody>
            <a:bodyPr/>
            <a:p>
              <a:endParaRPr lang="id-ID" altLang="en-US"/>
            </a:p>
          </p:txBody>
        </p:sp>
        <p:sp>
          <p:nvSpPr>
            <p:cNvPr id="174086" name="Bulan 174085"/>
            <p:cNvSpPr/>
            <p:nvPr/>
          </p:nvSpPr>
          <p:spPr>
            <a:xfrm rot="-904698" flipH="1">
              <a:off x="1496" y="759"/>
              <a:ext cx="2932" cy="2168"/>
            </a:xfrm>
            <a:prstGeom prst="moon">
              <a:avLst>
                <a:gd name="adj" fmla="val 74991"/>
              </a:avLst>
            </a:prstGeom>
            <a:solidFill>
              <a:schemeClr val="bg1"/>
            </a:solidFill>
            <a:ln w="9525" cap="flat" cmpd="sng">
              <a:solidFill>
                <a:srgbClr val="66CCFF"/>
              </a:solidFill>
              <a:prstDash val="solid"/>
              <a:miter/>
              <a:headEnd type="none" w="med" len="med"/>
              <a:tailEnd type="none" w="med" len="med"/>
            </a:ln>
          </p:spPr>
          <p:txBody>
            <a:bodyPr/>
            <a:p>
              <a:endParaRPr lang="id-ID" altLang="en-US"/>
            </a:p>
          </p:txBody>
        </p:sp>
        <p:grpSp>
          <p:nvGrpSpPr>
            <p:cNvPr id="174087" name="Grup 174086"/>
            <p:cNvGrpSpPr>
              <a:grpSpLocks noChangeAspect="1"/>
            </p:cNvGrpSpPr>
            <p:nvPr/>
          </p:nvGrpSpPr>
          <p:grpSpPr>
            <a:xfrm rot="110942">
              <a:off x="2837" y="2618"/>
              <a:ext cx="164" cy="224"/>
              <a:chOff x="4608" y="2736"/>
              <a:chExt cx="443" cy="586"/>
            </a:xfrm>
          </p:grpSpPr>
          <p:sp>
            <p:nvSpPr>
              <p:cNvPr id="174088" name="Bentuk Bebas 174087"/>
              <p:cNvSpPr>
                <a:spLocks noChangeAspect="1"/>
              </p:cNvSpPr>
              <p:nvPr/>
            </p:nvSpPr>
            <p:spPr>
              <a:xfrm>
                <a:off x="4611" y="3131"/>
                <a:ext cx="180" cy="191"/>
              </a:xfrm>
              <a:custGeom>
                <a:avLst/>
                <a:gdLst/>
                <a:ahLst/>
                <a:cxnLst/>
                <a:pathLst>
                  <a:path w="180" h="191">
                    <a:moveTo>
                      <a:pt x="0" y="0"/>
                    </a:moveTo>
                    <a:lnTo>
                      <a:pt x="0" y="83"/>
                    </a:lnTo>
                    <a:lnTo>
                      <a:pt x="179" y="190"/>
                    </a:lnTo>
                    <a:lnTo>
                      <a:pt x="179" y="102"/>
                    </a:lnTo>
                    <a:lnTo>
                      <a:pt x="0" y="0"/>
                    </a:lnTo>
                  </a:path>
                </a:pathLst>
              </a:custGeom>
              <a:solidFill>
                <a:srgbClr val="676767"/>
              </a:solidFill>
              <a:ln w="9525">
                <a:noFill/>
              </a:ln>
            </p:spPr>
            <p:txBody>
              <a:bodyPr/>
              <a:p>
                <a:endParaRPr lang="id-ID" altLang="en-US"/>
              </a:p>
            </p:txBody>
          </p:sp>
          <p:sp>
            <p:nvSpPr>
              <p:cNvPr id="174089" name="Bentuk Bebas 174088"/>
              <p:cNvSpPr>
                <a:spLocks noChangeAspect="1"/>
              </p:cNvSpPr>
              <p:nvPr/>
            </p:nvSpPr>
            <p:spPr>
              <a:xfrm>
                <a:off x="4787" y="3059"/>
                <a:ext cx="258" cy="262"/>
              </a:xfrm>
              <a:custGeom>
                <a:avLst/>
                <a:gdLst/>
                <a:ahLst/>
                <a:cxnLst/>
                <a:pathLst>
                  <a:path w="258" h="262">
                    <a:moveTo>
                      <a:pt x="2" y="261"/>
                    </a:moveTo>
                    <a:lnTo>
                      <a:pt x="257" y="89"/>
                    </a:lnTo>
                    <a:lnTo>
                      <a:pt x="257" y="0"/>
                    </a:lnTo>
                    <a:lnTo>
                      <a:pt x="0" y="179"/>
                    </a:lnTo>
                    <a:lnTo>
                      <a:pt x="2" y="261"/>
                    </a:lnTo>
                  </a:path>
                </a:pathLst>
              </a:custGeom>
              <a:solidFill>
                <a:srgbClr val="808080"/>
              </a:solidFill>
              <a:ln w="9525">
                <a:noFill/>
              </a:ln>
            </p:spPr>
            <p:txBody>
              <a:bodyPr/>
              <a:p>
                <a:endParaRPr lang="id-ID" altLang="en-US"/>
              </a:p>
            </p:txBody>
          </p:sp>
          <p:sp>
            <p:nvSpPr>
              <p:cNvPr id="174090" name="Bentuk Bebas 174089"/>
              <p:cNvSpPr>
                <a:spLocks noChangeAspect="1"/>
              </p:cNvSpPr>
              <p:nvPr/>
            </p:nvSpPr>
            <p:spPr>
              <a:xfrm>
                <a:off x="4608" y="2958"/>
                <a:ext cx="443" cy="274"/>
              </a:xfrm>
              <a:custGeom>
                <a:avLst/>
                <a:gdLst/>
                <a:ahLst/>
                <a:cxnLst/>
                <a:pathLst>
                  <a:path w="443" h="274">
                    <a:moveTo>
                      <a:pt x="0" y="168"/>
                    </a:moveTo>
                    <a:lnTo>
                      <a:pt x="261" y="0"/>
                    </a:lnTo>
                    <a:lnTo>
                      <a:pt x="442" y="101"/>
                    </a:lnTo>
                    <a:lnTo>
                      <a:pt x="180" y="273"/>
                    </a:lnTo>
                    <a:lnTo>
                      <a:pt x="0" y="168"/>
                    </a:lnTo>
                  </a:path>
                </a:pathLst>
              </a:custGeom>
              <a:solidFill>
                <a:srgbClr val="B2B2B2"/>
              </a:solidFill>
              <a:ln w="9525">
                <a:noFill/>
              </a:ln>
            </p:spPr>
            <p:txBody>
              <a:bodyPr/>
              <a:p>
                <a:endParaRPr lang="id-ID" altLang="en-US"/>
              </a:p>
            </p:txBody>
          </p:sp>
          <p:sp>
            <p:nvSpPr>
              <p:cNvPr id="174091" name="Bentuk Bebas 174090"/>
              <p:cNvSpPr>
                <a:spLocks noChangeAspect="1"/>
              </p:cNvSpPr>
              <p:nvPr/>
            </p:nvSpPr>
            <p:spPr>
              <a:xfrm>
                <a:off x="4617" y="2736"/>
                <a:ext cx="401" cy="258"/>
              </a:xfrm>
              <a:custGeom>
                <a:avLst/>
                <a:gdLst/>
                <a:ahLst/>
                <a:cxnLst/>
                <a:pathLst>
                  <a:path w="401" h="258">
                    <a:moveTo>
                      <a:pt x="0" y="127"/>
                    </a:moveTo>
                    <a:lnTo>
                      <a:pt x="81" y="176"/>
                    </a:lnTo>
                    <a:lnTo>
                      <a:pt x="57" y="193"/>
                    </a:lnTo>
                    <a:lnTo>
                      <a:pt x="163" y="257"/>
                    </a:lnTo>
                    <a:lnTo>
                      <a:pt x="400" y="83"/>
                    </a:lnTo>
                    <a:lnTo>
                      <a:pt x="303" y="33"/>
                    </a:lnTo>
                    <a:lnTo>
                      <a:pt x="283" y="45"/>
                    </a:lnTo>
                    <a:lnTo>
                      <a:pt x="189" y="0"/>
                    </a:lnTo>
                    <a:lnTo>
                      <a:pt x="0" y="127"/>
                    </a:lnTo>
                  </a:path>
                </a:pathLst>
              </a:custGeom>
              <a:solidFill>
                <a:srgbClr val="DADADA"/>
              </a:solidFill>
              <a:ln w="9525">
                <a:noFill/>
              </a:ln>
            </p:spPr>
            <p:txBody>
              <a:bodyPr/>
              <a:p>
                <a:endParaRPr lang="id-ID" altLang="en-US"/>
              </a:p>
            </p:txBody>
          </p:sp>
          <p:sp>
            <p:nvSpPr>
              <p:cNvPr id="174092" name="Bentuk Bebas 174091"/>
              <p:cNvSpPr>
                <a:spLocks noChangeAspect="1"/>
              </p:cNvSpPr>
              <p:nvPr/>
            </p:nvSpPr>
            <p:spPr>
              <a:xfrm>
                <a:off x="4617" y="2857"/>
                <a:ext cx="179" cy="311"/>
              </a:xfrm>
              <a:custGeom>
                <a:avLst/>
                <a:gdLst/>
                <a:ahLst/>
                <a:cxnLst/>
                <a:pathLst>
                  <a:path w="179" h="311">
                    <a:moveTo>
                      <a:pt x="2" y="0"/>
                    </a:moveTo>
                    <a:lnTo>
                      <a:pt x="0" y="147"/>
                    </a:lnTo>
                    <a:lnTo>
                      <a:pt x="61" y="220"/>
                    </a:lnTo>
                    <a:lnTo>
                      <a:pt x="61" y="241"/>
                    </a:lnTo>
                    <a:lnTo>
                      <a:pt x="174" y="310"/>
                    </a:lnTo>
                    <a:lnTo>
                      <a:pt x="178" y="125"/>
                    </a:lnTo>
                    <a:lnTo>
                      <a:pt x="67" y="76"/>
                    </a:lnTo>
                    <a:lnTo>
                      <a:pt x="85" y="57"/>
                    </a:lnTo>
                    <a:lnTo>
                      <a:pt x="2" y="0"/>
                    </a:lnTo>
                  </a:path>
                </a:pathLst>
              </a:custGeom>
              <a:solidFill>
                <a:srgbClr val="676767"/>
              </a:solidFill>
              <a:ln w="9525">
                <a:noFill/>
              </a:ln>
            </p:spPr>
            <p:txBody>
              <a:bodyPr/>
              <a:p>
                <a:endParaRPr lang="id-ID" altLang="en-US"/>
              </a:p>
            </p:txBody>
          </p:sp>
          <p:sp>
            <p:nvSpPr>
              <p:cNvPr id="174093" name="Bentuk Bebas 174092"/>
              <p:cNvSpPr>
                <a:spLocks noChangeAspect="1"/>
              </p:cNvSpPr>
              <p:nvPr/>
            </p:nvSpPr>
            <p:spPr>
              <a:xfrm>
                <a:off x="4794" y="2815"/>
                <a:ext cx="220" cy="353"/>
              </a:xfrm>
              <a:custGeom>
                <a:avLst/>
                <a:gdLst/>
                <a:ahLst/>
                <a:cxnLst/>
                <a:pathLst>
                  <a:path w="220" h="353">
                    <a:moveTo>
                      <a:pt x="219" y="0"/>
                    </a:moveTo>
                    <a:lnTo>
                      <a:pt x="219" y="197"/>
                    </a:lnTo>
                    <a:lnTo>
                      <a:pt x="0" y="352"/>
                    </a:lnTo>
                    <a:lnTo>
                      <a:pt x="0" y="167"/>
                    </a:lnTo>
                    <a:lnTo>
                      <a:pt x="219" y="0"/>
                    </a:lnTo>
                  </a:path>
                </a:pathLst>
              </a:custGeom>
              <a:solidFill>
                <a:srgbClr val="808080"/>
              </a:solidFill>
              <a:ln w="9525">
                <a:noFill/>
              </a:ln>
            </p:spPr>
            <p:txBody>
              <a:bodyPr/>
              <a:p>
                <a:endParaRPr lang="id-ID" altLang="en-US"/>
              </a:p>
            </p:txBody>
          </p:sp>
          <p:sp>
            <p:nvSpPr>
              <p:cNvPr id="174094" name="Bentuk Bebas 174093"/>
              <p:cNvSpPr>
                <a:spLocks noChangeAspect="1"/>
              </p:cNvSpPr>
              <p:nvPr/>
            </p:nvSpPr>
            <p:spPr>
              <a:xfrm>
                <a:off x="4824" y="2864"/>
                <a:ext cx="163" cy="247"/>
              </a:xfrm>
              <a:custGeom>
                <a:avLst/>
                <a:gdLst/>
                <a:ahLst/>
                <a:cxnLst/>
                <a:pathLst>
                  <a:path w="163" h="247">
                    <a:moveTo>
                      <a:pt x="162" y="0"/>
                    </a:moveTo>
                    <a:lnTo>
                      <a:pt x="162" y="135"/>
                    </a:lnTo>
                    <a:lnTo>
                      <a:pt x="0" y="246"/>
                    </a:lnTo>
                    <a:lnTo>
                      <a:pt x="0" y="125"/>
                    </a:lnTo>
                    <a:lnTo>
                      <a:pt x="162" y="0"/>
                    </a:lnTo>
                  </a:path>
                </a:pathLst>
              </a:custGeom>
              <a:gradFill rotWithShape="0">
                <a:gsLst>
                  <a:gs pos="0">
                    <a:srgbClr val="114FFB"/>
                  </a:gs>
                  <a:gs pos="100000">
                    <a:srgbClr val="114FFB">
                      <a:gamma/>
                      <a:shade val="0"/>
                      <a:invGamma/>
                    </a:srgbClr>
                  </a:gs>
                </a:gsLst>
                <a:path path="shape">
                  <a:fillToRect l="50000" t="50000" r="50000" b="50000"/>
                </a:path>
                <a:tileRect/>
              </a:gradFill>
              <a:ln w="9525">
                <a:noFill/>
              </a:ln>
            </p:spPr>
            <p:txBody>
              <a:bodyPr/>
              <a:p>
                <a:endParaRPr lang="id-ID" altLang="en-US"/>
              </a:p>
            </p:txBody>
          </p:sp>
          <p:sp>
            <p:nvSpPr>
              <p:cNvPr id="174095" name="Bentuk Bebas 174094"/>
              <p:cNvSpPr>
                <a:spLocks noChangeAspect="1"/>
              </p:cNvSpPr>
              <p:nvPr/>
            </p:nvSpPr>
            <p:spPr>
              <a:xfrm>
                <a:off x="4825" y="2870"/>
                <a:ext cx="162" cy="241"/>
              </a:xfrm>
              <a:custGeom>
                <a:avLst/>
                <a:gdLst/>
                <a:ahLst/>
                <a:cxnLst/>
                <a:pathLst>
                  <a:path w="162" h="241">
                    <a:moveTo>
                      <a:pt x="161" y="0"/>
                    </a:moveTo>
                    <a:lnTo>
                      <a:pt x="161" y="134"/>
                    </a:lnTo>
                    <a:lnTo>
                      <a:pt x="0" y="240"/>
                    </a:lnTo>
                  </a:path>
                </a:pathLst>
              </a:custGeom>
              <a:noFill/>
              <a:ln w="12700" cap="rnd" cmpd="sng">
                <a:solidFill>
                  <a:srgbClr val="FFFFFF">
                    <a:alpha val="100000"/>
                  </a:srgbClr>
                </a:solidFill>
                <a:prstDash val="solid"/>
                <a:headEnd type="none" w="sm" len="sm"/>
                <a:tailEnd type="none" w="sm" len="sm"/>
              </a:ln>
            </p:spPr>
            <p:txBody>
              <a:bodyPr/>
              <a:p>
                <a:endParaRPr lang="id-ID" altLang="en-US"/>
              </a:p>
            </p:txBody>
          </p:sp>
        </p:grpSp>
        <p:sp>
          <p:nvSpPr>
            <p:cNvPr id="174096" name="Konektor Garis Lurus 174095"/>
            <p:cNvSpPr/>
            <p:nvPr/>
          </p:nvSpPr>
          <p:spPr>
            <a:xfrm flipV="1">
              <a:off x="2992" y="2649"/>
              <a:ext cx="94" cy="64"/>
            </a:xfrm>
            <a:prstGeom prst="line">
              <a:avLst/>
            </a:prstGeom>
            <a:ln w="19050" cap="flat" cmpd="sng">
              <a:solidFill>
                <a:srgbClr val="FF0000"/>
              </a:solidFill>
              <a:prstDash val="solid"/>
              <a:headEnd type="none" w="med" len="med"/>
              <a:tailEnd type="none" w="med" len="med"/>
            </a:ln>
          </p:spPr>
        </p:sp>
        <p:sp>
          <p:nvSpPr>
            <p:cNvPr id="174097" name="Kotak Teks 174096"/>
            <p:cNvSpPr txBox="1"/>
            <p:nvPr/>
          </p:nvSpPr>
          <p:spPr>
            <a:xfrm rot="-9442">
              <a:off x="1756" y="983"/>
              <a:ext cx="1182" cy="300"/>
            </a:xfrm>
            <a:prstGeom prst="rect">
              <a:avLst/>
            </a:prstGeom>
            <a:noFill/>
            <a:ln w="9525">
              <a:noFill/>
            </a:ln>
          </p:spPr>
          <p:txBody>
            <a:bodyPr>
              <a:spAutoFit/>
            </a:bodyPr>
            <a:p>
              <a:pPr algn="ctr"/>
              <a:r>
                <a:rPr sz="1400" b="1">
                  <a:solidFill>
                    <a:schemeClr val="accent2"/>
                  </a:solidFill>
                  <a:latin typeface="Arial" panose="020B0604020202020204" pitchFamily="34" charset="0"/>
                </a:rPr>
                <a:t>JARINGAN</a:t>
              </a:r>
              <a:endParaRPr sz="1400" b="1">
                <a:solidFill>
                  <a:schemeClr val="accent2"/>
                </a:solidFill>
                <a:latin typeface="Arial" panose="020B0604020202020204" pitchFamily="34" charset="0"/>
              </a:endParaRPr>
            </a:p>
            <a:p>
              <a:pPr algn="ctr"/>
              <a:r>
                <a:rPr sz="1400" b="1" err="1">
                  <a:solidFill>
                    <a:schemeClr val="accent2"/>
                  </a:solidFill>
                  <a:latin typeface="Arial" panose="020B0604020202020204" pitchFamily="34" charset="0"/>
                </a:rPr>
                <a:t>InterNet/intraNet</a:t>
              </a:r>
              <a:endParaRPr sz="1400" b="1">
                <a:solidFill>
                  <a:schemeClr val="accent2"/>
                </a:solidFill>
                <a:latin typeface="Arial" panose="020B0604020202020204" pitchFamily="34" charset="0"/>
              </a:endParaRPr>
            </a:p>
          </p:txBody>
        </p:sp>
        <p:sp>
          <p:nvSpPr>
            <p:cNvPr id="174098" name="Kotak Teks 174097"/>
            <p:cNvSpPr txBox="1"/>
            <p:nvPr/>
          </p:nvSpPr>
          <p:spPr>
            <a:xfrm>
              <a:off x="3256" y="1910"/>
              <a:ext cx="481" cy="195"/>
            </a:xfrm>
            <a:prstGeom prst="rect">
              <a:avLst/>
            </a:prstGeom>
            <a:noFill/>
            <a:ln w="9525">
              <a:noFill/>
            </a:ln>
          </p:spPr>
          <p:txBody>
            <a:bodyPr wrap="none" anchor="t" anchorCtr="0">
              <a:spAutoFit/>
            </a:bodyPr>
            <a:p>
              <a:r>
                <a:rPr sz="1600" b="1">
                  <a:solidFill>
                    <a:schemeClr val="accent2"/>
                  </a:solidFill>
                  <a:latin typeface="Arial" panose="020B0604020202020204" pitchFamily="34" charset="0"/>
                </a:rPr>
                <a:t>PEMKO</a:t>
              </a:r>
              <a:endParaRPr sz="1600" b="1">
                <a:solidFill>
                  <a:schemeClr val="accent2"/>
                </a:solidFill>
                <a:latin typeface="Arial" panose="020B0604020202020204" pitchFamily="34" charset="0"/>
              </a:endParaRPr>
            </a:p>
          </p:txBody>
        </p:sp>
        <p:sp>
          <p:nvSpPr>
            <p:cNvPr id="174099" name="Kotak Teks 174098"/>
            <p:cNvSpPr txBox="1"/>
            <p:nvPr/>
          </p:nvSpPr>
          <p:spPr>
            <a:xfrm>
              <a:off x="3676" y="1562"/>
              <a:ext cx="597" cy="195"/>
            </a:xfrm>
            <a:prstGeom prst="rect">
              <a:avLst/>
            </a:prstGeom>
            <a:noFill/>
            <a:ln w="9525">
              <a:noFill/>
            </a:ln>
          </p:spPr>
          <p:txBody>
            <a:bodyPr wrap="none" anchor="t" anchorCtr="0">
              <a:spAutoFit/>
            </a:bodyPr>
            <a:p>
              <a:r>
                <a:rPr sz="1600" b="1">
                  <a:solidFill>
                    <a:schemeClr val="accent2"/>
                  </a:solidFill>
                  <a:latin typeface="Arial" panose="020B0604020202020204" pitchFamily="34" charset="0"/>
                </a:rPr>
                <a:t>PROPINSI</a:t>
              </a:r>
              <a:endParaRPr sz="1600" b="1">
                <a:solidFill>
                  <a:schemeClr val="accent2"/>
                </a:solidFill>
                <a:latin typeface="Arial" panose="020B0604020202020204" pitchFamily="34" charset="0"/>
              </a:endParaRPr>
            </a:p>
          </p:txBody>
        </p:sp>
        <p:grpSp>
          <p:nvGrpSpPr>
            <p:cNvPr id="174100" name="Grup 174099"/>
            <p:cNvGrpSpPr/>
            <p:nvPr/>
          </p:nvGrpSpPr>
          <p:grpSpPr>
            <a:xfrm>
              <a:off x="1185" y="980"/>
              <a:ext cx="468" cy="481"/>
              <a:chOff x="912" y="864"/>
              <a:chExt cx="720" cy="720"/>
            </a:xfrm>
          </p:grpSpPr>
          <p:sp>
            <p:nvSpPr>
              <p:cNvPr id="174101" name="Oval 174100"/>
              <p:cNvSpPr/>
              <p:nvPr/>
            </p:nvSpPr>
            <p:spPr>
              <a:xfrm>
                <a:off x="912" y="864"/>
                <a:ext cx="720" cy="720"/>
              </a:xfrm>
              <a:prstGeom prst="ellipse">
                <a:avLst/>
              </a:prstGeom>
              <a:solidFill>
                <a:srgbClr val="FFCCFF"/>
              </a:solidFill>
              <a:ln w="9525" cap="flat" cmpd="sng">
                <a:solidFill>
                  <a:schemeClr val="tx1"/>
                </a:solidFill>
                <a:prstDash val="solid"/>
                <a:headEnd type="none" w="med" len="med"/>
                <a:tailEnd type="none" w="med" len="med"/>
              </a:ln>
            </p:spPr>
            <p:txBody>
              <a:bodyPr/>
              <a:p>
                <a:endParaRPr lang="id-ID" altLang="en-US"/>
              </a:p>
            </p:txBody>
          </p:sp>
          <p:grpSp>
            <p:nvGrpSpPr>
              <p:cNvPr id="174102" name="Grup 174101"/>
              <p:cNvGrpSpPr/>
              <p:nvPr/>
            </p:nvGrpSpPr>
            <p:grpSpPr>
              <a:xfrm>
                <a:off x="1204" y="1051"/>
                <a:ext cx="425" cy="322"/>
                <a:chOff x="1204" y="1051"/>
                <a:chExt cx="425" cy="322"/>
              </a:xfrm>
            </p:grpSpPr>
            <p:grpSp>
              <p:nvGrpSpPr>
                <p:cNvPr id="174103" name="Grup 174102"/>
                <p:cNvGrpSpPr/>
                <p:nvPr/>
              </p:nvGrpSpPr>
              <p:grpSpPr>
                <a:xfrm>
                  <a:off x="1301" y="1051"/>
                  <a:ext cx="328" cy="291"/>
                  <a:chOff x="1301" y="1051"/>
                  <a:chExt cx="328" cy="291"/>
                </a:xfrm>
              </p:grpSpPr>
              <p:grpSp>
                <p:nvGrpSpPr>
                  <p:cNvPr id="174104" name="Grup 174103"/>
                  <p:cNvGrpSpPr/>
                  <p:nvPr/>
                </p:nvGrpSpPr>
                <p:grpSpPr>
                  <a:xfrm>
                    <a:off x="1301" y="1051"/>
                    <a:ext cx="328" cy="291"/>
                    <a:chOff x="1301" y="1051"/>
                    <a:chExt cx="328" cy="291"/>
                  </a:xfrm>
                </p:grpSpPr>
                <p:grpSp>
                  <p:nvGrpSpPr>
                    <p:cNvPr id="174105" name="Grup 174104"/>
                    <p:cNvGrpSpPr/>
                    <p:nvPr/>
                  </p:nvGrpSpPr>
                  <p:grpSpPr>
                    <a:xfrm>
                      <a:off x="1301" y="1215"/>
                      <a:ext cx="328" cy="127"/>
                      <a:chOff x="1301" y="1215"/>
                      <a:chExt cx="328" cy="127"/>
                    </a:xfrm>
                  </p:grpSpPr>
                  <p:sp>
                    <p:nvSpPr>
                      <p:cNvPr id="174106" name="Bentuk Bebas 174105"/>
                      <p:cNvSpPr/>
                      <p:nvPr/>
                    </p:nvSpPr>
                    <p:spPr>
                      <a:xfrm>
                        <a:off x="1301" y="1215"/>
                        <a:ext cx="188" cy="127"/>
                      </a:xfrm>
                      <a:custGeom>
                        <a:avLst/>
                        <a:gdLst/>
                        <a:ahLst/>
                        <a:cxnLst/>
                        <a:pathLst>
                          <a:path w="1129" h="763">
                            <a:moveTo>
                              <a:pt x="1129" y="235"/>
                            </a:moveTo>
                            <a:lnTo>
                              <a:pt x="1129" y="763"/>
                            </a:lnTo>
                            <a:lnTo>
                              <a:pt x="0" y="373"/>
                            </a:lnTo>
                            <a:lnTo>
                              <a:pt x="0" y="0"/>
                            </a:lnTo>
                            <a:lnTo>
                              <a:pt x="1129" y="235"/>
                            </a:lnTo>
                            <a:close/>
                          </a:path>
                        </a:pathLst>
                      </a:custGeom>
                      <a:solidFill>
                        <a:srgbClr val="A0A0A0"/>
                      </a:solidFill>
                      <a:ln w="1588" cap="flat" cmpd="sng">
                        <a:solidFill>
                          <a:srgbClr val="000000"/>
                        </a:solidFill>
                        <a:prstDash val="solid"/>
                        <a:headEnd type="none" w="med" len="med"/>
                        <a:tailEnd type="none" w="med" len="med"/>
                      </a:ln>
                    </p:spPr>
                    <p:txBody>
                      <a:bodyPr/>
                      <a:p>
                        <a:endParaRPr lang="id-ID" altLang="en-US"/>
                      </a:p>
                    </p:txBody>
                  </p:sp>
                  <p:sp>
                    <p:nvSpPr>
                      <p:cNvPr id="174107" name="Bentuk Bebas 174106"/>
                      <p:cNvSpPr/>
                      <p:nvPr/>
                    </p:nvSpPr>
                    <p:spPr>
                      <a:xfrm>
                        <a:off x="1489" y="1246"/>
                        <a:ext cx="140" cy="96"/>
                      </a:xfrm>
                      <a:custGeom>
                        <a:avLst/>
                        <a:gdLst/>
                        <a:ahLst/>
                        <a:cxnLst/>
                        <a:pathLst>
                          <a:path w="841" h="580">
                            <a:moveTo>
                              <a:pt x="0" y="52"/>
                            </a:moveTo>
                            <a:lnTo>
                              <a:pt x="0" y="580"/>
                            </a:lnTo>
                            <a:lnTo>
                              <a:pt x="841" y="450"/>
                            </a:lnTo>
                            <a:lnTo>
                              <a:pt x="841" y="0"/>
                            </a:lnTo>
                            <a:lnTo>
                              <a:pt x="0" y="52"/>
                            </a:lnTo>
                            <a:close/>
                          </a:path>
                        </a:pathLst>
                      </a:custGeom>
                      <a:solidFill>
                        <a:srgbClr val="808080"/>
                      </a:solidFill>
                      <a:ln w="1588" cap="flat" cmpd="sng">
                        <a:solidFill>
                          <a:srgbClr val="000000"/>
                        </a:solidFill>
                        <a:prstDash val="solid"/>
                        <a:headEnd type="none" w="med" len="med"/>
                        <a:tailEnd type="none" w="med" len="med"/>
                      </a:ln>
                    </p:spPr>
                    <p:txBody>
                      <a:bodyPr/>
                      <a:p>
                        <a:endParaRPr lang="id-ID" altLang="en-US"/>
                      </a:p>
                    </p:txBody>
                  </p:sp>
                  <p:sp>
                    <p:nvSpPr>
                      <p:cNvPr id="174108" name="Bentuk Bebas 174107"/>
                      <p:cNvSpPr/>
                      <p:nvPr/>
                    </p:nvSpPr>
                    <p:spPr>
                      <a:xfrm>
                        <a:off x="1301" y="1215"/>
                        <a:ext cx="328" cy="39"/>
                      </a:xfrm>
                      <a:custGeom>
                        <a:avLst/>
                        <a:gdLst/>
                        <a:ahLst/>
                        <a:cxnLst/>
                        <a:pathLst>
                          <a:path w="1970" h="235">
                            <a:moveTo>
                              <a:pt x="1970" y="183"/>
                            </a:moveTo>
                            <a:lnTo>
                              <a:pt x="1121" y="235"/>
                            </a:lnTo>
                            <a:lnTo>
                              <a:pt x="0" y="0"/>
                            </a:lnTo>
                            <a:lnTo>
                              <a:pt x="825" y="0"/>
                            </a:lnTo>
                            <a:lnTo>
                              <a:pt x="1970" y="183"/>
                            </a:lnTo>
                            <a:close/>
                          </a:path>
                        </a:pathLst>
                      </a:custGeom>
                      <a:solidFill>
                        <a:srgbClr val="C0C0C0"/>
                      </a:solidFill>
                      <a:ln w="1588" cap="flat" cmpd="sng">
                        <a:solidFill>
                          <a:srgbClr val="000000"/>
                        </a:solidFill>
                        <a:prstDash val="solid"/>
                        <a:headEnd type="none" w="med" len="med"/>
                        <a:tailEnd type="none" w="med" len="med"/>
                      </a:ln>
                    </p:spPr>
                    <p:txBody>
                      <a:bodyPr/>
                      <a:p>
                        <a:endParaRPr lang="id-ID" altLang="en-US"/>
                      </a:p>
                    </p:txBody>
                  </p:sp>
                </p:grpSp>
                <p:sp>
                  <p:nvSpPr>
                    <p:cNvPr id="174109" name="Bentuk Bebas 174108"/>
                    <p:cNvSpPr/>
                    <p:nvPr/>
                  </p:nvSpPr>
                  <p:spPr>
                    <a:xfrm>
                      <a:off x="1403" y="1205"/>
                      <a:ext cx="119" cy="36"/>
                    </a:xfrm>
                    <a:custGeom>
                      <a:avLst/>
                      <a:gdLst/>
                      <a:ahLst/>
                      <a:cxnLst/>
                      <a:pathLst>
                        <a:path w="715" h="218">
                          <a:moveTo>
                            <a:pt x="715" y="123"/>
                          </a:moveTo>
                          <a:lnTo>
                            <a:pt x="715" y="195"/>
                          </a:lnTo>
                          <a:lnTo>
                            <a:pt x="382" y="218"/>
                          </a:lnTo>
                          <a:lnTo>
                            <a:pt x="0" y="139"/>
                          </a:lnTo>
                          <a:lnTo>
                            <a:pt x="0" y="0"/>
                          </a:lnTo>
                          <a:lnTo>
                            <a:pt x="715" y="123"/>
                          </a:lnTo>
                          <a:close/>
                        </a:path>
                      </a:pathLst>
                    </a:custGeom>
                    <a:solidFill>
                      <a:srgbClr val="606060"/>
                    </a:solidFill>
                    <a:ln w="1588" cap="flat" cmpd="sng">
                      <a:solidFill>
                        <a:srgbClr val="000000"/>
                      </a:solidFill>
                      <a:prstDash val="solid"/>
                      <a:headEnd type="none" w="med" len="med"/>
                      <a:tailEnd type="none" w="med" len="med"/>
                    </a:ln>
                  </p:spPr>
                  <p:txBody>
                    <a:bodyPr/>
                    <a:p>
                      <a:endParaRPr lang="id-ID" altLang="en-US"/>
                    </a:p>
                  </p:txBody>
                </p:sp>
                <p:grpSp>
                  <p:nvGrpSpPr>
                    <p:cNvPr id="174110" name="Grup 174109"/>
                    <p:cNvGrpSpPr/>
                    <p:nvPr/>
                  </p:nvGrpSpPr>
                  <p:grpSpPr>
                    <a:xfrm>
                      <a:off x="1338" y="1051"/>
                      <a:ext cx="266" cy="182"/>
                      <a:chOff x="1338" y="1051"/>
                      <a:chExt cx="266" cy="182"/>
                    </a:xfrm>
                  </p:grpSpPr>
                  <p:sp>
                    <p:nvSpPr>
                      <p:cNvPr id="174111" name="Bentuk Bebas 174110"/>
                      <p:cNvSpPr/>
                      <p:nvPr/>
                    </p:nvSpPr>
                    <p:spPr>
                      <a:xfrm>
                        <a:off x="1338" y="1051"/>
                        <a:ext cx="152" cy="177"/>
                      </a:xfrm>
                      <a:custGeom>
                        <a:avLst/>
                        <a:gdLst/>
                        <a:ahLst/>
                        <a:cxnLst/>
                        <a:pathLst>
                          <a:path w="913" h="1065">
                            <a:moveTo>
                              <a:pt x="785" y="1065"/>
                            </a:moveTo>
                            <a:lnTo>
                              <a:pt x="913" y="34"/>
                            </a:lnTo>
                            <a:lnTo>
                              <a:pt x="129" y="0"/>
                            </a:lnTo>
                            <a:lnTo>
                              <a:pt x="0" y="917"/>
                            </a:lnTo>
                            <a:lnTo>
                              <a:pt x="785" y="1065"/>
                            </a:lnTo>
                            <a:close/>
                          </a:path>
                        </a:pathLst>
                      </a:custGeom>
                      <a:solidFill>
                        <a:srgbClr val="A0A0A0"/>
                      </a:solidFill>
                      <a:ln w="1588" cap="flat" cmpd="sng">
                        <a:solidFill>
                          <a:srgbClr val="000000"/>
                        </a:solidFill>
                        <a:prstDash val="solid"/>
                        <a:headEnd type="none" w="med" len="med"/>
                        <a:tailEnd type="none" w="med" len="med"/>
                      </a:ln>
                    </p:spPr>
                    <p:txBody>
                      <a:bodyPr/>
                      <a:p>
                        <a:endParaRPr lang="id-ID" altLang="en-US"/>
                      </a:p>
                    </p:txBody>
                  </p:sp>
                  <p:sp>
                    <p:nvSpPr>
                      <p:cNvPr id="174112" name="Bentuk Bebas 174111"/>
                      <p:cNvSpPr/>
                      <p:nvPr/>
                    </p:nvSpPr>
                    <p:spPr>
                      <a:xfrm>
                        <a:off x="1469" y="1057"/>
                        <a:ext cx="135" cy="176"/>
                      </a:xfrm>
                      <a:custGeom>
                        <a:avLst/>
                        <a:gdLst/>
                        <a:ahLst/>
                        <a:cxnLst/>
                        <a:pathLst>
                          <a:path w="809" h="1058">
                            <a:moveTo>
                              <a:pt x="128" y="0"/>
                            </a:moveTo>
                            <a:lnTo>
                              <a:pt x="809" y="236"/>
                            </a:lnTo>
                            <a:lnTo>
                              <a:pt x="712" y="1058"/>
                            </a:lnTo>
                            <a:lnTo>
                              <a:pt x="0" y="1032"/>
                            </a:lnTo>
                            <a:lnTo>
                              <a:pt x="128" y="0"/>
                            </a:lnTo>
                            <a:close/>
                          </a:path>
                        </a:pathLst>
                      </a:custGeom>
                      <a:solidFill>
                        <a:srgbClr val="808080"/>
                      </a:solidFill>
                      <a:ln w="1588" cap="flat" cmpd="sng">
                        <a:solidFill>
                          <a:srgbClr val="000000"/>
                        </a:solidFill>
                        <a:prstDash val="solid"/>
                        <a:headEnd type="none" w="med" len="med"/>
                        <a:tailEnd type="none" w="med" len="med"/>
                      </a:ln>
                    </p:spPr>
                    <p:txBody>
                      <a:bodyPr/>
                      <a:p>
                        <a:endParaRPr lang="id-ID" altLang="en-US"/>
                      </a:p>
                    </p:txBody>
                  </p:sp>
                  <p:sp>
                    <p:nvSpPr>
                      <p:cNvPr id="174113" name="Bentuk Bebas 174112"/>
                      <p:cNvSpPr/>
                      <p:nvPr/>
                    </p:nvSpPr>
                    <p:spPr>
                      <a:xfrm>
                        <a:off x="1356" y="1068"/>
                        <a:ext cx="109" cy="134"/>
                      </a:xfrm>
                      <a:custGeom>
                        <a:avLst/>
                        <a:gdLst/>
                        <a:ahLst/>
                        <a:cxnLst/>
                        <a:pathLst>
                          <a:path w="654" h="801">
                            <a:moveTo>
                              <a:pt x="654" y="36"/>
                            </a:moveTo>
                            <a:lnTo>
                              <a:pt x="561" y="801"/>
                            </a:lnTo>
                            <a:lnTo>
                              <a:pt x="0" y="711"/>
                            </a:lnTo>
                            <a:lnTo>
                              <a:pt x="95" y="0"/>
                            </a:lnTo>
                            <a:lnTo>
                              <a:pt x="654" y="36"/>
                            </a:lnTo>
                            <a:close/>
                          </a:path>
                        </a:pathLst>
                      </a:custGeom>
                      <a:solidFill>
                        <a:srgbClr val="00C0C0"/>
                      </a:solidFill>
                      <a:ln w="1588" cap="flat" cmpd="sng">
                        <a:solidFill>
                          <a:srgbClr val="000000"/>
                        </a:solidFill>
                        <a:prstDash val="solid"/>
                        <a:headEnd type="none" w="med" len="med"/>
                        <a:tailEnd type="none" w="med" len="med"/>
                      </a:ln>
                    </p:spPr>
                    <p:txBody>
                      <a:bodyPr/>
                      <a:p>
                        <a:endParaRPr lang="id-ID" altLang="en-US"/>
                      </a:p>
                    </p:txBody>
                  </p:sp>
                </p:grpSp>
              </p:grpSp>
              <p:grpSp>
                <p:nvGrpSpPr>
                  <p:cNvPr id="174114" name="Grup 174113"/>
                  <p:cNvGrpSpPr/>
                  <p:nvPr/>
                </p:nvGrpSpPr>
                <p:grpSpPr>
                  <a:xfrm>
                    <a:off x="1314" y="1229"/>
                    <a:ext cx="107" cy="83"/>
                    <a:chOff x="1314" y="1229"/>
                    <a:chExt cx="107" cy="83"/>
                  </a:xfrm>
                </p:grpSpPr>
                <p:sp>
                  <p:nvSpPr>
                    <p:cNvPr id="174115" name="Bentuk Bebas 174114"/>
                    <p:cNvSpPr/>
                    <p:nvPr/>
                  </p:nvSpPr>
                  <p:spPr>
                    <a:xfrm>
                      <a:off x="1314" y="1229"/>
                      <a:ext cx="107" cy="83"/>
                    </a:xfrm>
                    <a:custGeom>
                      <a:avLst/>
                      <a:gdLst/>
                      <a:ahLst/>
                      <a:cxnLst/>
                      <a:pathLst>
                        <a:path w="643" h="496">
                          <a:moveTo>
                            <a:pt x="0" y="0"/>
                          </a:moveTo>
                          <a:lnTo>
                            <a:pt x="643" y="149"/>
                          </a:lnTo>
                          <a:lnTo>
                            <a:pt x="643" y="496"/>
                          </a:lnTo>
                          <a:lnTo>
                            <a:pt x="0" y="280"/>
                          </a:lnTo>
                          <a:lnTo>
                            <a:pt x="0" y="0"/>
                          </a:lnTo>
                          <a:close/>
                        </a:path>
                      </a:pathLst>
                    </a:custGeom>
                    <a:solidFill>
                      <a:srgbClr val="404040"/>
                    </a:solidFill>
                    <a:ln w="1588" cap="flat" cmpd="sng">
                      <a:solidFill>
                        <a:srgbClr val="000000"/>
                      </a:solidFill>
                      <a:prstDash val="solid"/>
                      <a:headEnd type="none" w="med" len="med"/>
                      <a:tailEnd type="none" w="med" len="med"/>
                    </a:ln>
                  </p:spPr>
                  <p:txBody>
                    <a:bodyPr/>
                    <a:p>
                      <a:endParaRPr lang="id-ID" altLang="en-US"/>
                    </a:p>
                  </p:txBody>
                </p:sp>
                <p:sp>
                  <p:nvSpPr>
                    <p:cNvPr id="174116" name="Konektor Garis Lurus 174115"/>
                    <p:cNvSpPr/>
                    <p:nvPr/>
                  </p:nvSpPr>
                  <p:spPr>
                    <a:xfrm flipH="1" flipV="1">
                      <a:off x="1324" y="1249"/>
                      <a:ext cx="28" cy="7"/>
                    </a:xfrm>
                    <a:prstGeom prst="line">
                      <a:avLst/>
                    </a:prstGeom>
                    <a:ln w="7938" cap="flat" cmpd="sng">
                      <a:solidFill>
                        <a:srgbClr val="000000"/>
                      </a:solidFill>
                      <a:prstDash val="solid"/>
                      <a:headEnd type="none" w="med" len="med"/>
                      <a:tailEnd type="none" w="med" len="med"/>
                    </a:ln>
                  </p:spPr>
                </p:sp>
                <p:sp>
                  <p:nvSpPr>
                    <p:cNvPr id="174117" name="Konektor Garis Lurus 174116"/>
                    <p:cNvSpPr/>
                    <p:nvPr/>
                  </p:nvSpPr>
                  <p:spPr>
                    <a:xfrm>
                      <a:off x="1367" y="1260"/>
                      <a:ext cx="37" cy="9"/>
                    </a:xfrm>
                    <a:prstGeom prst="line">
                      <a:avLst/>
                    </a:prstGeom>
                    <a:ln w="7938" cap="flat" cmpd="sng">
                      <a:solidFill>
                        <a:srgbClr val="000000"/>
                      </a:solidFill>
                      <a:prstDash val="solid"/>
                      <a:headEnd type="none" w="med" len="med"/>
                      <a:tailEnd type="none" w="med" len="med"/>
                    </a:ln>
                  </p:spPr>
                </p:sp>
                <p:sp>
                  <p:nvSpPr>
                    <p:cNvPr id="174118" name="Konektor Garis Lurus 174117"/>
                    <p:cNvSpPr/>
                    <p:nvPr/>
                  </p:nvSpPr>
                  <p:spPr>
                    <a:xfrm>
                      <a:off x="1359" y="1239"/>
                      <a:ext cx="1" cy="54"/>
                    </a:xfrm>
                    <a:prstGeom prst="line">
                      <a:avLst/>
                    </a:prstGeom>
                    <a:ln w="1588" cap="flat" cmpd="sng">
                      <a:solidFill>
                        <a:srgbClr val="000000"/>
                      </a:solidFill>
                      <a:prstDash val="solid"/>
                      <a:headEnd type="none" w="med" len="med"/>
                      <a:tailEnd type="none" w="med" len="med"/>
                    </a:ln>
                  </p:spPr>
                </p:sp>
                <p:sp>
                  <p:nvSpPr>
                    <p:cNvPr id="174119" name="Konektor Garis Lurus 174118"/>
                    <p:cNvSpPr/>
                    <p:nvPr/>
                  </p:nvSpPr>
                  <p:spPr>
                    <a:xfrm>
                      <a:off x="1411" y="1252"/>
                      <a:ext cx="1" cy="58"/>
                    </a:xfrm>
                    <a:prstGeom prst="line">
                      <a:avLst/>
                    </a:prstGeom>
                    <a:ln w="1588" cap="flat" cmpd="sng">
                      <a:solidFill>
                        <a:srgbClr val="000000"/>
                      </a:solidFill>
                      <a:prstDash val="solid"/>
                      <a:headEnd type="none" w="med" len="med"/>
                      <a:tailEnd type="none" w="med" len="med"/>
                    </a:ln>
                  </p:spPr>
                </p:sp>
                <p:sp>
                  <p:nvSpPr>
                    <p:cNvPr id="174120" name="Konektor Garis Lurus 174119"/>
                    <p:cNvSpPr/>
                    <p:nvPr/>
                  </p:nvSpPr>
                  <p:spPr>
                    <a:xfrm>
                      <a:off x="1315" y="1250"/>
                      <a:ext cx="97" cy="27"/>
                    </a:xfrm>
                    <a:prstGeom prst="line">
                      <a:avLst/>
                    </a:prstGeom>
                    <a:ln w="1588" cap="flat" cmpd="sng">
                      <a:solidFill>
                        <a:srgbClr val="000000"/>
                      </a:solidFill>
                      <a:prstDash val="solid"/>
                      <a:headEnd type="none" w="med" len="med"/>
                      <a:tailEnd type="none" w="med" len="med"/>
                    </a:ln>
                  </p:spPr>
                </p:sp>
                <p:sp>
                  <p:nvSpPr>
                    <p:cNvPr id="174121" name="Konektor Garis Lurus 174120"/>
                    <p:cNvSpPr/>
                    <p:nvPr/>
                  </p:nvSpPr>
                  <p:spPr>
                    <a:xfrm flipH="1" flipV="1">
                      <a:off x="1314" y="1242"/>
                      <a:ext cx="98" cy="25"/>
                    </a:xfrm>
                    <a:prstGeom prst="line">
                      <a:avLst/>
                    </a:prstGeom>
                    <a:ln w="1588" cap="flat" cmpd="sng">
                      <a:solidFill>
                        <a:srgbClr val="000000"/>
                      </a:solidFill>
                      <a:prstDash val="solid"/>
                      <a:headEnd type="none" w="med" len="med"/>
                      <a:tailEnd type="none" w="med" len="med"/>
                    </a:ln>
                  </p:spPr>
                </p:sp>
              </p:grpSp>
            </p:grpSp>
            <p:grpSp>
              <p:nvGrpSpPr>
                <p:cNvPr id="174122" name="Grup 174121"/>
                <p:cNvGrpSpPr/>
                <p:nvPr/>
              </p:nvGrpSpPr>
              <p:grpSpPr>
                <a:xfrm>
                  <a:off x="1204" y="1231"/>
                  <a:ext cx="256" cy="142"/>
                  <a:chOff x="1204" y="1231"/>
                  <a:chExt cx="256" cy="142"/>
                </a:xfrm>
              </p:grpSpPr>
              <p:grpSp>
                <p:nvGrpSpPr>
                  <p:cNvPr id="174123" name="Grup 174122"/>
                  <p:cNvGrpSpPr/>
                  <p:nvPr/>
                </p:nvGrpSpPr>
                <p:grpSpPr>
                  <a:xfrm>
                    <a:off x="1402" y="1308"/>
                    <a:ext cx="42" cy="34"/>
                    <a:chOff x="1402" y="1308"/>
                    <a:chExt cx="42" cy="34"/>
                  </a:xfrm>
                </p:grpSpPr>
                <p:sp>
                  <p:nvSpPr>
                    <p:cNvPr id="174124" name="Bentuk Bebas 174123"/>
                    <p:cNvSpPr/>
                    <p:nvPr/>
                  </p:nvSpPr>
                  <p:spPr>
                    <a:xfrm>
                      <a:off x="1432" y="1308"/>
                      <a:ext cx="12" cy="34"/>
                    </a:xfrm>
                    <a:custGeom>
                      <a:avLst/>
                      <a:gdLst/>
                      <a:ahLst/>
                      <a:cxnLst/>
                      <a:pathLst>
                        <a:path w="72" h="201">
                          <a:moveTo>
                            <a:pt x="51" y="0"/>
                          </a:moveTo>
                          <a:lnTo>
                            <a:pt x="72" y="188"/>
                          </a:lnTo>
                          <a:lnTo>
                            <a:pt x="21" y="201"/>
                          </a:lnTo>
                          <a:lnTo>
                            <a:pt x="0" y="10"/>
                          </a:lnTo>
                          <a:lnTo>
                            <a:pt x="51" y="0"/>
                          </a:lnTo>
                          <a:close/>
                        </a:path>
                      </a:pathLst>
                    </a:custGeom>
                    <a:solidFill>
                      <a:srgbClr val="606060"/>
                    </a:solidFill>
                    <a:ln w="1588" cap="flat" cmpd="sng">
                      <a:solidFill>
                        <a:srgbClr val="000000"/>
                      </a:solidFill>
                      <a:prstDash val="solid"/>
                      <a:headEnd type="none" w="med" len="med"/>
                      <a:tailEnd type="none" w="med" len="med"/>
                    </a:ln>
                  </p:spPr>
                  <p:txBody>
                    <a:bodyPr/>
                    <a:p>
                      <a:endParaRPr lang="id-ID" altLang="en-US"/>
                    </a:p>
                  </p:txBody>
                </p:sp>
                <p:sp>
                  <p:nvSpPr>
                    <p:cNvPr id="174125" name="Bentuk Bebas 174124"/>
                    <p:cNvSpPr/>
                    <p:nvPr/>
                  </p:nvSpPr>
                  <p:spPr>
                    <a:xfrm>
                      <a:off x="1402" y="1312"/>
                      <a:ext cx="33" cy="30"/>
                    </a:xfrm>
                    <a:custGeom>
                      <a:avLst/>
                      <a:gdLst/>
                      <a:ahLst/>
                      <a:cxnLst/>
                      <a:pathLst>
                        <a:path w="199" h="175">
                          <a:moveTo>
                            <a:pt x="181" y="6"/>
                          </a:moveTo>
                          <a:lnTo>
                            <a:pt x="199" y="175"/>
                          </a:lnTo>
                          <a:lnTo>
                            <a:pt x="0" y="88"/>
                          </a:lnTo>
                          <a:lnTo>
                            <a:pt x="79" y="62"/>
                          </a:lnTo>
                          <a:lnTo>
                            <a:pt x="148" y="101"/>
                          </a:lnTo>
                          <a:lnTo>
                            <a:pt x="127" y="0"/>
                          </a:lnTo>
                          <a:lnTo>
                            <a:pt x="181" y="6"/>
                          </a:lnTo>
                          <a:close/>
                        </a:path>
                      </a:pathLst>
                    </a:custGeom>
                    <a:solidFill>
                      <a:srgbClr val="404040"/>
                    </a:solidFill>
                    <a:ln w="1588" cap="flat" cmpd="sng">
                      <a:solidFill>
                        <a:srgbClr val="000000"/>
                      </a:solidFill>
                      <a:prstDash val="solid"/>
                      <a:headEnd type="none" w="med" len="med"/>
                      <a:tailEnd type="none" w="med" len="med"/>
                    </a:ln>
                  </p:spPr>
                  <p:txBody>
                    <a:bodyPr/>
                    <a:p>
                      <a:endParaRPr lang="id-ID" altLang="en-US"/>
                    </a:p>
                  </p:txBody>
                </p:sp>
              </p:grpSp>
              <p:grpSp>
                <p:nvGrpSpPr>
                  <p:cNvPr id="174126" name="Grup 174125"/>
                  <p:cNvGrpSpPr/>
                  <p:nvPr/>
                </p:nvGrpSpPr>
                <p:grpSpPr>
                  <a:xfrm>
                    <a:off x="1204" y="1231"/>
                    <a:ext cx="256" cy="142"/>
                    <a:chOff x="1204" y="1231"/>
                    <a:chExt cx="256" cy="142"/>
                  </a:xfrm>
                </p:grpSpPr>
                <p:sp>
                  <p:nvSpPr>
                    <p:cNvPr id="174127" name="Bentuk Bebas 174126"/>
                    <p:cNvSpPr/>
                    <p:nvPr/>
                  </p:nvSpPr>
                  <p:spPr>
                    <a:xfrm>
                      <a:off x="1205" y="1231"/>
                      <a:ext cx="251" cy="125"/>
                    </a:xfrm>
                    <a:custGeom>
                      <a:avLst/>
                      <a:gdLst/>
                      <a:ahLst/>
                      <a:cxnLst/>
                      <a:pathLst>
                        <a:path w="1506" h="753">
                          <a:moveTo>
                            <a:pt x="1506" y="321"/>
                          </a:moveTo>
                          <a:lnTo>
                            <a:pt x="785" y="753"/>
                          </a:lnTo>
                          <a:lnTo>
                            <a:pt x="0" y="329"/>
                          </a:lnTo>
                          <a:lnTo>
                            <a:pt x="601" y="0"/>
                          </a:lnTo>
                          <a:lnTo>
                            <a:pt x="1506" y="321"/>
                          </a:lnTo>
                          <a:close/>
                        </a:path>
                      </a:pathLst>
                    </a:custGeom>
                    <a:solidFill>
                      <a:srgbClr val="808080"/>
                    </a:solidFill>
                    <a:ln w="1588" cap="flat" cmpd="sng">
                      <a:solidFill>
                        <a:srgbClr val="000000"/>
                      </a:solidFill>
                      <a:prstDash val="solid"/>
                      <a:headEnd type="none" w="med" len="med"/>
                      <a:tailEnd type="none" w="med" len="med"/>
                    </a:ln>
                  </p:spPr>
                  <p:txBody>
                    <a:bodyPr/>
                    <a:p>
                      <a:endParaRPr lang="id-ID" altLang="en-US"/>
                    </a:p>
                  </p:txBody>
                </p:sp>
                <p:sp>
                  <p:nvSpPr>
                    <p:cNvPr id="174128" name="Bentuk Bebas 174127"/>
                    <p:cNvSpPr/>
                    <p:nvPr/>
                  </p:nvSpPr>
                  <p:spPr>
                    <a:xfrm>
                      <a:off x="1335" y="1284"/>
                      <a:ext cx="125" cy="88"/>
                    </a:xfrm>
                    <a:custGeom>
                      <a:avLst/>
                      <a:gdLst/>
                      <a:ahLst/>
                      <a:cxnLst/>
                      <a:pathLst>
                        <a:path w="754" h="533">
                          <a:moveTo>
                            <a:pt x="727" y="0"/>
                          </a:moveTo>
                          <a:lnTo>
                            <a:pt x="0" y="442"/>
                          </a:lnTo>
                          <a:lnTo>
                            <a:pt x="21" y="533"/>
                          </a:lnTo>
                          <a:lnTo>
                            <a:pt x="754" y="84"/>
                          </a:lnTo>
                          <a:lnTo>
                            <a:pt x="727" y="0"/>
                          </a:lnTo>
                          <a:close/>
                        </a:path>
                      </a:pathLst>
                    </a:custGeom>
                    <a:solidFill>
                      <a:srgbClr val="606060"/>
                    </a:solidFill>
                    <a:ln w="1588" cap="flat" cmpd="sng">
                      <a:solidFill>
                        <a:srgbClr val="000000"/>
                      </a:solidFill>
                      <a:prstDash val="solid"/>
                      <a:headEnd type="none" w="med" len="med"/>
                      <a:tailEnd type="none" w="med" len="med"/>
                    </a:ln>
                  </p:spPr>
                  <p:txBody>
                    <a:bodyPr/>
                    <a:p>
                      <a:endParaRPr lang="id-ID" altLang="en-US"/>
                    </a:p>
                  </p:txBody>
                </p:sp>
                <p:sp>
                  <p:nvSpPr>
                    <p:cNvPr id="174129" name="Bentuk Bebas 174128"/>
                    <p:cNvSpPr/>
                    <p:nvPr/>
                  </p:nvSpPr>
                  <p:spPr>
                    <a:xfrm>
                      <a:off x="1204" y="1286"/>
                      <a:ext cx="134" cy="87"/>
                    </a:xfrm>
                    <a:custGeom>
                      <a:avLst/>
                      <a:gdLst/>
                      <a:ahLst/>
                      <a:cxnLst/>
                      <a:pathLst>
                        <a:path w="805" h="523">
                          <a:moveTo>
                            <a:pt x="805" y="523"/>
                          </a:moveTo>
                          <a:lnTo>
                            <a:pt x="781" y="425"/>
                          </a:lnTo>
                          <a:lnTo>
                            <a:pt x="0" y="0"/>
                          </a:lnTo>
                          <a:lnTo>
                            <a:pt x="27" y="77"/>
                          </a:lnTo>
                          <a:lnTo>
                            <a:pt x="805" y="523"/>
                          </a:lnTo>
                          <a:close/>
                        </a:path>
                      </a:pathLst>
                    </a:custGeom>
                    <a:solidFill>
                      <a:srgbClr val="404040"/>
                    </a:solidFill>
                    <a:ln w="1588" cap="flat" cmpd="sng">
                      <a:solidFill>
                        <a:srgbClr val="000000"/>
                      </a:solidFill>
                      <a:prstDash val="solid"/>
                      <a:headEnd type="none" w="med" len="med"/>
                      <a:tailEnd type="none" w="med" len="med"/>
                    </a:ln>
                  </p:spPr>
                  <p:txBody>
                    <a:bodyPr/>
                    <a:p>
                      <a:endParaRPr lang="id-ID" altLang="en-US"/>
                    </a:p>
                  </p:txBody>
                </p:sp>
                <p:sp>
                  <p:nvSpPr>
                    <p:cNvPr id="174130" name="Bentuk Bebas 174129"/>
                    <p:cNvSpPr/>
                    <p:nvPr/>
                  </p:nvSpPr>
                  <p:spPr>
                    <a:xfrm>
                      <a:off x="1306" y="1290"/>
                      <a:ext cx="100" cy="55"/>
                    </a:xfrm>
                    <a:custGeom>
                      <a:avLst/>
                      <a:gdLst/>
                      <a:ahLst/>
                      <a:cxnLst/>
                      <a:pathLst>
                        <a:path w="604" h="332">
                          <a:moveTo>
                            <a:pt x="604" y="86"/>
                          </a:moveTo>
                          <a:lnTo>
                            <a:pt x="395" y="0"/>
                          </a:lnTo>
                          <a:lnTo>
                            <a:pt x="0" y="232"/>
                          </a:lnTo>
                          <a:lnTo>
                            <a:pt x="200" y="332"/>
                          </a:lnTo>
                          <a:lnTo>
                            <a:pt x="604" y="86"/>
                          </a:lnTo>
                          <a:close/>
                        </a:path>
                      </a:pathLst>
                    </a:custGeom>
                    <a:solidFill>
                      <a:srgbClr val="A0A0A0"/>
                    </a:solidFill>
                    <a:ln w="9525">
                      <a:noFill/>
                    </a:ln>
                  </p:spPr>
                  <p:txBody>
                    <a:bodyPr/>
                    <a:p>
                      <a:endParaRPr lang="id-ID" altLang="en-US"/>
                    </a:p>
                  </p:txBody>
                </p:sp>
                <p:sp>
                  <p:nvSpPr>
                    <p:cNvPr id="174131" name="Bentuk Bebas 174130"/>
                    <p:cNvSpPr/>
                    <p:nvPr/>
                  </p:nvSpPr>
                  <p:spPr>
                    <a:xfrm>
                      <a:off x="1217" y="1251"/>
                      <a:ext cx="148" cy="74"/>
                    </a:xfrm>
                    <a:custGeom>
                      <a:avLst/>
                      <a:gdLst/>
                      <a:ahLst/>
                      <a:cxnLst/>
                      <a:pathLst>
                        <a:path w="892" h="446">
                          <a:moveTo>
                            <a:pt x="892" y="217"/>
                          </a:moveTo>
                          <a:lnTo>
                            <a:pt x="503" y="446"/>
                          </a:lnTo>
                          <a:lnTo>
                            <a:pt x="0" y="191"/>
                          </a:lnTo>
                          <a:lnTo>
                            <a:pt x="364" y="0"/>
                          </a:lnTo>
                          <a:lnTo>
                            <a:pt x="892" y="217"/>
                          </a:lnTo>
                          <a:close/>
                        </a:path>
                      </a:pathLst>
                    </a:custGeom>
                    <a:solidFill>
                      <a:srgbClr val="A0A0A0"/>
                    </a:solidFill>
                    <a:ln w="9525">
                      <a:noFill/>
                    </a:ln>
                  </p:spPr>
                  <p:txBody>
                    <a:bodyPr/>
                    <a:p>
                      <a:endParaRPr lang="id-ID" altLang="en-US"/>
                    </a:p>
                  </p:txBody>
                </p:sp>
                <p:sp>
                  <p:nvSpPr>
                    <p:cNvPr id="174132" name="Bentuk Bebas 174131"/>
                    <p:cNvSpPr/>
                    <p:nvPr/>
                  </p:nvSpPr>
                  <p:spPr>
                    <a:xfrm>
                      <a:off x="1280" y="1235"/>
                      <a:ext cx="164" cy="68"/>
                    </a:xfrm>
                    <a:custGeom>
                      <a:avLst/>
                      <a:gdLst/>
                      <a:ahLst/>
                      <a:cxnLst/>
                      <a:pathLst>
                        <a:path w="984" h="406">
                          <a:moveTo>
                            <a:pt x="780" y="406"/>
                          </a:moveTo>
                          <a:lnTo>
                            <a:pt x="984" y="295"/>
                          </a:lnTo>
                          <a:lnTo>
                            <a:pt x="160" y="0"/>
                          </a:lnTo>
                          <a:lnTo>
                            <a:pt x="0" y="84"/>
                          </a:lnTo>
                          <a:lnTo>
                            <a:pt x="780" y="406"/>
                          </a:lnTo>
                          <a:close/>
                        </a:path>
                      </a:pathLst>
                    </a:custGeom>
                    <a:solidFill>
                      <a:srgbClr val="A0A0A0"/>
                    </a:solidFill>
                    <a:ln w="9525">
                      <a:noFill/>
                    </a:ln>
                  </p:spPr>
                  <p:txBody>
                    <a:bodyPr/>
                    <a:p>
                      <a:endParaRPr lang="id-ID" altLang="en-US"/>
                    </a:p>
                  </p:txBody>
                </p:sp>
                <p:sp>
                  <p:nvSpPr>
                    <p:cNvPr id="174133" name="Konektor Garis Lurus 174132"/>
                    <p:cNvSpPr/>
                    <p:nvPr/>
                  </p:nvSpPr>
                  <p:spPr>
                    <a:xfrm flipH="1" flipV="1">
                      <a:off x="1299" y="1238"/>
                      <a:ext cx="142" cy="53"/>
                    </a:xfrm>
                    <a:prstGeom prst="line">
                      <a:avLst/>
                    </a:prstGeom>
                    <a:ln w="4763" cap="flat" cmpd="sng">
                      <a:solidFill>
                        <a:srgbClr val="808080"/>
                      </a:solidFill>
                      <a:prstDash val="solid"/>
                      <a:headEnd type="none" w="med" len="med"/>
                      <a:tailEnd type="none" w="med" len="med"/>
                    </a:ln>
                  </p:spPr>
                </p:sp>
                <p:sp>
                  <p:nvSpPr>
                    <p:cNvPr id="174134" name="Konektor Garis Lurus 174133"/>
                    <p:cNvSpPr/>
                    <p:nvPr/>
                  </p:nvSpPr>
                  <p:spPr>
                    <a:xfrm flipH="1" flipV="1">
                      <a:off x="1292" y="1241"/>
                      <a:ext cx="137" cy="54"/>
                    </a:xfrm>
                    <a:prstGeom prst="line">
                      <a:avLst/>
                    </a:prstGeom>
                    <a:ln w="4763" cap="flat" cmpd="sng">
                      <a:solidFill>
                        <a:srgbClr val="808080"/>
                      </a:solidFill>
                      <a:prstDash val="solid"/>
                      <a:headEnd type="none" w="med" len="med"/>
                      <a:tailEnd type="none" w="med" len="med"/>
                    </a:ln>
                  </p:spPr>
                </p:sp>
                <p:sp>
                  <p:nvSpPr>
                    <p:cNvPr id="174135" name="Konektor Garis Lurus 174134"/>
                    <p:cNvSpPr/>
                    <p:nvPr/>
                  </p:nvSpPr>
                  <p:spPr>
                    <a:xfrm flipH="1" flipV="1">
                      <a:off x="1286" y="1246"/>
                      <a:ext cx="134" cy="55"/>
                    </a:xfrm>
                    <a:prstGeom prst="line">
                      <a:avLst/>
                    </a:prstGeom>
                    <a:ln w="4763" cap="flat" cmpd="sng">
                      <a:solidFill>
                        <a:srgbClr val="808080"/>
                      </a:solidFill>
                      <a:prstDash val="solid"/>
                      <a:headEnd type="none" w="med" len="med"/>
                      <a:tailEnd type="none" w="med" len="med"/>
                    </a:ln>
                  </p:spPr>
                </p:sp>
                <p:sp>
                  <p:nvSpPr>
                    <p:cNvPr id="174136" name="Konektor Garis Lurus 174135"/>
                    <p:cNvSpPr/>
                    <p:nvPr/>
                  </p:nvSpPr>
                  <p:spPr>
                    <a:xfrm flipH="1" flipV="1">
                      <a:off x="1269" y="1256"/>
                      <a:ext cx="132" cy="57"/>
                    </a:xfrm>
                    <a:prstGeom prst="line">
                      <a:avLst/>
                    </a:prstGeom>
                    <a:ln w="4763" cap="flat" cmpd="sng">
                      <a:solidFill>
                        <a:srgbClr val="808080"/>
                      </a:solidFill>
                      <a:prstDash val="solid"/>
                      <a:headEnd type="none" w="med" len="med"/>
                      <a:tailEnd type="none" w="med" len="med"/>
                    </a:ln>
                  </p:spPr>
                </p:sp>
                <p:sp>
                  <p:nvSpPr>
                    <p:cNvPr id="174137" name="Konektor Garis Lurus 174136"/>
                    <p:cNvSpPr/>
                    <p:nvPr/>
                  </p:nvSpPr>
                  <p:spPr>
                    <a:xfrm flipH="1" flipV="1">
                      <a:off x="1259" y="1261"/>
                      <a:ext cx="131" cy="58"/>
                    </a:xfrm>
                    <a:prstGeom prst="line">
                      <a:avLst/>
                    </a:prstGeom>
                    <a:ln w="4763" cap="flat" cmpd="sng">
                      <a:solidFill>
                        <a:srgbClr val="808080"/>
                      </a:solidFill>
                      <a:prstDash val="solid"/>
                      <a:headEnd type="none" w="med" len="med"/>
                      <a:tailEnd type="none" w="med" len="med"/>
                    </a:ln>
                  </p:spPr>
                </p:sp>
                <p:sp>
                  <p:nvSpPr>
                    <p:cNvPr id="174138" name="Konektor Garis Lurus 174137"/>
                    <p:cNvSpPr/>
                    <p:nvPr/>
                  </p:nvSpPr>
                  <p:spPr>
                    <a:xfrm flipH="1" flipV="1">
                      <a:off x="1253" y="1267"/>
                      <a:ext cx="123" cy="57"/>
                    </a:xfrm>
                    <a:prstGeom prst="line">
                      <a:avLst/>
                    </a:prstGeom>
                    <a:ln w="4763" cap="flat" cmpd="sng">
                      <a:solidFill>
                        <a:srgbClr val="808080"/>
                      </a:solidFill>
                      <a:prstDash val="solid"/>
                      <a:headEnd type="none" w="med" len="med"/>
                      <a:tailEnd type="none" w="med" len="med"/>
                    </a:ln>
                  </p:spPr>
                </p:sp>
                <p:sp>
                  <p:nvSpPr>
                    <p:cNvPr id="174139" name="Konektor Garis Lurus 174138"/>
                    <p:cNvSpPr/>
                    <p:nvPr/>
                  </p:nvSpPr>
                  <p:spPr>
                    <a:xfrm flipH="1" flipV="1">
                      <a:off x="1244" y="1273"/>
                      <a:ext cx="118" cy="57"/>
                    </a:xfrm>
                    <a:prstGeom prst="line">
                      <a:avLst/>
                    </a:prstGeom>
                    <a:ln w="4763" cap="flat" cmpd="sng">
                      <a:solidFill>
                        <a:srgbClr val="808080"/>
                      </a:solidFill>
                      <a:prstDash val="solid"/>
                      <a:headEnd type="none" w="med" len="med"/>
                      <a:tailEnd type="none" w="med" len="med"/>
                    </a:ln>
                  </p:spPr>
                </p:sp>
                <p:sp>
                  <p:nvSpPr>
                    <p:cNvPr id="174140" name="Konektor Garis Lurus 174139"/>
                    <p:cNvSpPr/>
                    <p:nvPr/>
                  </p:nvSpPr>
                  <p:spPr>
                    <a:xfrm flipH="1" flipV="1">
                      <a:off x="1234" y="1280"/>
                      <a:ext cx="115" cy="56"/>
                    </a:xfrm>
                    <a:prstGeom prst="line">
                      <a:avLst/>
                    </a:prstGeom>
                    <a:ln w="4763" cap="flat" cmpd="sng">
                      <a:solidFill>
                        <a:srgbClr val="808080"/>
                      </a:solidFill>
                      <a:prstDash val="solid"/>
                      <a:headEnd type="none" w="med" len="med"/>
                      <a:tailEnd type="none" w="med" len="med"/>
                    </a:ln>
                  </p:spPr>
                </p:sp>
                <p:sp>
                  <p:nvSpPr>
                    <p:cNvPr id="174141" name="Konektor Garis Lurus 174140"/>
                    <p:cNvSpPr/>
                    <p:nvPr/>
                  </p:nvSpPr>
                  <p:spPr>
                    <a:xfrm flipH="1">
                      <a:off x="1329" y="1300"/>
                      <a:ext cx="65" cy="40"/>
                    </a:xfrm>
                    <a:prstGeom prst="line">
                      <a:avLst/>
                    </a:prstGeom>
                    <a:ln w="4763" cap="flat" cmpd="sng">
                      <a:solidFill>
                        <a:srgbClr val="808080"/>
                      </a:solidFill>
                      <a:prstDash val="solid"/>
                      <a:headEnd type="none" w="med" len="med"/>
                      <a:tailEnd type="none" w="med" len="med"/>
                    </a:ln>
                  </p:spPr>
                </p:sp>
                <p:sp>
                  <p:nvSpPr>
                    <p:cNvPr id="174142" name="Konektor Garis Lurus 174141"/>
                    <p:cNvSpPr/>
                    <p:nvPr/>
                  </p:nvSpPr>
                  <p:spPr>
                    <a:xfrm flipH="1">
                      <a:off x="1316" y="1294"/>
                      <a:ext cx="66" cy="39"/>
                    </a:xfrm>
                    <a:prstGeom prst="line">
                      <a:avLst/>
                    </a:prstGeom>
                    <a:ln w="4763" cap="flat" cmpd="sng">
                      <a:solidFill>
                        <a:srgbClr val="808080"/>
                      </a:solidFill>
                      <a:prstDash val="solid"/>
                      <a:headEnd type="none" w="med" len="med"/>
                      <a:tailEnd type="none" w="med" len="med"/>
                    </a:ln>
                  </p:spPr>
                </p:sp>
                <p:sp>
                  <p:nvSpPr>
                    <p:cNvPr id="174143" name="Konektor Garis Lurus 174142"/>
                    <p:cNvSpPr/>
                    <p:nvPr/>
                  </p:nvSpPr>
                  <p:spPr>
                    <a:xfrm flipH="1">
                      <a:off x="1288" y="1282"/>
                      <a:ext cx="64" cy="37"/>
                    </a:xfrm>
                    <a:prstGeom prst="line">
                      <a:avLst/>
                    </a:prstGeom>
                    <a:ln w="4763" cap="flat" cmpd="sng">
                      <a:solidFill>
                        <a:srgbClr val="808080"/>
                      </a:solidFill>
                      <a:prstDash val="solid"/>
                      <a:headEnd type="none" w="med" len="med"/>
                      <a:tailEnd type="none" w="med" len="med"/>
                    </a:ln>
                  </p:spPr>
                </p:sp>
                <p:sp>
                  <p:nvSpPr>
                    <p:cNvPr id="174144" name="Konektor Garis Lurus 174143"/>
                    <p:cNvSpPr/>
                    <p:nvPr/>
                  </p:nvSpPr>
                  <p:spPr>
                    <a:xfrm flipH="1">
                      <a:off x="1273" y="1275"/>
                      <a:ext cx="64" cy="37"/>
                    </a:xfrm>
                    <a:prstGeom prst="line">
                      <a:avLst/>
                    </a:prstGeom>
                    <a:ln w="4763" cap="flat" cmpd="sng">
                      <a:solidFill>
                        <a:srgbClr val="808080"/>
                      </a:solidFill>
                      <a:prstDash val="solid"/>
                      <a:headEnd type="none" w="med" len="med"/>
                      <a:tailEnd type="none" w="med" len="med"/>
                    </a:ln>
                  </p:spPr>
                </p:sp>
                <p:sp>
                  <p:nvSpPr>
                    <p:cNvPr id="174145" name="Konektor Garis Lurus 174144"/>
                    <p:cNvSpPr/>
                    <p:nvPr/>
                  </p:nvSpPr>
                  <p:spPr>
                    <a:xfrm flipH="1">
                      <a:off x="1260" y="1269"/>
                      <a:ext cx="62" cy="37"/>
                    </a:xfrm>
                    <a:prstGeom prst="line">
                      <a:avLst/>
                    </a:prstGeom>
                    <a:ln w="4763" cap="flat" cmpd="sng">
                      <a:solidFill>
                        <a:srgbClr val="808080"/>
                      </a:solidFill>
                      <a:prstDash val="solid"/>
                      <a:headEnd type="none" w="med" len="med"/>
                      <a:tailEnd type="none" w="med" len="med"/>
                    </a:ln>
                  </p:spPr>
                </p:sp>
                <p:sp>
                  <p:nvSpPr>
                    <p:cNvPr id="174146" name="Konektor Garis Lurus 174145"/>
                    <p:cNvSpPr/>
                    <p:nvPr/>
                  </p:nvSpPr>
                  <p:spPr>
                    <a:xfrm flipH="1">
                      <a:off x="1247" y="1263"/>
                      <a:ext cx="61" cy="36"/>
                    </a:xfrm>
                    <a:prstGeom prst="line">
                      <a:avLst/>
                    </a:prstGeom>
                    <a:ln w="4763" cap="flat" cmpd="sng">
                      <a:solidFill>
                        <a:srgbClr val="808080"/>
                      </a:solidFill>
                      <a:prstDash val="solid"/>
                      <a:headEnd type="none" w="med" len="med"/>
                      <a:tailEnd type="none" w="med" len="med"/>
                    </a:ln>
                  </p:spPr>
                </p:sp>
                <p:sp>
                  <p:nvSpPr>
                    <p:cNvPr id="174147" name="Konektor Garis Lurus 174146"/>
                    <p:cNvSpPr/>
                    <p:nvPr/>
                  </p:nvSpPr>
                  <p:spPr>
                    <a:xfrm flipH="1">
                      <a:off x="1234" y="1258"/>
                      <a:ext cx="60" cy="33"/>
                    </a:xfrm>
                    <a:prstGeom prst="line">
                      <a:avLst/>
                    </a:prstGeom>
                    <a:ln w="4763" cap="flat" cmpd="sng">
                      <a:solidFill>
                        <a:srgbClr val="808080"/>
                      </a:solidFill>
                      <a:prstDash val="solid"/>
                      <a:headEnd type="none" w="med" len="med"/>
                      <a:tailEnd type="none" w="med" len="med"/>
                    </a:ln>
                  </p:spPr>
                </p:sp>
                <p:sp>
                  <p:nvSpPr>
                    <p:cNvPr id="174148" name="Konektor Garis Lurus 174147"/>
                    <p:cNvSpPr/>
                    <p:nvPr/>
                  </p:nvSpPr>
                  <p:spPr>
                    <a:xfrm flipH="1">
                      <a:off x="1392" y="1277"/>
                      <a:ext cx="30" cy="17"/>
                    </a:xfrm>
                    <a:prstGeom prst="line">
                      <a:avLst/>
                    </a:prstGeom>
                    <a:ln w="4763" cap="flat" cmpd="sng">
                      <a:solidFill>
                        <a:srgbClr val="808080"/>
                      </a:solidFill>
                      <a:prstDash val="solid"/>
                      <a:headEnd type="none" w="med" len="med"/>
                      <a:tailEnd type="none" w="med" len="med"/>
                    </a:ln>
                  </p:spPr>
                </p:sp>
                <p:sp>
                  <p:nvSpPr>
                    <p:cNvPr id="174149" name="Konektor Garis Lurus 174148"/>
                    <p:cNvSpPr/>
                    <p:nvPr/>
                  </p:nvSpPr>
                  <p:spPr>
                    <a:xfrm flipH="1">
                      <a:off x="1373" y="1269"/>
                      <a:ext cx="30" cy="18"/>
                    </a:xfrm>
                    <a:prstGeom prst="line">
                      <a:avLst/>
                    </a:prstGeom>
                    <a:ln w="4763" cap="flat" cmpd="sng">
                      <a:solidFill>
                        <a:srgbClr val="808080"/>
                      </a:solidFill>
                      <a:prstDash val="solid"/>
                      <a:headEnd type="none" w="med" len="med"/>
                      <a:tailEnd type="none" w="med" len="med"/>
                    </a:ln>
                  </p:spPr>
                </p:sp>
                <p:sp>
                  <p:nvSpPr>
                    <p:cNvPr id="174150" name="Konektor Garis Lurus 174149"/>
                    <p:cNvSpPr/>
                    <p:nvPr/>
                  </p:nvSpPr>
                  <p:spPr>
                    <a:xfrm flipH="1">
                      <a:off x="1353" y="1262"/>
                      <a:ext cx="31" cy="17"/>
                    </a:xfrm>
                    <a:prstGeom prst="line">
                      <a:avLst/>
                    </a:prstGeom>
                    <a:ln w="4763" cap="flat" cmpd="sng">
                      <a:solidFill>
                        <a:srgbClr val="808080"/>
                      </a:solidFill>
                      <a:prstDash val="solid"/>
                      <a:headEnd type="none" w="med" len="med"/>
                      <a:tailEnd type="none" w="med" len="med"/>
                    </a:ln>
                  </p:spPr>
                </p:sp>
                <p:sp>
                  <p:nvSpPr>
                    <p:cNvPr id="174151" name="Konektor Garis Lurus 174150"/>
                    <p:cNvSpPr/>
                    <p:nvPr/>
                  </p:nvSpPr>
                  <p:spPr>
                    <a:xfrm flipH="1">
                      <a:off x="1335" y="1255"/>
                      <a:ext cx="31" cy="16"/>
                    </a:xfrm>
                    <a:prstGeom prst="line">
                      <a:avLst/>
                    </a:prstGeom>
                    <a:ln w="4763" cap="flat" cmpd="sng">
                      <a:solidFill>
                        <a:srgbClr val="808080"/>
                      </a:solidFill>
                      <a:prstDash val="solid"/>
                      <a:headEnd type="none" w="med" len="med"/>
                      <a:tailEnd type="none" w="med" len="med"/>
                    </a:ln>
                  </p:spPr>
                </p:sp>
                <p:sp>
                  <p:nvSpPr>
                    <p:cNvPr id="174152" name="Konektor Garis Lurus 174151"/>
                    <p:cNvSpPr/>
                    <p:nvPr/>
                  </p:nvSpPr>
                  <p:spPr>
                    <a:xfrm flipH="1">
                      <a:off x="1317" y="1248"/>
                      <a:ext cx="29" cy="17"/>
                    </a:xfrm>
                    <a:prstGeom prst="line">
                      <a:avLst/>
                    </a:prstGeom>
                    <a:ln w="4763" cap="flat" cmpd="sng">
                      <a:solidFill>
                        <a:srgbClr val="808080"/>
                      </a:solidFill>
                      <a:prstDash val="solid"/>
                      <a:headEnd type="none" w="med" len="med"/>
                      <a:tailEnd type="none" w="med" len="med"/>
                    </a:ln>
                  </p:spPr>
                </p:sp>
                <p:sp>
                  <p:nvSpPr>
                    <p:cNvPr id="174153" name="Konektor Garis Lurus 174152"/>
                    <p:cNvSpPr/>
                    <p:nvPr/>
                  </p:nvSpPr>
                  <p:spPr>
                    <a:xfrm flipH="1">
                      <a:off x="1297" y="1241"/>
                      <a:ext cx="26" cy="15"/>
                    </a:xfrm>
                    <a:prstGeom prst="line">
                      <a:avLst/>
                    </a:prstGeom>
                    <a:ln w="4763" cap="flat" cmpd="sng">
                      <a:solidFill>
                        <a:srgbClr val="808080"/>
                      </a:solidFill>
                      <a:prstDash val="solid"/>
                      <a:headEnd type="none" w="med" len="med"/>
                      <a:tailEnd type="none" w="med" len="med"/>
                    </a:ln>
                  </p:spPr>
                </p:sp>
              </p:grpSp>
            </p:grpSp>
          </p:grpSp>
          <p:grpSp>
            <p:nvGrpSpPr>
              <p:cNvPr id="174154" name="Grup 174153"/>
              <p:cNvGrpSpPr/>
              <p:nvPr/>
            </p:nvGrpSpPr>
            <p:grpSpPr>
              <a:xfrm>
                <a:off x="994" y="979"/>
                <a:ext cx="340" cy="534"/>
                <a:chOff x="994" y="979"/>
                <a:chExt cx="340" cy="534"/>
              </a:xfrm>
            </p:grpSpPr>
            <p:grpSp>
              <p:nvGrpSpPr>
                <p:cNvPr id="174155" name="Grup 174154"/>
                <p:cNvGrpSpPr/>
                <p:nvPr/>
              </p:nvGrpSpPr>
              <p:grpSpPr>
                <a:xfrm>
                  <a:off x="1028" y="979"/>
                  <a:ext cx="306" cy="534"/>
                  <a:chOff x="1028" y="979"/>
                  <a:chExt cx="306" cy="534"/>
                </a:xfrm>
              </p:grpSpPr>
              <p:grpSp>
                <p:nvGrpSpPr>
                  <p:cNvPr id="174156" name="Grup 174155"/>
                  <p:cNvGrpSpPr/>
                  <p:nvPr/>
                </p:nvGrpSpPr>
                <p:grpSpPr>
                  <a:xfrm>
                    <a:off x="1057" y="991"/>
                    <a:ext cx="114" cy="143"/>
                    <a:chOff x="1057" y="991"/>
                    <a:chExt cx="114" cy="143"/>
                  </a:xfrm>
                </p:grpSpPr>
                <p:grpSp>
                  <p:nvGrpSpPr>
                    <p:cNvPr id="174157" name="Grup 174156"/>
                    <p:cNvGrpSpPr/>
                    <p:nvPr/>
                  </p:nvGrpSpPr>
                  <p:grpSpPr>
                    <a:xfrm>
                      <a:off x="1057" y="991"/>
                      <a:ext cx="114" cy="143"/>
                      <a:chOff x="1057" y="991"/>
                      <a:chExt cx="114" cy="143"/>
                    </a:xfrm>
                  </p:grpSpPr>
                  <p:sp>
                    <p:nvSpPr>
                      <p:cNvPr id="174158" name="Bentuk Bebas 174157"/>
                      <p:cNvSpPr/>
                      <p:nvPr/>
                    </p:nvSpPr>
                    <p:spPr>
                      <a:xfrm>
                        <a:off x="1057" y="991"/>
                        <a:ext cx="114" cy="143"/>
                      </a:xfrm>
                      <a:custGeom>
                        <a:avLst/>
                        <a:gdLst/>
                        <a:ahLst/>
                        <a:cxnLst/>
                        <a:pathLst>
                          <a:path w="683" h="859">
                            <a:moveTo>
                              <a:pt x="475" y="27"/>
                            </a:moveTo>
                            <a:lnTo>
                              <a:pt x="563" y="61"/>
                            </a:lnTo>
                            <a:lnTo>
                              <a:pt x="596" y="131"/>
                            </a:lnTo>
                            <a:lnTo>
                              <a:pt x="623" y="227"/>
                            </a:lnTo>
                            <a:lnTo>
                              <a:pt x="627" y="268"/>
                            </a:lnTo>
                            <a:lnTo>
                              <a:pt x="623" y="305"/>
                            </a:lnTo>
                            <a:lnTo>
                              <a:pt x="611" y="333"/>
                            </a:lnTo>
                            <a:lnTo>
                              <a:pt x="629" y="385"/>
                            </a:lnTo>
                            <a:lnTo>
                              <a:pt x="652" y="435"/>
                            </a:lnTo>
                            <a:lnTo>
                              <a:pt x="663" y="452"/>
                            </a:lnTo>
                            <a:lnTo>
                              <a:pt x="673" y="465"/>
                            </a:lnTo>
                            <a:lnTo>
                              <a:pt x="680" y="477"/>
                            </a:lnTo>
                            <a:lnTo>
                              <a:pt x="683" y="492"/>
                            </a:lnTo>
                            <a:lnTo>
                              <a:pt x="679" y="506"/>
                            </a:lnTo>
                            <a:lnTo>
                              <a:pt x="670" y="511"/>
                            </a:lnTo>
                            <a:lnTo>
                              <a:pt x="642" y="519"/>
                            </a:lnTo>
                            <a:lnTo>
                              <a:pt x="630" y="526"/>
                            </a:lnTo>
                            <a:lnTo>
                              <a:pt x="626" y="545"/>
                            </a:lnTo>
                            <a:lnTo>
                              <a:pt x="629" y="566"/>
                            </a:lnTo>
                            <a:lnTo>
                              <a:pt x="641" y="598"/>
                            </a:lnTo>
                            <a:lnTo>
                              <a:pt x="635" y="614"/>
                            </a:lnTo>
                            <a:lnTo>
                              <a:pt x="623" y="627"/>
                            </a:lnTo>
                            <a:lnTo>
                              <a:pt x="627" y="639"/>
                            </a:lnTo>
                            <a:lnTo>
                              <a:pt x="629" y="650"/>
                            </a:lnTo>
                            <a:lnTo>
                              <a:pt x="623" y="662"/>
                            </a:lnTo>
                            <a:lnTo>
                              <a:pt x="611" y="669"/>
                            </a:lnTo>
                            <a:lnTo>
                              <a:pt x="603" y="685"/>
                            </a:lnTo>
                            <a:lnTo>
                              <a:pt x="603" y="711"/>
                            </a:lnTo>
                            <a:lnTo>
                              <a:pt x="597" y="727"/>
                            </a:lnTo>
                            <a:lnTo>
                              <a:pt x="586" y="740"/>
                            </a:lnTo>
                            <a:lnTo>
                              <a:pt x="573" y="750"/>
                            </a:lnTo>
                            <a:lnTo>
                              <a:pt x="555" y="755"/>
                            </a:lnTo>
                            <a:lnTo>
                              <a:pt x="534" y="759"/>
                            </a:lnTo>
                            <a:lnTo>
                              <a:pt x="484" y="755"/>
                            </a:lnTo>
                            <a:lnTo>
                              <a:pt x="438" y="750"/>
                            </a:lnTo>
                            <a:lnTo>
                              <a:pt x="371" y="859"/>
                            </a:lnTo>
                            <a:lnTo>
                              <a:pt x="90" y="726"/>
                            </a:lnTo>
                            <a:lnTo>
                              <a:pt x="117" y="680"/>
                            </a:lnTo>
                            <a:lnTo>
                              <a:pt x="132" y="638"/>
                            </a:lnTo>
                            <a:lnTo>
                              <a:pt x="132" y="580"/>
                            </a:lnTo>
                            <a:lnTo>
                              <a:pt x="0" y="455"/>
                            </a:lnTo>
                            <a:lnTo>
                              <a:pt x="0" y="160"/>
                            </a:lnTo>
                            <a:lnTo>
                              <a:pt x="69" y="79"/>
                            </a:lnTo>
                            <a:lnTo>
                              <a:pt x="156" y="36"/>
                            </a:lnTo>
                            <a:lnTo>
                              <a:pt x="247" y="0"/>
                            </a:lnTo>
                            <a:lnTo>
                              <a:pt x="367" y="17"/>
                            </a:lnTo>
                            <a:lnTo>
                              <a:pt x="475" y="27"/>
                            </a:lnTo>
                            <a:close/>
                          </a:path>
                        </a:pathLst>
                      </a:custGeom>
                      <a:solidFill>
                        <a:srgbClr val="FFC080"/>
                      </a:solidFill>
                      <a:ln w="1588" cap="flat" cmpd="sng">
                        <a:solidFill>
                          <a:srgbClr val="402000"/>
                        </a:solidFill>
                        <a:prstDash val="solid"/>
                        <a:headEnd type="none" w="med" len="med"/>
                        <a:tailEnd type="none" w="med" len="med"/>
                      </a:ln>
                    </p:spPr>
                    <p:txBody>
                      <a:bodyPr/>
                      <a:p>
                        <a:endParaRPr lang="id-ID" altLang="en-US"/>
                      </a:p>
                    </p:txBody>
                  </p:sp>
                  <p:sp>
                    <p:nvSpPr>
                      <p:cNvPr id="174159" name="Bentuk Bebas 174158"/>
                      <p:cNvSpPr/>
                      <p:nvPr/>
                    </p:nvSpPr>
                    <p:spPr>
                      <a:xfrm>
                        <a:off x="1105" y="1081"/>
                        <a:ext cx="13" cy="22"/>
                      </a:xfrm>
                      <a:custGeom>
                        <a:avLst/>
                        <a:gdLst/>
                        <a:ahLst/>
                        <a:cxnLst/>
                        <a:pathLst>
                          <a:path w="79" h="134">
                            <a:moveTo>
                              <a:pt x="0" y="0"/>
                            </a:moveTo>
                            <a:lnTo>
                              <a:pt x="23" y="64"/>
                            </a:lnTo>
                            <a:lnTo>
                              <a:pt x="44" y="96"/>
                            </a:lnTo>
                            <a:lnTo>
                              <a:pt x="79" y="134"/>
                            </a:lnTo>
                            <a:lnTo>
                              <a:pt x="32" y="102"/>
                            </a:lnTo>
                            <a:lnTo>
                              <a:pt x="9" y="64"/>
                            </a:lnTo>
                            <a:lnTo>
                              <a:pt x="0" y="0"/>
                            </a:lnTo>
                            <a:close/>
                          </a:path>
                        </a:pathLst>
                      </a:custGeom>
                      <a:solidFill>
                        <a:srgbClr val="402000"/>
                      </a:solidFill>
                      <a:ln w="9525">
                        <a:noFill/>
                      </a:ln>
                    </p:spPr>
                    <p:txBody>
                      <a:bodyPr/>
                      <a:p>
                        <a:endParaRPr lang="id-ID" altLang="en-US"/>
                      </a:p>
                    </p:txBody>
                  </p:sp>
                </p:grpSp>
                <p:grpSp>
                  <p:nvGrpSpPr>
                    <p:cNvPr id="174160" name="Grup 174159"/>
                    <p:cNvGrpSpPr/>
                    <p:nvPr/>
                  </p:nvGrpSpPr>
                  <p:grpSpPr>
                    <a:xfrm>
                      <a:off x="1131" y="1037"/>
                      <a:ext cx="34" cy="64"/>
                      <a:chOff x="1131" y="1037"/>
                      <a:chExt cx="34" cy="64"/>
                    </a:xfrm>
                  </p:grpSpPr>
                  <p:sp>
                    <p:nvSpPr>
                      <p:cNvPr id="174161" name="Bentuk Bebas 174160"/>
                      <p:cNvSpPr/>
                      <p:nvPr/>
                    </p:nvSpPr>
                    <p:spPr>
                      <a:xfrm>
                        <a:off x="1139" y="1048"/>
                        <a:ext cx="14" cy="8"/>
                      </a:xfrm>
                      <a:custGeom>
                        <a:avLst/>
                        <a:gdLst/>
                        <a:ahLst/>
                        <a:cxnLst/>
                        <a:pathLst>
                          <a:path w="85" h="53">
                            <a:moveTo>
                              <a:pt x="76" y="0"/>
                            </a:moveTo>
                            <a:lnTo>
                              <a:pt x="71" y="7"/>
                            </a:lnTo>
                            <a:lnTo>
                              <a:pt x="85" y="13"/>
                            </a:lnTo>
                            <a:lnTo>
                              <a:pt x="66" y="11"/>
                            </a:lnTo>
                            <a:lnTo>
                              <a:pt x="61" y="28"/>
                            </a:lnTo>
                            <a:lnTo>
                              <a:pt x="69" y="36"/>
                            </a:lnTo>
                            <a:lnTo>
                              <a:pt x="62" y="36"/>
                            </a:lnTo>
                            <a:lnTo>
                              <a:pt x="67" y="53"/>
                            </a:lnTo>
                            <a:lnTo>
                              <a:pt x="58" y="35"/>
                            </a:lnTo>
                            <a:lnTo>
                              <a:pt x="41" y="35"/>
                            </a:lnTo>
                            <a:lnTo>
                              <a:pt x="26" y="28"/>
                            </a:lnTo>
                            <a:lnTo>
                              <a:pt x="0" y="27"/>
                            </a:lnTo>
                            <a:lnTo>
                              <a:pt x="26" y="10"/>
                            </a:lnTo>
                            <a:lnTo>
                              <a:pt x="76" y="0"/>
                            </a:lnTo>
                            <a:close/>
                          </a:path>
                        </a:pathLst>
                      </a:custGeom>
                      <a:solidFill>
                        <a:srgbClr val="402000"/>
                      </a:solidFill>
                      <a:ln w="9525">
                        <a:noFill/>
                      </a:ln>
                    </p:spPr>
                    <p:txBody>
                      <a:bodyPr/>
                      <a:p>
                        <a:endParaRPr lang="id-ID" altLang="en-US"/>
                      </a:p>
                    </p:txBody>
                  </p:sp>
                  <p:sp>
                    <p:nvSpPr>
                      <p:cNvPr id="174162" name="Bentuk Bebas 174161"/>
                      <p:cNvSpPr/>
                      <p:nvPr/>
                    </p:nvSpPr>
                    <p:spPr>
                      <a:xfrm>
                        <a:off x="1131" y="1037"/>
                        <a:ext cx="24" cy="6"/>
                      </a:xfrm>
                      <a:custGeom>
                        <a:avLst/>
                        <a:gdLst/>
                        <a:ahLst/>
                        <a:cxnLst/>
                        <a:pathLst>
                          <a:path w="147" h="36">
                            <a:moveTo>
                              <a:pt x="147" y="19"/>
                            </a:moveTo>
                            <a:lnTo>
                              <a:pt x="141" y="33"/>
                            </a:lnTo>
                            <a:lnTo>
                              <a:pt x="124" y="36"/>
                            </a:lnTo>
                            <a:lnTo>
                              <a:pt x="102" y="26"/>
                            </a:lnTo>
                            <a:lnTo>
                              <a:pt x="72" y="19"/>
                            </a:lnTo>
                            <a:lnTo>
                              <a:pt x="23" y="18"/>
                            </a:lnTo>
                            <a:lnTo>
                              <a:pt x="0" y="20"/>
                            </a:lnTo>
                            <a:lnTo>
                              <a:pt x="37" y="9"/>
                            </a:lnTo>
                            <a:lnTo>
                              <a:pt x="64" y="5"/>
                            </a:lnTo>
                            <a:lnTo>
                              <a:pt x="60" y="0"/>
                            </a:lnTo>
                            <a:lnTo>
                              <a:pt x="85" y="7"/>
                            </a:lnTo>
                            <a:lnTo>
                              <a:pt x="82" y="2"/>
                            </a:lnTo>
                            <a:lnTo>
                              <a:pt x="103" y="9"/>
                            </a:lnTo>
                            <a:lnTo>
                              <a:pt x="123" y="9"/>
                            </a:lnTo>
                            <a:lnTo>
                              <a:pt x="147" y="19"/>
                            </a:lnTo>
                            <a:close/>
                          </a:path>
                        </a:pathLst>
                      </a:custGeom>
                      <a:solidFill>
                        <a:srgbClr val="000000"/>
                      </a:solidFill>
                      <a:ln w="9525">
                        <a:noFill/>
                      </a:ln>
                    </p:spPr>
                    <p:txBody>
                      <a:bodyPr/>
                      <a:p>
                        <a:endParaRPr lang="id-ID" altLang="en-US"/>
                      </a:p>
                    </p:txBody>
                  </p:sp>
                  <p:sp>
                    <p:nvSpPr>
                      <p:cNvPr id="174163" name="Bentuk Bebas 174162"/>
                      <p:cNvSpPr/>
                      <p:nvPr/>
                    </p:nvSpPr>
                    <p:spPr>
                      <a:xfrm>
                        <a:off x="1152" y="1090"/>
                        <a:ext cx="11" cy="9"/>
                      </a:xfrm>
                      <a:custGeom>
                        <a:avLst/>
                        <a:gdLst/>
                        <a:ahLst/>
                        <a:cxnLst/>
                        <a:pathLst>
                          <a:path w="67" h="56">
                            <a:moveTo>
                              <a:pt x="67" y="6"/>
                            </a:moveTo>
                            <a:lnTo>
                              <a:pt x="56" y="2"/>
                            </a:lnTo>
                            <a:lnTo>
                              <a:pt x="47" y="0"/>
                            </a:lnTo>
                            <a:lnTo>
                              <a:pt x="39" y="7"/>
                            </a:lnTo>
                            <a:lnTo>
                              <a:pt x="28" y="14"/>
                            </a:lnTo>
                            <a:lnTo>
                              <a:pt x="17" y="20"/>
                            </a:lnTo>
                            <a:lnTo>
                              <a:pt x="7" y="24"/>
                            </a:lnTo>
                            <a:lnTo>
                              <a:pt x="5" y="17"/>
                            </a:lnTo>
                            <a:lnTo>
                              <a:pt x="2" y="31"/>
                            </a:lnTo>
                            <a:lnTo>
                              <a:pt x="0" y="42"/>
                            </a:lnTo>
                            <a:lnTo>
                              <a:pt x="0" y="50"/>
                            </a:lnTo>
                            <a:lnTo>
                              <a:pt x="4" y="56"/>
                            </a:lnTo>
                            <a:lnTo>
                              <a:pt x="3" y="44"/>
                            </a:lnTo>
                            <a:lnTo>
                              <a:pt x="8" y="31"/>
                            </a:lnTo>
                            <a:lnTo>
                              <a:pt x="28" y="26"/>
                            </a:lnTo>
                            <a:lnTo>
                              <a:pt x="40" y="29"/>
                            </a:lnTo>
                            <a:lnTo>
                              <a:pt x="51" y="31"/>
                            </a:lnTo>
                            <a:lnTo>
                              <a:pt x="63" y="18"/>
                            </a:lnTo>
                            <a:lnTo>
                              <a:pt x="67" y="6"/>
                            </a:lnTo>
                            <a:close/>
                          </a:path>
                        </a:pathLst>
                      </a:custGeom>
                      <a:solidFill>
                        <a:srgbClr val="402000"/>
                      </a:solidFill>
                      <a:ln w="9525">
                        <a:noFill/>
                      </a:ln>
                    </p:spPr>
                    <p:txBody>
                      <a:bodyPr/>
                      <a:p>
                        <a:endParaRPr lang="id-ID" altLang="en-US"/>
                      </a:p>
                    </p:txBody>
                  </p:sp>
                  <p:sp>
                    <p:nvSpPr>
                      <p:cNvPr id="174164" name="Bentuk Bebas 174163"/>
                      <p:cNvSpPr/>
                      <p:nvPr/>
                    </p:nvSpPr>
                    <p:spPr>
                      <a:xfrm>
                        <a:off x="1156" y="1100"/>
                        <a:ext cx="4" cy="1"/>
                      </a:xfrm>
                      <a:custGeom>
                        <a:avLst/>
                        <a:gdLst/>
                        <a:ahLst/>
                        <a:cxnLst/>
                        <a:pathLst>
                          <a:path w="24" h="10">
                            <a:moveTo>
                              <a:pt x="24" y="3"/>
                            </a:moveTo>
                            <a:lnTo>
                              <a:pt x="10" y="0"/>
                            </a:lnTo>
                            <a:lnTo>
                              <a:pt x="0" y="4"/>
                            </a:lnTo>
                            <a:lnTo>
                              <a:pt x="13" y="10"/>
                            </a:lnTo>
                            <a:lnTo>
                              <a:pt x="24" y="3"/>
                            </a:lnTo>
                            <a:close/>
                          </a:path>
                        </a:pathLst>
                      </a:custGeom>
                      <a:solidFill>
                        <a:srgbClr val="402000"/>
                      </a:solidFill>
                      <a:ln w="9525">
                        <a:noFill/>
                      </a:ln>
                    </p:spPr>
                    <p:txBody>
                      <a:bodyPr/>
                      <a:p>
                        <a:endParaRPr lang="id-ID" altLang="en-US"/>
                      </a:p>
                    </p:txBody>
                  </p:sp>
                  <p:sp>
                    <p:nvSpPr>
                      <p:cNvPr id="174165" name="Bentuk Bebas 174164"/>
                      <p:cNvSpPr/>
                      <p:nvPr/>
                    </p:nvSpPr>
                    <p:spPr>
                      <a:xfrm>
                        <a:off x="1160" y="1074"/>
                        <a:ext cx="5" cy="2"/>
                      </a:xfrm>
                      <a:custGeom>
                        <a:avLst/>
                        <a:gdLst/>
                        <a:ahLst/>
                        <a:cxnLst/>
                        <a:pathLst>
                          <a:path w="27" h="12">
                            <a:moveTo>
                              <a:pt x="27" y="0"/>
                            </a:moveTo>
                            <a:lnTo>
                              <a:pt x="13" y="0"/>
                            </a:lnTo>
                            <a:lnTo>
                              <a:pt x="2" y="5"/>
                            </a:lnTo>
                            <a:lnTo>
                              <a:pt x="0" y="11"/>
                            </a:lnTo>
                            <a:lnTo>
                              <a:pt x="6" y="12"/>
                            </a:lnTo>
                            <a:lnTo>
                              <a:pt x="14" y="9"/>
                            </a:lnTo>
                            <a:lnTo>
                              <a:pt x="27" y="0"/>
                            </a:lnTo>
                            <a:close/>
                          </a:path>
                        </a:pathLst>
                      </a:custGeom>
                      <a:solidFill>
                        <a:srgbClr val="402000"/>
                      </a:solidFill>
                      <a:ln w="9525">
                        <a:noFill/>
                      </a:ln>
                    </p:spPr>
                    <p:txBody>
                      <a:bodyPr/>
                      <a:p>
                        <a:endParaRPr lang="id-ID" altLang="en-US"/>
                      </a:p>
                    </p:txBody>
                  </p:sp>
                  <p:sp>
                    <p:nvSpPr>
                      <p:cNvPr id="174166" name="Bentuk Bebas 174165"/>
                      <p:cNvSpPr/>
                      <p:nvPr/>
                    </p:nvSpPr>
                    <p:spPr>
                      <a:xfrm>
                        <a:off x="1156" y="1072"/>
                        <a:ext cx="2" cy="5"/>
                      </a:xfrm>
                      <a:custGeom>
                        <a:avLst/>
                        <a:gdLst/>
                        <a:ahLst/>
                        <a:cxnLst/>
                        <a:pathLst>
                          <a:path w="13" h="28">
                            <a:moveTo>
                              <a:pt x="5" y="0"/>
                            </a:moveTo>
                            <a:lnTo>
                              <a:pt x="3" y="9"/>
                            </a:lnTo>
                            <a:lnTo>
                              <a:pt x="7" y="22"/>
                            </a:lnTo>
                            <a:lnTo>
                              <a:pt x="13" y="28"/>
                            </a:lnTo>
                            <a:lnTo>
                              <a:pt x="4" y="23"/>
                            </a:lnTo>
                            <a:lnTo>
                              <a:pt x="0" y="19"/>
                            </a:lnTo>
                            <a:lnTo>
                              <a:pt x="0" y="13"/>
                            </a:lnTo>
                            <a:lnTo>
                              <a:pt x="5" y="0"/>
                            </a:lnTo>
                            <a:close/>
                          </a:path>
                        </a:pathLst>
                      </a:custGeom>
                      <a:solidFill>
                        <a:srgbClr val="402000"/>
                      </a:solidFill>
                      <a:ln w="9525">
                        <a:noFill/>
                      </a:ln>
                    </p:spPr>
                    <p:txBody>
                      <a:bodyPr/>
                      <a:p>
                        <a:endParaRPr lang="id-ID" altLang="en-US"/>
                      </a:p>
                    </p:txBody>
                  </p:sp>
                  <p:sp>
                    <p:nvSpPr>
                      <p:cNvPr id="174167" name="Bentuk Bebas 174166"/>
                      <p:cNvSpPr/>
                      <p:nvPr/>
                    </p:nvSpPr>
                    <p:spPr>
                      <a:xfrm>
                        <a:off x="1143" y="1050"/>
                        <a:ext cx="3" cy="2"/>
                      </a:xfrm>
                      <a:custGeom>
                        <a:avLst/>
                        <a:gdLst/>
                        <a:ahLst/>
                        <a:cxnLst/>
                        <a:pathLst>
                          <a:path w="18" h="10">
                            <a:moveTo>
                              <a:pt x="18" y="0"/>
                            </a:moveTo>
                            <a:lnTo>
                              <a:pt x="18" y="10"/>
                            </a:lnTo>
                            <a:lnTo>
                              <a:pt x="11" y="8"/>
                            </a:lnTo>
                            <a:lnTo>
                              <a:pt x="5" y="7"/>
                            </a:lnTo>
                            <a:lnTo>
                              <a:pt x="0" y="7"/>
                            </a:lnTo>
                            <a:lnTo>
                              <a:pt x="6" y="2"/>
                            </a:lnTo>
                            <a:lnTo>
                              <a:pt x="18" y="0"/>
                            </a:lnTo>
                            <a:close/>
                          </a:path>
                        </a:pathLst>
                      </a:custGeom>
                      <a:solidFill>
                        <a:srgbClr val="FFC080"/>
                      </a:solidFill>
                      <a:ln w="9525">
                        <a:noFill/>
                      </a:ln>
                    </p:spPr>
                    <p:txBody>
                      <a:bodyPr/>
                      <a:p>
                        <a:endParaRPr lang="id-ID" altLang="en-US"/>
                      </a:p>
                    </p:txBody>
                  </p:sp>
                </p:grpSp>
                <p:grpSp>
                  <p:nvGrpSpPr>
                    <p:cNvPr id="174168" name="Grup 174167"/>
                    <p:cNvGrpSpPr/>
                    <p:nvPr/>
                  </p:nvGrpSpPr>
                  <p:grpSpPr>
                    <a:xfrm>
                      <a:off x="1093" y="1042"/>
                      <a:ext cx="16" cy="30"/>
                      <a:chOff x="1093" y="1042"/>
                      <a:chExt cx="16" cy="30"/>
                    </a:xfrm>
                  </p:grpSpPr>
                  <p:sp>
                    <p:nvSpPr>
                      <p:cNvPr id="174169" name="Bentuk Bebas 174168"/>
                      <p:cNvSpPr/>
                      <p:nvPr/>
                    </p:nvSpPr>
                    <p:spPr>
                      <a:xfrm>
                        <a:off x="1096" y="1046"/>
                        <a:ext cx="10" cy="22"/>
                      </a:xfrm>
                      <a:custGeom>
                        <a:avLst/>
                        <a:gdLst/>
                        <a:ahLst/>
                        <a:cxnLst/>
                        <a:pathLst>
                          <a:path w="58" h="136">
                            <a:moveTo>
                              <a:pt x="58" y="26"/>
                            </a:moveTo>
                            <a:lnTo>
                              <a:pt x="40" y="10"/>
                            </a:lnTo>
                            <a:lnTo>
                              <a:pt x="19" y="14"/>
                            </a:lnTo>
                            <a:lnTo>
                              <a:pt x="8" y="36"/>
                            </a:lnTo>
                            <a:lnTo>
                              <a:pt x="5" y="66"/>
                            </a:lnTo>
                            <a:lnTo>
                              <a:pt x="8" y="91"/>
                            </a:lnTo>
                            <a:lnTo>
                              <a:pt x="15" y="111"/>
                            </a:lnTo>
                            <a:lnTo>
                              <a:pt x="25" y="80"/>
                            </a:lnTo>
                            <a:lnTo>
                              <a:pt x="34" y="63"/>
                            </a:lnTo>
                            <a:lnTo>
                              <a:pt x="55" y="52"/>
                            </a:lnTo>
                            <a:lnTo>
                              <a:pt x="39" y="76"/>
                            </a:lnTo>
                            <a:lnTo>
                              <a:pt x="23" y="96"/>
                            </a:lnTo>
                            <a:lnTo>
                              <a:pt x="21" y="116"/>
                            </a:lnTo>
                            <a:lnTo>
                              <a:pt x="28" y="132"/>
                            </a:lnTo>
                            <a:lnTo>
                              <a:pt x="38" y="136"/>
                            </a:lnTo>
                            <a:lnTo>
                              <a:pt x="12" y="130"/>
                            </a:lnTo>
                            <a:lnTo>
                              <a:pt x="1" y="101"/>
                            </a:lnTo>
                            <a:lnTo>
                              <a:pt x="0" y="64"/>
                            </a:lnTo>
                            <a:lnTo>
                              <a:pt x="1" y="29"/>
                            </a:lnTo>
                            <a:lnTo>
                              <a:pt x="15" y="8"/>
                            </a:lnTo>
                            <a:lnTo>
                              <a:pt x="33" y="0"/>
                            </a:lnTo>
                            <a:lnTo>
                              <a:pt x="50" y="4"/>
                            </a:lnTo>
                            <a:lnTo>
                              <a:pt x="58" y="26"/>
                            </a:lnTo>
                            <a:close/>
                          </a:path>
                        </a:pathLst>
                      </a:custGeom>
                      <a:solidFill>
                        <a:srgbClr val="402000"/>
                      </a:solidFill>
                      <a:ln w="9525">
                        <a:noFill/>
                      </a:ln>
                    </p:spPr>
                    <p:txBody>
                      <a:bodyPr/>
                      <a:p>
                        <a:endParaRPr lang="id-ID" altLang="en-US"/>
                      </a:p>
                    </p:txBody>
                  </p:sp>
                  <p:sp>
                    <p:nvSpPr>
                      <p:cNvPr id="174170" name="Bentuk Bebas 174169"/>
                      <p:cNvSpPr/>
                      <p:nvPr/>
                    </p:nvSpPr>
                    <p:spPr>
                      <a:xfrm>
                        <a:off x="1093" y="1042"/>
                        <a:ext cx="16" cy="30"/>
                      </a:xfrm>
                      <a:custGeom>
                        <a:avLst/>
                        <a:gdLst/>
                        <a:ahLst/>
                        <a:cxnLst/>
                        <a:pathLst>
                          <a:path w="95" h="183">
                            <a:moveTo>
                              <a:pt x="95" y="45"/>
                            </a:moveTo>
                            <a:lnTo>
                              <a:pt x="80" y="16"/>
                            </a:lnTo>
                            <a:lnTo>
                              <a:pt x="56" y="8"/>
                            </a:lnTo>
                            <a:lnTo>
                              <a:pt x="25" y="12"/>
                            </a:lnTo>
                            <a:lnTo>
                              <a:pt x="15" y="30"/>
                            </a:lnTo>
                            <a:lnTo>
                              <a:pt x="7" y="57"/>
                            </a:lnTo>
                            <a:lnTo>
                              <a:pt x="7" y="80"/>
                            </a:lnTo>
                            <a:lnTo>
                              <a:pt x="11" y="95"/>
                            </a:lnTo>
                            <a:lnTo>
                              <a:pt x="11" y="118"/>
                            </a:lnTo>
                            <a:lnTo>
                              <a:pt x="16" y="143"/>
                            </a:lnTo>
                            <a:lnTo>
                              <a:pt x="36" y="169"/>
                            </a:lnTo>
                            <a:lnTo>
                              <a:pt x="49" y="169"/>
                            </a:lnTo>
                            <a:lnTo>
                              <a:pt x="66" y="169"/>
                            </a:lnTo>
                            <a:lnTo>
                              <a:pt x="66" y="173"/>
                            </a:lnTo>
                            <a:lnTo>
                              <a:pt x="54" y="183"/>
                            </a:lnTo>
                            <a:lnTo>
                              <a:pt x="39" y="181"/>
                            </a:lnTo>
                            <a:lnTo>
                              <a:pt x="21" y="172"/>
                            </a:lnTo>
                            <a:lnTo>
                              <a:pt x="5" y="145"/>
                            </a:lnTo>
                            <a:lnTo>
                              <a:pt x="4" y="102"/>
                            </a:lnTo>
                            <a:lnTo>
                              <a:pt x="0" y="74"/>
                            </a:lnTo>
                            <a:lnTo>
                              <a:pt x="0" y="50"/>
                            </a:lnTo>
                            <a:lnTo>
                              <a:pt x="9" y="27"/>
                            </a:lnTo>
                            <a:lnTo>
                              <a:pt x="19" y="8"/>
                            </a:lnTo>
                            <a:lnTo>
                              <a:pt x="44" y="0"/>
                            </a:lnTo>
                            <a:lnTo>
                              <a:pt x="80" y="5"/>
                            </a:lnTo>
                            <a:lnTo>
                              <a:pt x="93" y="16"/>
                            </a:lnTo>
                            <a:lnTo>
                              <a:pt x="95" y="45"/>
                            </a:lnTo>
                            <a:close/>
                          </a:path>
                        </a:pathLst>
                      </a:custGeom>
                      <a:solidFill>
                        <a:srgbClr val="402000"/>
                      </a:solidFill>
                      <a:ln w="9525">
                        <a:noFill/>
                      </a:ln>
                    </p:spPr>
                    <p:txBody>
                      <a:bodyPr/>
                      <a:p>
                        <a:endParaRPr lang="id-ID" altLang="en-US"/>
                      </a:p>
                    </p:txBody>
                  </p:sp>
                </p:grpSp>
              </p:grpSp>
              <p:sp>
                <p:nvSpPr>
                  <p:cNvPr id="174171" name="Bentuk Bebas 174170"/>
                  <p:cNvSpPr/>
                  <p:nvPr/>
                </p:nvSpPr>
                <p:spPr>
                  <a:xfrm>
                    <a:off x="1028" y="1105"/>
                    <a:ext cx="298" cy="408"/>
                  </a:xfrm>
                  <a:custGeom>
                    <a:avLst/>
                    <a:gdLst/>
                    <a:ahLst/>
                    <a:cxnLst/>
                    <a:pathLst>
                      <a:path w="1789" h="2447">
                        <a:moveTo>
                          <a:pt x="224" y="127"/>
                        </a:moveTo>
                        <a:lnTo>
                          <a:pt x="263" y="0"/>
                        </a:lnTo>
                        <a:lnTo>
                          <a:pt x="567" y="158"/>
                        </a:lnTo>
                        <a:lnTo>
                          <a:pt x="535" y="258"/>
                        </a:lnTo>
                        <a:lnTo>
                          <a:pt x="577" y="355"/>
                        </a:lnTo>
                        <a:lnTo>
                          <a:pt x="625" y="447"/>
                        </a:lnTo>
                        <a:lnTo>
                          <a:pt x="693" y="604"/>
                        </a:lnTo>
                        <a:lnTo>
                          <a:pt x="780" y="737"/>
                        </a:lnTo>
                        <a:lnTo>
                          <a:pt x="807" y="815"/>
                        </a:lnTo>
                        <a:lnTo>
                          <a:pt x="813" y="867"/>
                        </a:lnTo>
                        <a:lnTo>
                          <a:pt x="811" y="927"/>
                        </a:lnTo>
                        <a:lnTo>
                          <a:pt x="799" y="982"/>
                        </a:lnTo>
                        <a:lnTo>
                          <a:pt x="787" y="1031"/>
                        </a:lnTo>
                        <a:lnTo>
                          <a:pt x="787" y="1090"/>
                        </a:lnTo>
                        <a:lnTo>
                          <a:pt x="1075" y="1167"/>
                        </a:lnTo>
                        <a:lnTo>
                          <a:pt x="1238" y="1186"/>
                        </a:lnTo>
                        <a:lnTo>
                          <a:pt x="1355" y="1177"/>
                        </a:lnTo>
                        <a:lnTo>
                          <a:pt x="1371" y="1223"/>
                        </a:lnTo>
                        <a:lnTo>
                          <a:pt x="1382" y="1273"/>
                        </a:lnTo>
                        <a:lnTo>
                          <a:pt x="1390" y="1328"/>
                        </a:lnTo>
                        <a:lnTo>
                          <a:pt x="1271" y="1372"/>
                        </a:lnTo>
                        <a:lnTo>
                          <a:pt x="1135" y="1389"/>
                        </a:lnTo>
                        <a:lnTo>
                          <a:pt x="1022" y="1389"/>
                        </a:lnTo>
                        <a:lnTo>
                          <a:pt x="886" y="1406"/>
                        </a:lnTo>
                        <a:lnTo>
                          <a:pt x="798" y="1389"/>
                        </a:lnTo>
                        <a:lnTo>
                          <a:pt x="798" y="1513"/>
                        </a:lnTo>
                        <a:lnTo>
                          <a:pt x="771" y="1581"/>
                        </a:lnTo>
                        <a:lnTo>
                          <a:pt x="783" y="1649"/>
                        </a:lnTo>
                        <a:lnTo>
                          <a:pt x="774" y="1697"/>
                        </a:lnTo>
                        <a:lnTo>
                          <a:pt x="822" y="1700"/>
                        </a:lnTo>
                        <a:lnTo>
                          <a:pt x="852" y="1723"/>
                        </a:lnTo>
                        <a:lnTo>
                          <a:pt x="930" y="1736"/>
                        </a:lnTo>
                        <a:lnTo>
                          <a:pt x="987" y="1778"/>
                        </a:lnTo>
                        <a:lnTo>
                          <a:pt x="1046" y="1796"/>
                        </a:lnTo>
                        <a:lnTo>
                          <a:pt x="1411" y="1933"/>
                        </a:lnTo>
                        <a:lnTo>
                          <a:pt x="1534" y="1983"/>
                        </a:lnTo>
                        <a:lnTo>
                          <a:pt x="1612" y="2019"/>
                        </a:lnTo>
                        <a:lnTo>
                          <a:pt x="1664" y="2103"/>
                        </a:lnTo>
                        <a:lnTo>
                          <a:pt x="1724" y="2232"/>
                        </a:lnTo>
                        <a:lnTo>
                          <a:pt x="1789" y="2447"/>
                        </a:lnTo>
                        <a:lnTo>
                          <a:pt x="1105" y="2446"/>
                        </a:lnTo>
                        <a:lnTo>
                          <a:pt x="895" y="2381"/>
                        </a:lnTo>
                        <a:lnTo>
                          <a:pt x="583" y="2375"/>
                        </a:lnTo>
                        <a:lnTo>
                          <a:pt x="387" y="2376"/>
                        </a:lnTo>
                        <a:lnTo>
                          <a:pt x="276" y="2381"/>
                        </a:lnTo>
                        <a:lnTo>
                          <a:pt x="152" y="2347"/>
                        </a:lnTo>
                        <a:lnTo>
                          <a:pt x="108" y="2323"/>
                        </a:lnTo>
                        <a:lnTo>
                          <a:pt x="45" y="2255"/>
                        </a:lnTo>
                        <a:lnTo>
                          <a:pt x="31" y="2206"/>
                        </a:lnTo>
                        <a:lnTo>
                          <a:pt x="12" y="2107"/>
                        </a:lnTo>
                        <a:lnTo>
                          <a:pt x="25" y="2018"/>
                        </a:lnTo>
                        <a:lnTo>
                          <a:pt x="67" y="1862"/>
                        </a:lnTo>
                        <a:lnTo>
                          <a:pt x="122" y="1707"/>
                        </a:lnTo>
                        <a:lnTo>
                          <a:pt x="131" y="1646"/>
                        </a:lnTo>
                        <a:lnTo>
                          <a:pt x="113" y="1604"/>
                        </a:lnTo>
                        <a:lnTo>
                          <a:pt x="119" y="1480"/>
                        </a:lnTo>
                        <a:lnTo>
                          <a:pt x="137" y="1428"/>
                        </a:lnTo>
                        <a:lnTo>
                          <a:pt x="126" y="1316"/>
                        </a:lnTo>
                        <a:lnTo>
                          <a:pt x="85" y="1160"/>
                        </a:lnTo>
                        <a:lnTo>
                          <a:pt x="24" y="945"/>
                        </a:lnTo>
                        <a:lnTo>
                          <a:pt x="0" y="753"/>
                        </a:lnTo>
                        <a:lnTo>
                          <a:pt x="0" y="591"/>
                        </a:lnTo>
                        <a:lnTo>
                          <a:pt x="15" y="471"/>
                        </a:lnTo>
                        <a:lnTo>
                          <a:pt x="39" y="403"/>
                        </a:lnTo>
                        <a:lnTo>
                          <a:pt x="72" y="319"/>
                        </a:lnTo>
                        <a:lnTo>
                          <a:pt x="110" y="231"/>
                        </a:lnTo>
                        <a:lnTo>
                          <a:pt x="224" y="127"/>
                        </a:lnTo>
                        <a:close/>
                      </a:path>
                    </a:pathLst>
                  </a:custGeom>
                  <a:solidFill>
                    <a:srgbClr val="000060"/>
                  </a:solidFill>
                  <a:ln w="1588" cap="flat" cmpd="sng">
                    <a:solidFill>
                      <a:srgbClr val="000000"/>
                    </a:solidFill>
                    <a:prstDash val="solid"/>
                    <a:headEnd type="none" w="med" len="med"/>
                    <a:tailEnd type="none" w="med" len="med"/>
                  </a:ln>
                </p:spPr>
                <p:txBody>
                  <a:bodyPr/>
                  <a:p>
                    <a:endParaRPr lang="id-ID" altLang="en-US"/>
                  </a:p>
                </p:txBody>
              </p:sp>
              <p:grpSp>
                <p:nvGrpSpPr>
                  <p:cNvPr id="174172" name="Grup 174171"/>
                  <p:cNvGrpSpPr/>
                  <p:nvPr/>
                </p:nvGrpSpPr>
                <p:grpSpPr>
                  <a:xfrm>
                    <a:off x="1030" y="1126"/>
                    <a:ext cx="304" cy="385"/>
                    <a:chOff x="1030" y="1126"/>
                    <a:chExt cx="304" cy="385"/>
                  </a:xfrm>
                </p:grpSpPr>
                <p:grpSp>
                  <p:nvGrpSpPr>
                    <p:cNvPr id="174173" name="Grup 174172"/>
                    <p:cNvGrpSpPr/>
                    <p:nvPr/>
                  </p:nvGrpSpPr>
                  <p:grpSpPr>
                    <a:xfrm>
                      <a:off x="1245" y="1274"/>
                      <a:ext cx="89" cy="50"/>
                      <a:chOff x="1245" y="1274"/>
                      <a:chExt cx="89" cy="50"/>
                    </a:xfrm>
                  </p:grpSpPr>
                  <p:sp>
                    <p:nvSpPr>
                      <p:cNvPr id="174174" name="Bentuk Bebas 174173"/>
                      <p:cNvSpPr/>
                      <p:nvPr/>
                    </p:nvSpPr>
                    <p:spPr>
                      <a:xfrm>
                        <a:off x="1245" y="1274"/>
                        <a:ext cx="89" cy="50"/>
                      </a:xfrm>
                      <a:custGeom>
                        <a:avLst/>
                        <a:gdLst/>
                        <a:ahLst/>
                        <a:cxnLst/>
                        <a:pathLst>
                          <a:path w="535" h="301">
                            <a:moveTo>
                              <a:pt x="0" y="179"/>
                            </a:moveTo>
                            <a:lnTo>
                              <a:pt x="66" y="165"/>
                            </a:lnTo>
                            <a:lnTo>
                              <a:pt x="90" y="160"/>
                            </a:lnTo>
                            <a:lnTo>
                              <a:pt x="104" y="147"/>
                            </a:lnTo>
                            <a:lnTo>
                              <a:pt x="121" y="128"/>
                            </a:lnTo>
                            <a:lnTo>
                              <a:pt x="153" y="101"/>
                            </a:lnTo>
                            <a:lnTo>
                              <a:pt x="211" y="56"/>
                            </a:lnTo>
                            <a:lnTo>
                              <a:pt x="221" y="40"/>
                            </a:lnTo>
                            <a:lnTo>
                              <a:pt x="237" y="27"/>
                            </a:lnTo>
                            <a:lnTo>
                              <a:pt x="269" y="23"/>
                            </a:lnTo>
                            <a:lnTo>
                              <a:pt x="361" y="6"/>
                            </a:lnTo>
                            <a:lnTo>
                              <a:pt x="388" y="0"/>
                            </a:lnTo>
                            <a:lnTo>
                              <a:pt x="410" y="10"/>
                            </a:lnTo>
                            <a:lnTo>
                              <a:pt x="422" y="18"/>
                            </a:lnTo>
                            <a:lnTo>
                              <a:pt x="454" y="32"/>
                            </a:lnTo>
                            <a:lnTo>
                              <a:pt x="472" y="39"/>
                            </a:lnTo>
                            <a:lnTo>
                              <a:pt x="489" y="44"/>
                            </a:lnTo>
                            <a:lnTo>
                              <a:pt x="498" y="53"/>
                            </a:lnTo>
                            <a:lnTo>
                              <a:pt x="509" y="71"/>
                            </a:lnTo>
                            <a:lnTo>
                              <a:pt x="520" y="83"/>
                            </a:lnTo>
                            <a:lnTo>
                              <a:pt x="523" y="96"/>
                            </a:lnTo>
                            <a:lnTo>
                              <a:pt x="526" y="103"/>
                            </a:lnTo>
                            <a:lnTo>
                              <a:pt x="535" y="116"/>
                            </a:lnTo>
                            <a:lnTo>
                              <a:pt x="526" y="126"/>
                            </a:lnTo>
                            <a:lnTo>
                              <a:pt x="517" y="130"/>
                            </a:lnTo>
                            <a:lnTo>
                              <a:pt x="500" y="128"/>
                            </a:lnTo>
                            <a:lnTo>
                              <a:pt x="485" y="122"/>
                            </a:lnTo>
                            <a:lnTo>
                              <a:pt x="471" y="115"/>
                            </a:lnTo>
                            <a:lnTo>
                              <a:pt x="457" y="115"/>
                            </a:lnTo>
                            <a:lnTo>
                              <a:pt x="441" y="110"/>
                            </a:lnTo>
                            <a:lnTo>
                              <a:pt x="424" y="105"/>
                            </a:lnTo>
                            <a:lnTo>
                              <a:pt x="401" y="109"/>
                            </a:lnTo>
                            <a:lnTo>
                              <a:pt x="383" y="116"/>
                            </a:lnTo>
                            <a:lnTo>
                              <a:pt x="424" y="126"/>
                            </a:lnTo>
                            <a:lnTo>
                              <a:pt x="453" y="134"/>
                            </a:lnTo>
                            <a:lnTo>
                              <a:pt x="488" y="147"/>
                            </a:lnTo>
                            <a:lnTo>
                              <a:pt x="497" y="156"/>
                            </a:lnTo>
                            <a:lnTo>
                              <a:pt x="499" y="166"/>
                            </a:lnTo>
                            <a:lnTo>
                              <a:pt x="492" y="171"/>
                            </a:lnTo>
                            <a:lnTo>
                              <a:pt x="481" y="178"/>
                            </a:lnTo>
                            <a:lnTo>
                              <a:pt x="467" y="177"/>
                            </a:lnTo>
                            <a:lnTo>
                              <a:pt x="420" y="165"/>
                            </a:lnTo>
                            <a:lnTo>
                              <a:pt x="376" y="162"/>
                            </a:lnTo>
                            <a:lnTo>
                              <a:pt x="344" y="165"/>
                            </a:lnTo>
                            <a:lnTo>
                              <a:pt x="325" y="177"/>
                            </a:lnTo>
                            <a:lnTo>
                              <a:pt x="304" y="192"/>
                            </a:lnTo>
                            <a:lnTo>
                              <a:pt x="287" y="211"/>
                            </a:lnTo>
                            <a:lnTo>
                              <a:pt x="271" y="235"/>
                            </a:lnTo>
                            <a:lnTo>
                              <a:pt x="251" y="254"/>
                            </a:lnTo>
                            <a:lnTo>
                              <a:pt x="229" y="263"/>
                            </a:lnTo>
                            <a:lnTo>
                              <a:pt x="205" y="267"/>
                            </a:lnTo>
                            <a:lnTo>
                              <a:pt x="180" y="268"/>
                            </a:lnTo>
                            <a:lnTo>
                              <a:pt x="148" y="270"/>
                            </a:lnTo>
                            <a:lnTo>
                              <a:pt x="114" y="273"/>
                            </a:lnTo>
                            <a:lnTo>
                              <a:pt x="87" y="286"/>
                            </a:lnTo>
                            <a:lnTo>
                              <a:pt x="0" y="301"/>
                            </a:lnTo>
                            <a:lnTo>
                              <a:pt x="0" y="179"/>
                            </a:lnTo>
                            <a:close/>
                          </a:path>
                        </a:pathLst>
                      </a:custGeom>
                      <a:solidFill>
                        <a:srgbClr val="FFC080"/>
                      </a:solidFill>
                      <a:ln w="1588" cap="flat" cmpd="sng">
                        <a:solidFill>
                          <a:srgbClr val="402000"/>
                        </a:solidFill>
                        <a:prstDash val="solid"/>
                        <a:headEnd type="none" w="med" len="med"/>
                        <a:tailEnd type="none" w="med" len="med"/>
                      </a:ln>
                    </p:spPr>
                    <p:txBody>
                      <a:bodyPr/>
                      <a:p>
                        <a:endParaRPr lang="id-ID" altLang="en-US"/>
                      </a:p>
                    </p:txBody>
                  </p:sp>
                  <p:sp>
                    <p:nvSpPr>
                      <p:cNvPr id="174175" name="Bentuk Bebas 174174"/>
                      <p:cNvSpPr/>
                      <p:nvPr/>
                    </p:nvSpPr>
                    <p:spPr>
                      <a:xfrm>
                        <a:off x="1301" y="1283"/>
                        <a:ext cx="29" cy="6"/>
                      </a:xfrm>
                      <a:custGeom>
                        <a:avLst/>
                        <a:gdLst/>
                        <a:ahLst/>
                        <a:cxnLst/>
                        <a:pathLst>
                          <a:path w="170" h="36">
                            <a:moveTo>
                              <a:pt x="170" y="36"/>
                            </a:moveTo>
                            <a:lnTo>
                              <a:pt x="141" y="24"/>
                            </a:lnTo>
                            <a:lnTo>
                              <a:pt x="118" y="20"/>
                            </a:lnTo>
                            <a:lnTo>
                              <a:pt x="88" y="12"/>
                            </a:lnTo>
                            <a:lnTo>
                              <a:pt x="64" y="7"/>
                            </a:lnTo>
                            <a:lnTo>
                              <a:pt x="27" y="11"/>
                            </a:lnTo>
                            <a:lnTo>
                              <a:pt x="0" y="12"/>
                            </a:lnTo>
                            <a:lnTo>
                              <a:pt x="39" y="5"/>
                            </a:lnTo>
                            <a:lnTo>
                              <a:pt x="74" y="0"/>
                            </a:lnTo>
                            <a:lnTo>
                              <a:pt x="117" y="16"/>
                            </a:lnTo>
                            <a:lnTo>
                              <a:pt x="140" y="20"/>
                            </a:lnTo>
                            <a:lnTo>
                              <a:pt x="168" y="31"/>
                            </a:lnTo>
                            <a:lnTo>
                              <a:pt x="170" y="36"/>
                            </a:lnTo>
                            <a:close/>
                          </a:path>
                        </a:pathLst>
                      </a:custGeom>
                      <a:solidFill>
                        <a:srgbClr val="402000"/>
                      </a:solidFill>
                      <a:ln w="9525">
                        <a:noFill/>
                      </a:ln>
                    </p:spPr>
                    <p:txBody>
                      <a:bodyPr/>
                      <a:p>
                        <a:endParaRPr lang="id-ID" altLang="en-US"/>
                      </a:p>
                    </p:txBody>
                  </p:sp>
                  <p:sp>
                    <p:nvSpPr>
                      <p:cNvPr id="174176" name="Bentuk Bebas 174175"/>
                      <p:cNvSpPr/>
                      <p:nvPr/>
                    </p:nvSpPr>
                    <p:spPr>
                      <a:xfrm>
                        <a:off x="1290" y="1276"/>
                        <a:ext cx="24" cy="4"/>
                      </a:xfrm>
                      <a:custGeom>
                        <a:avLst/>
                        <a:gdLst/>
                        <a:ahLst/>
                        <a:cxnLst/>
                        <a:pathLst>
                          <a:path w="143" h="24">
                            <a:moveTo>
                              <a:pt x="103" y="0"/>
                            </a:moveTo>
                            <a:lnTo>
                              <a:pt x="121" y="0"/>
                            </a:lnTo>
                            <a:lnTo>
                              <a:pt x="143" y="7"/>
                            </a:lnTo>
                            <a:lnTo>
                              <a:pt x="128" y="6"/>
                            </a:lnTo>
                            <a:lnTo>
                              <a:pt x="106" y="2"/>
                            </a:lnTo>
                            <a:lnTo>
                              <a:pt x="60" y="14"/>
                            </a:lnTo>
                            <a:lnTo>
                              <a:pt x="33" y="19"/>
                            </a:lnTo>
                            <a:lnTo>
                              <a:pt x="5" y="24"/>
                            </a:lnTo>
                            <a:lnTo>
                              <a:pt x="0" y="20"/>
                            </a:lnTo>
                            <a:lnTo>
                              <a:pt x="31" y="15"/>
                            </a:lnTo>
                            <a:lnTo>
                              <a:pt x="69" y="7"/>
                            </a:lnTo>
                            <a:lnTo>
                              <a:pt x="103" y="0"/>
                            </a:lnTo>
                            <a:close/>
                          </a:path>
                        </a:pathLst>
                      </a:custGeom>
                      <a:solidFill>
                        <a:srgbClr val="402000"/>
                      </a:solidFill>
                      <a:ln w="9525">
                        <a:noFill/>
                      </a:ln>
                    </p:spPr>
                    <p:txBody>
                      <a:bodyPr/>
                      <a:p>
                        <a:endParaRPr lang="id-ID" altLang="en-US"/>
                      </a:p>
                    </p:txBody>
                  </p:sp>
                  <p:sp>
                    <p:nvSpPr>
                      <p:cNvPr id="174177" name="Bentuk Bebas 174176"/>
                      <p:cNvSpPr/>
                      <p:nvPr/>
                    </p:nvSpPr>
                    <p:spPr>
                      <a:xfrm>
                        <a:off x="1300" y="1292"/>
                        <a:ext cx="10" cy="2"/>
                      </a:xfrm>
                      <a:custGeom>
                        <a:avLst/>
                        <a:gdLst/>
                        <a:ahLst/>
                        <a:cxnLst/>
                        <a:pathLst>
                          <a:path w="58" h="11">
                            <a:moveTo>
                              <a:pt x="58" y="6"/>
                            </a:moveTo>
                            <a:lnTo>
                              <a:pt x="51" y="11"/>
                            </a:lnTo>
                            <a:lnTo>
                              <a:pt x="31" y="8"/>
                            </a:lnTo>
                            <a:lnTo>
                              <a:pt x="7" y="8"/>
                            </a:lnTo>
                            <a:lnTo>
                              <a:pt x="0" y="0"/>
                            </a:lnTo>
                            <a:lnTo>
                              <a:pt x="16" y="2"/>
                            </a:lnTo>
                            <a:lnTo>
                              <a:pt x="58" y="6"/>
                            </a:lnTo>
                            <a:close/>
                          </a:path>
                        </a:pathLst>
                      </a:custGeom>
                      <a:solidFill>
                        <a:srgbClr val="402000"/>
                      </a:solidFill>
                      <a:ln w="9525">
                        <a:noFill/>
                      </a:ln>
                    </p:spPr>
                    <p:txBody>
                      <a:bodyPr/>
                      <a:p>
                        <a:endParaRPr lang="id-ID" altLang="en-US"/>
                      </a:p>
                    </p:txBody>
                  </p:sp>
                  <p:sp>
                    <p:nvSpPr>
                      <p:cNvPr id="174178" name="Bentuk Bebas 174177"/>
                      <p:cNvSpPr/>
                      <p:nvPr/>
                    </p:nvSpPr>
                    <p:spPr>
                      <a:xfrm>
                        <a:off x="1322" y="1299"/>
                        <a:ext cx="1" cy="2"/>
                      </a:xfrm>
                      <a:custGeom>
                        <a:avLst/>
                        <a:gdLst/>
                        <a:ahLst/>
                        <a:cxnLst/>
                        <a:pathLst>
                          <a:path w="11" h="12">
                            <a:moveTo>
                              <a:pt x="0" y="0"/>
                            </a:moveTo>
                            <a:lnTo>
                              <a:pt x="2" y="5"/>
                            </a:lnTo>
                            <a:lnTo>
                              <a:pt x="11" y="12"/>
                            </a:lnTo>
                            <a:lnTo>
                              <a:pt x="0" y="0"/>
                            </a:lnTo>
                            <a:close/>
                          </a:path>
                        </a:pathLst>
                      </a:custGeom>
                      <a:solidFill>
                        <a:srgbClr val="402000"/>
                      </a:solidFill>
                      <a:ln w="9525">
                        <a:noFill/>
                      </a:ln>
                    </p:spPr>
                    <p:txBody>
                      <a:bodyPr/>
                      <a:p>
                        <a:endParaRPr lang="id-ID" altLang="en-US"/>
                      </a:p>
                    </p:txBody>
                  </p:sp>
                  <p:sp>
                    <p:nvSpPr>
                      <p:cNvPr id="174179" name="Bentuk Bebas 174178"/>
                      <p:cNvSpPr/>
                      <p:nvPr/>
                    </p:nvSpPr>
                    <p:spPr>
                      <a:xfrm>
                        <a:off x="1287" y="1286"/>
                        <a:ext cx="4" cy="5"/>
                      </a:xfrm>
                      <a:custGeom>
                        <a:avLst/>
                        <a:gdLst/>
                        <a:ahLst/>
                        <a:cxnLst/>
                        <a:pathLst>
                          <a:path w="27" h="28">
                            <a:moveTo>
                              <a:pt x="27" y="0"/>
                            </a:moveTo>
                            <a:lnTo>
                              <a:pt x="23" y="9"/>
                            </a:lnTo>
                            <a:lnTo>
                              <a:pt x="23" y="17"/>
                            </a:lnTo>
                            <a:lnTo>
                              <a:pt x="0" y="28"/>
                            </a:lnTo>
                            <a:lnTo>
                              <a:pt x="27" y="0"/>
                            </a:lnTo>
                            <a:close/>
                          </a:path>
                        </a:pathLst>
                      </a:custGeom>
                      <a:solidFill>
                        <a:srgbClr val="402000"/>
                      </a:solidFill>
                      <a:ln w="9525">
                        <a:noFill/>
                      </a:ln>
                    </p:spPr>
                    <p:txBody>
                      <a:bodyPr/>
                      <a:p>
                        <a:endParaRPr lang="id-ID" altLang="en-US"/>
                      </a:p>
                    </p:txBody>
                  </p:sp>
                  <p:sp>
                    <p:nvSpPr>
                      <p:cNvPr id="174180" name="Bentuk Bebas 174179"/>
                      <p:cNvSpPr/>
                      <p:nvPr/>
                    </p:nvSpPr>
                    <p:spPr>
                      <a:xfrm>
                        <a:off x="1295" y="1295"/>
                        <a:ext cx="2" cy="4"/>
                      </a:xfrm>
                      <a:custGeom>
                        <a:avLst/>
                        <a:gdLst/>
                        <a:ahLst/>
                        <a:cxnLst/>
                        <a:pathLst>
                          <a:path w="10" h="21">
                            <a:moveTo>
                              <a:pt x="1" y="0"/>
                            </a:moveTo>
                            <a:lnTo>
                              <a:pt x="0" y="8"/>
                            </a:lnTo>
                            <a:lnTo>
                              <a:pt x="10" y="21"/>
                            </a:lnTo>
                            <a:lnTo>
                              <a:pt x="1" y="0"/>
                            </a:lnTo>
                            <a:close/>
                          </a:path>
                        </a:pathLst>
                      </a:custGeom>
                      <a:solidFill>
                        <a:srgbClr val="402000"/>
                      </a:solidFill>
                      <a:ln w="9525">
                        <a:noFill/>
                      </a:ln>
                    </p:spPr>
                    <p:txBody>
                      <a:bodyPr/>
                      <a:p>
                        <a:endParaRPr lang="id-ID" altLang="en-US"/>
                      </a:p>
                    </p:txBody>
                  </p:sp>
                  <p:sp>
                    <p:nvSpPr>
                      <p:cNvPr id="174181" name="Bentuk Bebas 174180"/>
                      <p:cNvSpPr/>
                      <p:nvPr/>
                    </p:nvSpPr>
                    <p:spPr>
                      <a:xfrm>
                        <a:off x="1328" y="1291"/>
                        <a:ext cx="3" cy="2"/>
                      </a:xfrm>
                      <a:custGeom>
                        <a:avLst/>
                        <a:gdLst/>
                        <a:ahLst/>
                        <a:cxnLst/>
                        <a:pathLst>
                          <a:path w="15" h="16">
                            <a:moveTo>
                              <a:pt x="15" y="16"/>
                            </a:moveTo>
                            <a:lnTo>
                              <a:pt x="6" y="13"/>
                            </a:lnTo>
                            <a:lnTo>
                              <a:pt x="2" y="7"/>
                            </a:lnTo>
                            <a:lnTo>
                              <a:pt x="1" y="0"/>
                            </a:lnTo>
                            <a:lnTo>
                              <a:pt x="0" y="7"/>
                            </a:lnTo>
                            <a:lnTo>
                              <a:pt x="3" y="14"/>
                            </a:lnTo>
                            <a:lnTo>
                              <a:pt x="15" y="16"/>
                            </a:lnTo>
                            <a:close/>
                          </a:path>
                        </a:pathLst>
                      </a:custGeom>
                      <a:solidFill>
                        <a:srgbClr val="402000"/>
                      </a:solidFill>
                      <a:ln w="9525">
                        <a:noFill/>
                      </a:ln>
                    </p:spPr>
                    <p:txBody>
                      <a:bodyPr/>
                      <a:p>
                        <a:endParaRPr lang="id-ID" altLang="en-US"/>
                      </a:p>
                    </p:txBody>
                  </p:sp>
                </p:grpSp>
                <p:grpSp>
                  <p:nvGrpSpPr>
                    <p:cNvPr id="174182" name="Grup 174181"/>
                    <p:cNvGrpSpPr/>
                    <p:nvPr/>
                  </p:nvGrpSpPr>
                  <p:grpSpPr>
                    <a:xfrm>
                      <a:off x="1221" y="1242"/>
                      <a:ext cx="94" cy="45"/>
                      <a:chOff x="1221" y="1242"/>
                      <a:chExt cx="94" cy="45"/>
                    </a:xfrm>
                  </p:grpSpPr>
                  <p:sp>
                    <p:nvSpPr>
                      <p:cNvPr id="174183" name="Bentuk Bebas 174182"/>
                      <p:cNvSpPr/>
                      <p:nvPr/>
                    </p:nvSpPr>
                    <p:spPr>
                      <a:xfrm>
                        <a:off x="1221" y="1242"/>
                        <a:ext cx="94" cy="45"/>
                      </a:xfrm>
                      <a:custGeom>
                        <a:avLst/>
                        <a:gdLst/>
                        <a:ahLst/>
                        <a:cxnLst/>
                        <a:pathLst>
                          <a:path w="565" h="271">
                            <a:moveTo>
                              <a:pt x="54" y="271"/>
                            </a:moveTo>
                            <a:lnTo>
                              <a:pt x="84" y="265"/>
                            </a:lnTo>
                            <a:lnTo>
                              <a:pt x="114" y="252"/>
                            </a:lnTo>
                            <a:lnTo>
                              <a:pt x="142" y="246"/>
                            </a:lnTo>
                            <a:lnTo>
                              <a:pt x="190" y="253"/>
                            </a:lnTo>
                            <a:lnTo>
                              <a:pt x="225" y="251"/>
                            </a:lnTo>
                            <a:lnTo>
                              <a:pt x="247" y="239"/>
                            </a:lnTo>
                            <a:lnTo>
                              <a:pt x="268" y="229"/>
                            </a:lnTo>
                            <a:lnTo>
                              <a:pt x="289" y="226"/>
                            </a:lnTo>
                            <a:lnTo>
                              <a:pt x="309" y="215"/>
                            </a:lnTo>
                            <a:lnTo>
                              <a:pt x="329" y="201"/>
                            </a:lnTo>
                            <a:lnTo>
                              <a:pt x="355" y="188"/>
                            </a:lnTo>
                            <a:lnTo>
                              <a:pt x="373" y="183"/>
                            </a:lnTo>
                            <a:lnTo>
                              <a:pt x="390" y="179"/>
                            </a:lnTo>
                            <a:lnTo>
                              <a:pt x="414" y="177"/>
                            </a:lnTo>
                            <a:lnTo>
                              <a:pt x="428" y="172"/>
                            </a:lnTo>
                            <a:lnTo>
                              <a:pt x="436" y="166"/>
                            </a:lnTo>
                            <a:lnTo>
                              <a:pt x="439" y="157"/>
                            </a:lnTo>
                            <a:lnTo>
                              <a:pt x="437" y="154"/>
                            </a:lnTo>
                            <a:lnTo>
                              <a:pt x="428" y="146"/>
                            </a:lnTo>
                            <a:lnTo>
                              <a:pt x="413" y="142"/>
                            </a:lnTo>
                            <a:lnTo>
                              <a:pt x="392" y="138"/>
                            </a:lnTo>
                            <a:lnTo>
                              <a:pt x="372" y="139"/>
                            </a:lnTo>
                            <a:lnTo>
                              <a:pt x="354" y="146"/>
                            </a:lnTo>
                            <a:lnTo>
                              <a:pt x="314" y="146"/>
                            </a:lnTo>
                            <a:lnTo>
                              <a:pt x="347" y="123"/>
                            </a:lnTo>
                            <a:lnTo>
                              <a:pt x="379" y="100"/>
                            </a:lnTo>
                            <a:lnTo>
                              <a:pt x="414" y="87"/>
                            </a:lnTo>
                            <a:lnTo>
                              <a:pt x="444" y="85"/>
                            </a:lnTo>
                            <a:lnTo>
                              <a:pt x="481" y="80"/>
                            </a:lnTo>
                            <a:lnTo>
                              <a:pt x="505" y="88"/>
                            </a:lnTo>
                            <a:lnTo>
                              <a:pt x="516" y="92"/>
                            </a:lnTo>
                            <a:lnTo>
                              <a:pt x="527" y="92"/>
                            </a:lnTo>
                            <a:lnTo>
                              <a:pt x="534" y="87"/>
                            </a:lnTo>
                            <a:lnTo>
                              <a:pt x="544" y="84"/>
                            </a:lnTo>
                            <a:lnTo>
                              <a:pt x="542" y="73"/>
                            </a:lnTo>
                            <a:lnTo>
                              <a:pt x="553" y="73"/>
                            </a:lnTo>
                            <a:lnTo>
                              <a:pt x="560" y="67"/>
                            </a:lnTo>
                            <a:lnTo>
                              <a:pt x="561" y="62"/>
                            </a:lnTo>
                            <a:lnTo>
                              <a:pt x="565" y="57"/>
                            </a:lnTo>
                            <a:lnTo>
                              <a:pt x="560" y="52"/>
                            </a:lnTo>
                            <a:lnTo>
                              <a:pt x="553" y="47"/>
                            </a:lnTo>
                            <a:lnTo>
                              <a:pt x="542" y="40"/>
                            </a:lnTo>
                            <a:lnTo>
                              <a:pt x="530" y="31"/>
                            </a:lnTo>
                            <a:lnTo>
                              <a:pt x="520" y="24"/>
                            </a:lnTo>
                            <a:lnTo>
                              <a:pt x="501" y="21"/>
                            </a:lnTo>
                            <a:lnTo>
                              <a:pt x="488" y="20"/>
                            </a:lnTo>
                            <a:lnTo>
                              <a:pt x="419" y="7"/>
                            </a:lnTo>
                            <a:lnTo>
                              <a:pt x="403" y="4"/>
                            </a:lnTo>
                            <a:lnTo>
                              <a:pt x="387" y="0"/>
                            </a:lnTo>
                            <a:lnTo>
                              <a:pt x="370" y="2"/>
                            </a:lnTo>
                            <a:lnTo>
                              <a:pt x="354" y="12"/>
                            </a:lnTo>
                            <a:lnTo>
                              <a:pt x="297" y="31"/>
                            </a:lnTo>
                            <a:lnTo>
                              <a:pt x="265" y="35"/>
                            </a:lnTo>
                            <a:lnTo>
                              <a:pt x="234" y="61"/>
                            </a:lnTo>
                            <a:lnTo>
                              <a:pt x="166" y="110"/>
                            </a:lnTo>
                            <a:lnTo>
                              <a:pt x="141" y="131"/>
                            </a:lnTo>
                            <a:lnTo>
                              <a:pt x="115" y="155"/>
                            </a:lnTo>
                            <a:lnTo>
                              <a:pt x="83" y="163"/>
                            </a:lnTo>
                            <a:lnTo>
                              <a:pt x="0" y="166"/>
                            </a:lnTo>
                            <a:lnTo>
                              <a:pt x="54" y="271"/>
                            </a:lnTo>
                            <a:close/>
                          </a:path>
                        </a:pathLst>
                      </a:custGeom>
                      <a:solidFill>
                        <a:srgbClr val="FFC080"/>
                      </a:solidFill>
                      <a:ln w="1588" cap="flat" cmpd="sng">
                        <a:solidFill>
                          <a:srgbClr val="402000"/>
                        </a:solidFill>
                        <a:prstDash val="solid"/>
                        <a:headEnd type="none" w="med" len="med"/>
                        <a:tailEnd type="none" w="med" len="med"/>
                      </a:ln>
                    </p:spPr>
                    <p:txBody>
                      <a:bodyPr/>
                      <a:p>
                        <a:endParaRPr lang="id-ID" altLang="en-US"/>
                      </a:p>
                    </p:txBody>
                  </p:sp>
                  <p:sp>
                    <p:nvSpPr>
                      <p:cNvPr id="174184" name="Bentuk Bebas 174183"/>
                      <p:cNvSpPr/>
                      <p:nvPr/>
                    </p:nvSpPr>
                    <p:spPr>
                      <a:xfrm>
                        <a:off x="1298" y="1249"/>
                        <a:ext cx="14" cy="6"/>
                      </a:xfrm>
                      <a:custGeom>
                        <a:avLst/>
                        <a:gdLst/>
                        <a:ahLst/>
                        <a:cxnLst/>
                        <a:pathLst>
                          <a:path w="80" h="33">
                            <a:moveTo>
                              <a:pt x="80" y="30"/>
                            </a:moveTo>
                            <a:lnTo>
                              <a:pt x="73" y="33"/>
                            </a:lnTo>
                            <a:lnTo>
                              <a:pt x="60" y="22"/>
                            </a:lnTo>
                            <a:lnTo>
                              <a:pt x="45" y="15"/>
                            </a:lnTo>
                            <a:lnTo>
                              <a:pt x="37" y="9"/>
                            </a:lnTo>
                            <a:lnTo>
                              <a:pt x="30" y="6"/>
                            </a:lnTo>
                            <a:lnTo>
                              <a:pt x="12" y="2"/>
                            </a:lnTo>
                            <a:lnTo>
                              <a:pt x="0" y="0"/>
                            </a:lnTo>
                            <a:lnTo>
                              <a:pt x="20" y="0"/>
                            </a:lnTo>
                            <a:lnTo>
                              <a:pt x="36" y="2"/>
                            </a:lnTo>
                            <a:lnTo>
                              <a:pt x="43" y="7"/>
                            </a:lnTo>
                            <a:lnTo>
                              <a:pt x="53" y="13"/>
                            </a:lnTo>
                            <a:lnTo>
                              <a:pt x="80" y="30"/>
                            </a:lnTo>
                            <a:close/>
                          </a:path>
                        </a:pathLst>
                      </a:custGeom>
                      <a:solidFill>
                        <a:srgbClr val="402000"/>
                      </a:solidFill>
                      <a:ln w="9525">
                        <a:noFill/>
                      </a:ln>
                    </p:spPr>
                    <p:txBody>
                      <a:bodyPr/>
                      <a:p>
                        <a:endParaRPr lang="id-ID" altLang="en-US"/>
                      </a:p>
                    </p:txBody>
                  </p:sp>
                  <p:sp>
                    <p:nvSpPr>
                      <p:cNvPr id="174185" name="Bentuk Bebas 174184"/>
                      <p:cNvSpPr/>
                      <p:nvPr/>
                    </p:nvSpPr>
                    <p:spPr>
                      <a:xfrm>
                        <a:off x="1237" y="1275"/>
                        <a:ext cx="6" cy="5"/>
                      </a:xfrm>
                      <a:custGeom>
                        <a:avLst/>
                        <a:gdLst/>
                        <a:ahLst/>
                        <a:cxnLst/>
                        <a:pathLst>
                          <a:path w="36" h="27">
                            <a:moveTo>
                              <a:pt x="0" y="0"/>
                            </a:moveTo>
                            <a:lnTo>
                              <a:pt x="24" y="10"/>
                            </a:lnTo>
                            <a:lnTo>
                              <a:pt x="36" y="27"/>
                            </a:lnTo>
                            <a:lnTo>
                              <a:pt x="0" y="0"/>
                            </a:lnTo>
                            <a:close/>
                          </a:path>
                        </a:pathLst>
                      </a:custGeom>
                      <a:solidFill>
                        <a:srgbClr val="402000"/>
                      </a:solidFill>
                      <a:ln w="9525">
                        <a:noFill/>
                      </a:ln>
                    </p:spPr>
                    <p:txBody>
                      <a:bodyPr/>
                      <a:p>
                        <a:endParaRPr lang="id-ID" altLang="en-US"/>
                      </a:p>
                    </p:txBody>
                  </p:sp>
                  <p:sp>
                    <p:nvSpPr>
                      <p:cNvPr id="174186" name="Bentuk Bebas 174185"/>
                      <p:cNvSpPr/>
                      <p:nvPr/>
                    </p:nvSpPr>
                    <p:spPr>
                      <a:xfrm>
                        <a:off x="1274" y="1247"/>
                        <a:ext cx="21" cy="4"/>
                      </a:xfrm>
                      <a:custGeom>
                        <a:avLst/>
                        <a:gdLst/>
                        <a:ahLst/>
                        <a:cxnLst/>
                        <a:pathLst>
                          <a:path w="126" h="25">
                            <a:moveTo>
                              <a:pt x="126" y="7"/>
                            </a:moveTo>
                            <a:lnTo>
                              <a:pt x="88" y="5"/>
                            </a:lnTo>
                            <a:lnTo>
                              <a:pt x="70" y="0"/>
                            </a:lnTo>
                            <a:lnTo>
                              <a:pt x="58" y="1"/>
                            </a:lnTo>
                            <a:lnTo>
                              <a:pt x="48" y="7"/>
                            </a:lnTo>
                            <a:lnTo>
                              <a:pt x="40" y="11"/>
                            </a:lnTo>
                            <a:lnTo>
                              <a:pt x="20" y="20"/>
                            </a:lnTo>
                            <a:lnTo>
                              <a:pt x="0" y="21"/>
                            </a:lnTo>
                            <a:lnTo>
                              <a:pt x="11" y="25"/>
                            </a:lnTo>
                            <a:lnTo>
                              <a:pt x="35" y="19"/>
                            </a:lnTo>
                            <a:lnTo>
                              <a:pt x="55" y="7"/>
                            </a:lnTo>
                            <a:lnTo>
                              <a:pt x="66" y="5"/>
                            </a:lnTo>
                            <a:lnTo>
                              <a:pt x="78" y="6"/>
                            </a:lnTo>
                            <a:lnTo>
                              <a:pt x="95" y="8"/>
                            </a:lnTo>
                            <a:lnTo>
                              <a:pt x="126" y="7"/>
                            </a:lnTo>
                            <a:close/>
                          </a:path>
                        </a:pathLst>
                      </a:custGeom>
                      <a:solidFill>
                        <a:srgbClr val="402000"/>
                      </a:solidFill>
                      <a:ln w="9525">
                        <a:noFill/>
                      </a:ln>
                    </p:spPr>
                    <p:txBody>
                      <a:bodyPr/>
                      <a:p>
                        <a:endParaRPr lang="id-ID" altLang="en-US"/>
                      </a:p>
                    </p:txBody>
                  </p:sp>
                  <p:sp>
                    <p:nvSpPr>
                      <p:cNvPr id="174187" name="Bentuk Bebas 174186"/>
                      <p:cNvSpPr/>
                      <p:nvPr/>
                    </p:nvSpPr>
                    <p:spPr>
                      <a:xfrm>
                        <a:off x="1287" y="1268"/>
                        <a:ext cx="1" cy="2"/>
                      </a:xfrm>
                      <a:custGeom>
                        <a:avLst/>
                        <a:gdLst/>
                        <a:ahLst/>
                        <a:cxnLst/>
                        <a:pathLst>
                          <a:path w="5" h="12">
                            <a:moveTo>
                              <a:pt x="5" y="0"/>
                            </a:moveTo>
                            <a:lnTo>
                              <a:pt x="0" y="7"/>
                            </a:lnTo>
                            <a:lnTo>
                              <a:pt x="5" y="12"/>
                            </a:lnTo>
                            <a:lnTo>
                              <a:pt x="5" y="0"/>
                            </a:lnTo>
                            <a:close/>
                          </a:path>
                        </a:pathLst>
                      </a:custGeom>
                      <a:solidFill>
                        <a:srgbClr val="402000"/>
                      </a:solidFill>
                      <a:ln w="9525">
                        <a:noFill/>
                      </a:ln>
                    </p:spPr>
                    <p:txBody>
                      <a:bodyPr/>
                      <a:p>
                        <a:endParaRPr lang="id-ID" altLang="en-US"/>
                      </a:p>
                    </p:txBody>
                  </p:sp>
                  <p:sp>
                    <p:nvSpPr>
                      <p:cNvPr id="174188" name="Bentuk Bebas 174187"/>
                      <p:cNvSpPr/>
                      <p:nvPr/>
                    </p:nvSpPr>
                    <p:spPr>
                      <a:xfrm>
                        <a:off x="1307" y="1254"/>
                        <a:ext cx="3" cy="2"/>
                      </a:xfrm>
                      <a:custGeom>
                        <a:avLst/>
                        <a:gdLst/>
                        <a:ahLst/>
                        <a:cxnLst/>
                        <a:pathLst>
                          <a:path w="16" h="11">
                            <a:moveTo>
                              <a:pt x="12" y="11"/>
                            </a:moveTo>
                            <a:lnTo>
                              <a:pt x="16" y="7"/>
                            </a:lnTo>
                            <a:lnTo>
                              <a:pt x="8" y="4"/>
                            </a:lnTo>
                            <a:lnTo>
                              <a:pt x="0" y="0"/>
                            </a:lnTo>
                            <a:lnTo>
                              <a:pt x="12" y="11"/>
                            </a:lnTo>
                            <a:close/>
                          </a:path>
                        </a:pathLst>
                      </a:custGeom>
                      <a:solidFill>
                        <a:srgbClr val="402000"/>
                      </a:solidFill>
                      <a:ln w="9525">
                        <a:noFill/>
                      </a:ln>
                    </p:spPr>
                    <p:txBody>
                      <a:bodyPr/>
                      <a:p>
                        <a:endParaRPr lang="id-ID" altLang="en-US"/>
                      </a:p>
                    </p:txBody>
                  </p:sp>
                  <p:sp>
                    <p:nvSpPr>
                      <p:cNvPr id="174189" name="Bentuk Bebas 174188"/>
                      <p:cNvSpPr/>
                      <p:nvPr/>
                    </p:nvSpPr>
                    <p:spPr>
                      <a:xfrm>
                        <a:off x="1311" y="1251"/>
                        <a:ext cx="3" cy="1"/>
                      </a:xfrm>
                      <a:custGeom>
                        <a:avLst/>
                        <a:gdLst/>
                        <a:ahLst/>
                        <a:cxnLst/>
                        <a:pathLst>
                          <a:path w="16" h="8">
                            <a:moveTo>
                              <a:pt x="15" y="8"/>
                            </a:moveTo>
                            <a:lnTo>
                              <a:pt x="16" y="5"/>
                            </a:lnTo>
                            <a:lnTo>
                              <a:pt x="6" y="3"/>
                            </a:lnTo>
                            <a:lnTo>
                              <a:pt x="0" y="0"/>
                            </a:lnTo>
                            <a:lnTo>
                              <a:pt x="5" y="5"/>
                            </a:lnTo>
                            <a:lnTo>
                              <a:pt x="15" y="8"/>
                            </a:lnTo>
                            <a:close/>
                          </a:path>
                        </a:pathLst>
                      </a:custGeom>
                      <a:solidFill>
                        <a:srgbClr val="402000"/>
                      </a:solidFill>
                      <a:ln w="9525">
                        <a:noFill/>
                      </a:ln>
                    </p:spPr>
                    <p:txBody>
                      <a:bodyPr/>
                      <a:p>
                        <a:endParaRPr lang="id-ID" altLang="en-US"/>
                      </a:p>
                    </p:txBody>
                  </p:sp>
                  <p:sp>
                    <p:nvSpPr>
                      <p:cNvPr id="174190" name="Bentuk Bebas 174189"/>
                      <p:cNvSpPr/>
                      <p:nvPr/>
                    </p:nvSpPr>
                    <p:spPr>
                      <a:xfrm>
                        <a:off x="1264" y="1265"/>
                        <a:ext cx="9" cy="2"/>
                      </a:xfrm>
                      <a:custGeom>
                        <a:avLst/>
                        <a:gdLst/>
                        <a:ahLst/>
                        <a:cxnLst/>
                        <a:pathLst>
                          <a:path w="51" h="14">
                            <a:moveTo>
                              <a:pt x="51" y="6"/>
                            </a:moveTo>
                            <a:lnTo>
                              <a:pt x="48" y="13"/>
                            </a:lnTo>
                            <a:lnTo>
                              <a:pt x="39" y="10"/>
                            </a:lnTo>
                            <a:lnTo>
                              <a:pt x="22" y="10"/>
                            </a:lnTo>
                            <a:lnTo>
                              <a:pt x="8" y="10"/>
                            </a:lnTo>
                            <a:lnTo>
                              <a:pt x="0" y="14"/>
                            </a:lnTo>
                            <a:lnTo>
                              <a:pt x="13" y="7"/>
                            </a:lnTo>
                            <a:lnTo>
                              <a:pt x="26" y="4"/>
                            </a:lnTo>
                            <a:lnTo>
                              <a:pt x="35" y="0"/>
                            </a:lnTo>
                            <a:lnTo>
                              <a:pt x="28" y="7"/>
                            </a:lnTo>
                            <a:lnTo>
                              <a:pt x="42" y="7"/>
                            </a:lnTo>
                            <a:lnTo>
                              <a:pt x="51" y="6"/>
                            </a:lnTo>
                            <a:close/>
                          </a:path>
                        </a:pathLst>
                      </a:custGeom>
                      <a:solidFill>
                        <a:srgbClr val="402000"/>
                      </a:solidFill>
                      <a:ln w="9525">
                        <a:noFill/>
                      </a:ln>
                    </p:spPr>
                    <p:txBody>
                      <a:bodyPr/>
                      <a:p>
                        <a:endParaRPr lang="id-ID" altLang="en-US"/>
                      </a:p>
                    </p:txBody>
                  </p:sp>
                </p:grpSp>
                <p:sp>
                  <p:nvSpPr>
                    <p:cNvPr id="174191" name="Bentuk Bebas 174190"/>
                    <p:cNvSpPr/>
                    <p:nvPr/>
                  </p:nvSpPr>
                  <p:spPr>
                    <a:xfrm>
                      <a:off x="1146" y="1261"/>
                      <a:ext cx="91" cy="45"/>
                    </a:xfrm>
                    <a:custGeom>
                      <a:avLst/>
                      <a:gdLst/>
                      <a:ahLst/>
                      <a:cxnLst/>
                      <a:pathLst>
                        <a:path w="547" h="266">
                          <a:moveTo>
                            <a:pt x="78" y="26"/>
                          </a:moveTo>
                          <a:lnTo>
                            <a:pt x="222" y="39"/>
                          </a:lnTo>
                          <a:lnTo>
                            <a:pt x="333" y="52"/>
                          </a:lnTo>
                          <a:lnTo>
                            <a:pt x="390" y="49"/>
                          </a:lnTo>
                          <a:lnTo>
                            <a:pt x="502" y="46"/>
                          </a:lnTo>
                          <a:lnTo>
                            <a:pt x="535" y="94"/>
                          </a:lnTo>
                          <a:lnTo>
                            <a:pt x="547" y="166"/>
                          </a:lnTo>
                          <a:lnTo>
                            <a:pt x="469" y="181"/>
                          </a:lnTo>
                          <a:lnTo>
                            <a:pt x="318" y="223"/>
                          </a:lnTo>
                          <a:lnTo>
                            <a:pt x="18" y="266"/>
                          </a:lnTo>
                          <a:lnTo>
                            <a:pt x="0" y="0"/>
                          </a:lnTo>
                          <a:lnTo>
                            <a:pt x="78" y="26"/>
                          </a:lnTo>
                          <a:close/>
                        </a:path>
                      </a:pathLst>
                    </a:custGeom>
                    <a:solidFill>
                      <a:srgbClr val="000060"/>
                    </a:solidFill>
                    <a:ln w="1588" cap="flat" cmpd="sng">
                      <a:solidFill>
                        <a:srgbClr val="000000"/>
                      </a:solidFill>
                      <a:prstDash val="solid"/>
                      <a:headEnd type="none" w="med" len="med"/>
                      <a:tailEnd type="none" w="med" len="med"/>
                    </a:ln>
                  </p:spPr>
                  <p:txBody>
                    <a:bodyPr/>
                    <a:p>
                      <a:endParaRPr lang="id-ID" altLang="en-US"/>
                    </a:p>
                  </p:txBody>
                </p:sp>
                <p:sp>
                  <p:nvSpPr>
                    <p:cNvPr id="174192" name="Bentuk Bebas 174191"/>
                    <p:cNvSpPr/>
                    <p:nvPr/>
                  </p:nvSpPr>
                  <p:spPr>
                    <a:xfrm>
                      <a:off x="1150" y="1266"/>
                      <a:ext cx="84" cy="35"/>
                    </a:xfrm>
                    <a:custGeom>
                      <a:avLst/>
                      <a:gdLst/>
                      <a:ahLst/>
                      <a:cxnLst/>
                      <a:pathLst>
                        <a:path w="506" h="212">
                          <a:moveTo>
                            <a:pt x="60" y="0"/>
                          </a:moveTo>
                          <a:lnTo>
                            <a:pt x="179" y="20"/>
                          </a:lnTo>
                          <a:lnTo>
                            <a:pt x="329" y="33"/>
                          </a:lnTo>
                          <a:lnTo>
                            <a:pt x="428" y="30"/>
                          </a:lnTo>
                          <a:lnTo>
                            <a:pt x="473" y="33"/>
                          </a:lnTo>
                          <a:lnTo>
                            <a:pt x="497" y="67"/>
                          </a:lnTo>
                          <a:lnTo>
                            <a:pt x="506" y="120"/>
                          </a:lnTo>
                          <a:lnTo>
                            <a:pt x="382" y="157"/>
                          </a:lnTo>
                          <a:lnTo>
                            <a:pt x="401" y="126"/>
                          </a:lnTo>
                          <a:lnTo>
                            <a:pt x="422" y="84"/>
                          </a:lnTo>
                          <a:lnTo>
                            <a:pt x="388" y="123"/>
                          </a:lnTo>
                          <a:lnTo>
                            <a:pt x="335" y="166"/>
                          </a:lnTo>
                          <a:lnTo>
                            <a:pt x="209" y="212"/>
                          </a:lnTo>
                          <a:lnTo>
                            <a:pt x="120" y="212"/>
                          </a:lnTo>
                          <a:lnTo>
                            <a:pt x="242" y="169"/>
                          </a:lnTo>
                          <a:lnTo>
                            <a:pt x="320" y="113"/>
                          </a:lnTo>
                          <a:lnTo>
                            <a:pt x="221" y="154"/>
                          </a:lnTo>
                          <a:lnTo>
                            <a:pt x="126" y="186"/>
                          </a:lnTo>
                          <a:lnTo>
                            <a:pt x="0" y="212"/>
                          </a:lnTo>
                          <a:lnTo>
                            <a:pt x="6" y="80"/>
                          </a:lnTo>
                          <a:lnTo>
                            <a:pt x="60" y="0"/>
                          </a:lnTo>
                          <a:close/>
                        </a:path>
                      </a:pathLst>
                    </a:custGeom>
                    <a:solidFill>
                      <a:srgbClr val="0000E0"/>
                    </a:solidFill>
                    <a:ln w="9525">
                      <a:noFill/>
                    </a:ln>
                  </p:spPr>
                  <p:txBody>
                    <a:bodyPr/>
                    <a:p>
                      <a:endParaRPr lang="id-ID" altLang="en-US"/>
                    </a:p>
                  </p:txBody>
                </p:sp>
                <p:sp>
                  <p:nvSpPr>
                    <p:cNvPr id="174193" name="Bentuk Bebas 174192"/>
                    <p:cNvSpPr/>
                    <p:nvPr/>
                  </p:nvSpPr>
                  <p:spPr>
                    <a:xfrm>
                      <a:off x="1061" y="1142"/>
                      <a:ext cx="195" cy="194"/>
                    </a:xfrm>
                    <a:custGeom>
                      <a:avLst/>
                      <a:gdLst/>
                      <a:ahLst/>
                      <a:cxnLst/>
                      <a:pathLst>
                        <a:path w="1170" h="1165">
                          <a:moveTo>
                            <a:pt x="111" y="0"/>
                          </a:moveTo>
                          <a:lnTo>
                            <a:pt x="181" y="13"/>
                          </a:lnTo>
                          <a:lnTo>
                            <a:pt x="246" y="55"/>
                          </a:lnTo>
                          <a:lnTo>
                            <a:pt x="276" y="120"/>
                          </a:lnTo>
                          <a:lnTo>
                            <a:pt x="282" y="206"/>
                          </a:lnTo>
                          <a:lnTo>
                            <a:pt x="305" y="329"/>
                          </a:lnTo>
                          <a:lnTo>
                            <a:pt x="341" y="438"/>
                          </a:lnTo>
                          <a:lnTo>
                            <a:pt x="389" y="568"/>
                          </a:lnTo>
                          <a:lnTo>
                            <a:pt x="416" y="669"/>
                          </a:lnTo>
                          <a:lnTo>
                            <a:pt x="452" y="773"/>
                          </a:lnTo>
                          <a:lnTo>
                            <a:pt x="347" y="816"/>
                          </a:lnTo>
                          <a:lnTo>
                            <a:pt x="464" y="796"/>
                          </a:lnTo>
                          <a:lnTo>
                            <a:pt x="491" y="838"/>
                          </a:lnTo>
                          <a:lnTo>
                            <a:pt x="440" y="886"/>
                          </a:lnTo>
                          <a:lnTo>
                            <a:pt x="512" y="858"/>
                          </a:lnTo>
                          <a:lnTo>
                            <a:pt x="596" y="889"/>
                          </a:lnTo>
                          <a:lnTo>
                            <a:pt x="707" y="917"/>
                          </a:lnTo>
                          <a:lnTo>
                            <a:pt x="842" y="956"/>
                          </a:lnTo>
                          <a:lnTo>
                            <a:pt x="944" y="966"/>
                          </a:lnTo>
                          <a:lnTo>
                            <a:pt x="1064" y="979"/>
                          </a:lnTo>
                          <a:lnTo>
                            <a:pt x="1142" y="973"/>
                          </a:lnTo>
                          <a:lnTo>
                            <a:pt x="1156" y="1001"/>
                          </a:lnTo>
                          <a:lnTo>
                            <a:pt x="1170" y="1056"/>
                          </a:lnTo>
                          <a:lnTo>
                            <a:pt x="1169" y="1097"/>
                          </a:lnTo>
                          <a:lnTo>
                            <a:pt x="1088" y="1132"/>
                          </a:lnTo>
                          <a:lnTo>
                            <a:pt x="1073" y="1100"/>
                          </a:lnTo>
                          <a:lnTo>
                            <a:pt x="1052" y="1132"/>
                          </a:lnTo>
                          <a:lnTo>
                            <a:pt x="932" y="1145"/>
                          </a:lnTo>
                          <a:lnTo>
                            <a:pt x="704" y="1165"/>
                          </a:lnTo>
                          <a:lnTo>
                            <a:pt x="411" y="1108"/>
                          </a:lnTo>
                          <a:lnTo>
                            <a:pt x="345" y="1089"/>
                          </a:lnTo>
                          <a:lnTo>
                            <a:pt x="256" y="933"/>
                          </a:lnTo>
                          <a:lnTo>
                            <a:pt x="129" y="662"/>
                          </a:lnTo>
                          <a:lnTo>
                            <a:pt x="39" y="362"/>
                          </a:lnTo>
                          <a:lnTo>
                            <a:pt x="0" y="247"/>
                          </a:lnTo>
                          <a:lnTo>
                            <a:pt x="12" y="124"/>
                          </a:lnTo>
                          <a:lnTo>
                            <a:pt x="54" y="36"/>
                          </a:lnTo>
                          <a:lnTo>
                            <a:pt x="111" y="0"/>
                          </a:lnTo>
                          <a:close/>
                        </a:path>
                      </a:pathLst>
                    </a:custGeom>
                    <a:solidFill>
                      <a:srgbClr val="0000E0"/>
                    </a:solidFill>
                    <a:ln w="9525">
                      <a:noFill/>
                    </a:ln>
                  </p:spPr>
                  <p:txBody>
                    <a:bodyPr/>
                    <a:p>
                      <a:endParaRPr lang="id-ID" altLang="en-US"/>
                    </a:p>
                  </p:txBody>
                </p:sp>
                <p:sp>
                  <p:nvSpPr>
                    <p:cNvPr id="174194" name="Bentuk Bebas 174193"/>
                    <p:cNvSpPr/>
                    <p:nvPr/>
                  </p:nvSpPr>
                  <p:spPr>
                    <a:xfrm>
                      <a:off x="1086" y="1135"/>
                      <a:ext cx="74" cy="151"/>
                    </a:xfrm>
                    <a:custGeom>
                      <a:avLst/>
                      <a:gdLst/>
                      <a:ahLst/>
                      <a:cxnLst/>
                      <a:pathLst>
                        <a:path w="446" h="903">
                          <a:moveTo>
                            <a:pt x="61" y="0"/>
                          </a:moveTo>
                          <a:lnTo>
                            <a:pt x="0" y="49"/>
                          </a:lnTo>
                          <a:lnTo>
                            <a:pt x="31" y="68"/>
                          </a:lnTo>
                          <a:lnTo>
                            <a:pt x="73" y="127"/>
                          </a:lnTo>
                          <a:lnTo>
                            <a:pt x="132" y="176"/>
                          </a:lnTo>
                          <a:lnTo>
                            <a:pt x="171" y="331"/>
                          </a:lnTo>
                          <a:lnTo>
                            <a:pt x="207" y="424"/>
                          </a:lnTo>
                          <a:lnTo>
                            <a:pt x="255" y="499"/>
                          </a:lnTo>
                          <a:lnTo>
                            <a:pt x="297" y="564"/>
                          </a:lnTo>
                          <a:lnTo>
                            <a:pt x="237" y="512"/>
                          </a:lnTo>
                          <a:lnTo>
                            <a:pt x="195" y="434"/>
                          </a:lnTo>
                          <a:lnTo>
                            <a:pt x="237" y="558"/>
                          </a:lnTo>
                          <a:lnTo>
                            <a:pt x="273" y="662"/>
                          </a:lnTo>
                          <a:lnTo>
                            <a:pt x="306" y="768"/>
                          </a:lnTo>
                          <a:lnTo>
                            <a:pt x="327" y="823"/>
                          </a:lnTo>
                          <a:lnTo>
                            <a:pt x="350" y="856"/>
                          </a:lnTo>
                          <a:lnTo>
                            <a:pt x="377" y="885"/>
                          </a:lnTo>
                          <a:lnTo>
                            <a:pt x="423" y="903"/>
                          </a:lnTo>
                          <a:lnTo>
                            <a:pt x="426" y="845"/>
                          </a:lnTo>
                          <a:lnTo>
                            <a:pt x="431" y="784"/>
                          </a:lnTo>
                          <a:lnTo>
                            <a:pt x="446" y="719"/>
                          </a:lnTo>
                          <a:lnTo>
                            <a:pt x="446" y="655"/>
                          </a:lnTo>
                          <a:lnTo>
                            <a:pt x="425" y="577"/>
                          </a:lnTo>
                          <a:lnTo>
                            <a:pt x="395" y="518"/>
                          </a:lnTo>
                          <a:lnTo>
                            <a:pt x="359" y="479"/>
                          </a:lnTo>
                          <a:lnTo>
                            <a:pt x="312" y="434"/>
                          </a:lnTo>
                          <a:lnTo>
                            <a:pt x="255" y="357"/>
                          </a:lnTo>
                          <a:lnTo>
                            <a:pt x="204" y="266"/>
                          </a:lnTo>
                          <a:lnTo>
                            <a:pt x="249" y="315"/>
                          </a:lnTo>
                          <a:lnTo>
                            <a:pt x="291" y="383"/>
                          </a:lnTo>
                          <a:lnTo>
                            <a:pt x="344" y="450"/>
                          </a:lnTo>
                          <a:lnTo>
                            <a:pt x="294" y="354"/>
                          </a:lnTo>
                          <a:lnTo>
                            <a:pt x="240" y="230"/>
                          </a:lnTo>
                          <a:lnTo>
                            <a:pt x="177" y="94"/>
                          </a:lnTo>
                          <a:lnTo>
                            <a:pt x="144" y="52"/>
                          </a:lnTo>
                          <a:lnTo>
                            <a:pt x="61" y="0"/>
                          </a:lnTo>
                          <a:close/>
                        </a:path>
                      </a:pathLst>
                    </a:custGeom>
                    <a:solidFill>
                      <a:srgbClr val="0000E0"/>
                    </a:solidFill>
                    <a:ln w="9525">
                      <a:noFill/>
                    </a:ln>
                  </p:spPr>
                  <p:txBody>
                    <a:bodyPr/>
                    <a:p>
                      <a:endParaRPr lang="id-ID" altLang="en-US"/>
                    </a:p>
                  </p:txBody>
                </p:sp>
                <p:sp>
                  <p:nvSpPr>
                    <p:cNvPr id="174195" name="Bentuk Bebas 174194"/>
                    <p:cNvSpPr/>
                    <p:nvPr/>
                  </p:nvSpPr>
                  <p:spPr>
                    <a:xfrm>
                      <a:off x="1030" y="1126"/>
                      <a:ext cx="293" cy="385"/>
                    </a:xfrm>
                    <a:custGeom>
                      <a:avLst/>
                      <a:gdLst/>
                      <a:ahLst/>
                      <a:cxnLst/>
                      <a:pathLst>
                        <a:path w="1757" h="2306">
                          <a:moveTo>
                            <a:pt x="375" y="49"/>
                          </a:moveTo>
                          <a:lnTo>
                            <a:pt x="323" y="101"/>
                          </a:lnTo>
                          <a:lnTo>
                            <a:pt x="270" y="123"/>
                          </a:lnTo>
                          <a:lnTo>
                            <a:pt x="209" y="205"/>
                          </a:lnTo>
                          <a:lnTo>
                            <a:pt x="198" y="257"/>
                          </a:lnTo>
                          <a:lnTo>
                            <a:pt x="195" y="328"/>
                          </a:lnTo>
                          <a:lnTo>
                            <a:pt x="194" y="393"/>
                          </a:lnTo>
                          <a:lnTo>
                            <a:pt x="179" y="496"/>
                          </a:lnTo>
                          <a:lnTo>
                            <a:pt x="161" y="606"/>
                          </a:lnTo>
                          <a:lnTo>
                            <a:pt x="152" y="723"/>
                          </a:lnTo>
                          <a:lnTo>
                            <a:pt x="179" y="599"/>
                          </a:lnTo>
                          <a:lnTo>
                            <a:pt x="191" y="513"/>
                          </a:lnTo>
                          <a:lnTo>
                            <a:pt x="203" y="455"/>
                          </a:lnTo>
                          <a:lnTo>
                            <a:pt x="227" y="555"/>
                          </a:lnTo>
                          <a:lnTo>
                            <a:pt x="260" y="661"/>
                          </a:lnTo>
                          <a:lnTo>
                            <a:pt x="275" y="726"/>
                          </a:lnTo>
                          <a:lnTo>
                            <a:pt x="269" y="834"/>
                          </a:lnTo>
                          <a:lnTo>
                            <a:pt x="266" y="957"/>
                          </a:lnTo>
                          <a:lnTo>
                            <a:pt x="272" y="1073"/>
                          </a:lnTo>
                          <a:lnTo>
                            <a:pt x="278" y="944"/>
                          </a:lnTo>
                          <a:lnTo>
                            <a:pt x="284" y="853"/>
                          </a:lnTo>
                          <a:lnTo>
                            <a:pt x="299" y="775"/>
                          </a:lnTo>
                          <a:lnTo>
                            <a:pt x="372" y="964"/>
                          </a:lnTo>
                          <a:lnTo>
                            <a:pt x="432" y="1073"/>
                          </a:lnTo>
                          <a:lnTo>
                            <a:pt x="461" y="1119"/>
                          </a:lnTo>
                          <a:lnTo>
                            <a:pt x="503" y="1197"/>
                          </a:lnTo>
                          <a:lnTo>
                            <a:pt x="650" y="1239"/>
                          </a:lnTo>
                          <a:lnTo>
                            <a:pt x="719" y="1249"/>
                          </a:lnTo>
                          <a:lnTo>
                            <a:pt x="698" y="1288"/>
                          </a:lnTo>
                          <a:lnTo>
                            <a:pt x="653" y="1327"/>
                          </a:lnTo>
                          <a:lnTo>
                            <a:pt x="503" y="1418"/>
                          </a:lnTo>
                          <a:lnTo>
                            <a:pt x="629" y="1369"/>
                          </a:lnTo>
                          <a:lnTo>
                            <a:pt x="704" y="1311"/>
                          </a:lnTo>
                          <a:lnTo>
                            <a:pt x="773" y="1259"/>
                          </a:lnTo>
                          <a:lnTo>
                            <a:pt x="767" y="1376"/>
                          </a:lnTo>
                          <a:lnTo>
                            <a:pt x="740" y="1438"/>
                          </a:lnTo>
                          <a:lnTo>
                            <a:pt x="662" y="1480"/>
                          </a:lnTo>
                          <a:lnTo>
                            <a:pt x="746" y="1477"/>
                          </a:lnTo>
                          <a:lnTo>
                            <a:pt x="749" y="1519"/>
                          </a:lnTo>
                          <a:lnTo>
                            <a:pt x="740" y="1557"/>
                          </a:lnTo>
                          <a:lnTo>
                            <a:pt x="704" y="1590"/>
                          </a:lnTo>
                          <a:lnTo>
                            <a:pt x="581" y="1658"/>
                          </a:lnTo>
                          <a:lnTo>
                            <a:pt x="746" y="1596"/>
                          </a:lnTo>
                          <a:lnTo>
                            <a:pt x="785" y="1586"/>
                          </a:lnTo>
                          <a:lnTo>
                            <a:pt x="818" y="1596"/>
                          </a:lnTo>
                          <a:lnTo>
                            <a:pt x="815" y="1629"/>
                          </a:lnTo>
                          <a:lnTo>
                            <a:pt x="776" y="1664"/>
                          </a:lnTo>
                          <a:lnTo>
                            <a:pt x="677" y="1720"/>
                          </a:lnTo>
                          <a:lnTo>
                            <a:pt x="818" y="1664"/>
                          </a:lnTo>
                          <a:lnTo>
                            <a:pt x="857" y="1616"/>
                          </a:lnTo>
                          <a:lnTo>
                            <a:pt x="896" y="1625"/>
                          </a:lnTo>
                          <a:lnTo>
                            <a:pt x="929" y="1642"/>
                          </a:lnTo>
                          <a:lnTo>
                            <a:pt x="917" y="1677"/>
                          </a:lnTo>
                          <a:lnTo>
                            <a:pt x="887" y="1707"/>
                          </a:lnTo>
                          <a:lnTo>
                            <a:pt x="815" y="1754"/>
                          </a:lnTo>
                          <a:lnTo>
                            <a:pt x="917" y="1717"/>
                          </a:lnTo>
                          <a:lnTo>
                            <a:pt x="971" y="1668"/>
                          </a:lnTo>
                          <a:lnTo>
                            <a:pt x="1040" y="1690"/>
                          </a:lnTo>
                          <a:lnTo>
                            <a:pt x="1260" y="1771"/>
                          </a:lnTo>
                          <a:lnTo>
                            <a:pt x="1447" y="1846"/>
                          </a:lnTo>
                          <a:lnTo>
                            <a:pt x="1586" y="1907"/>
                          </a:lnTo>
                          <a:lnTo>
                            <a:pt x="1634" y="1989"/>
                          </a:lnTo>
                          <a:lnTo>
                            <a:pt x="1691" y="2101"/>
                          </a:lnTo>
                          <a:lnTo>
                            <a:pt x="1757" y="2306"/>
                          </a:lnTo>
                          <a:lnTo>
                            <a:pt x="1115" y="2306"/>
                          </a:lnTo>
                          <a:lnTo>
                            <a:pt x="1067" y="2293"/>
                          </a:lnTo>
                          <a:lnTo>
                            <a:pt x="1230" y="2258"/>
                          </a:lnTo>
                          <a:lnTo>
                            <a:pt x="1486" y="2150"/>
                          </a:lnTo>
                          <a:lnTo>
                            <a:pt x="1185" y="2251"/>
                          </a:lnTo>
                          <a:lnTo>
                            <a:pt x="1046" y="2280"/>
                          </a:lnTo>
                          <a:lnTo>
                            <a:pt x="947" y="2258"/>
                          </a:lnTo>
                          <a:lnTo>
                            <a:pt x="1100" y="2228"/>
                          </a:lnTo>
                          <a:lnTo>
                            <a:pt x="1417" y="2118"/>
                          </a:lnTo>
                          <a:lnTo>
                            <a:pt x="1073" y="2219"/>
                          </a:lnTo>
                          <a:lnTo>
                            <a:pt x="923" y="2251"/>
                          </a:lnTo>
                          <a:lnTo>
                            <a:pt x="899" y="2238"/>
                          </a:lnTo>
                          <a:lnTo>
                            <a:pt x="1037" y="2186"/>
                          </a:lnTo>
                          <a:lnTo>
                            <a:pt x="1272" y="2069"/>
                          </a:lnTo>
                          <a:lnTo>
                            <a:pt x="998" y="2189"/>
                          </a:lnTo>
                          <a:lnTo>
                            <a:pt x="857" y="2232"/>
                          </a:lnTo>
                          <a:lnTo>
                            <a:pt x="251" y="2225"/>
                          </a:lnTo>
                          <a:lnTo>
                            <a:pt x="176" y="2206"/>
                          </a:lnTo>
                          <a:lnTo>
                            <a:pt x="107" y="2180"/>
                          </a:lnTo>
                          <a:lnTo>
                            <a:pt x="39" y="2108"/>
                          </a:lnTo>
                          <a:lnTo>
                            <a:pt x="24" y="2031"/>
                          </a:lnTo>
                          <a:lnTo>
                            <a:pt x="18" y="1963"/>
                          </a:lnTo>
                          <a:lnTo>
                            <a:pt x="33" y="1859"/>
                          </a:lnTo>
                          <a:lnTo>
                            <a:pt x="78" y="1726"/>
                          </a:lnTo>
                          <a:lnTo>
                            <a:pt x="113" y="1622"/>
                          </a:lnTo>
                          <a:lnTo>
                            <a:pt x="128" y="1528"/>
                          </a:lnTo>
                          <a:lnTo>
                            <a:pt x="179" y="1516"/>
                          </a:lnTo>
                          <a:lnTo>
                            <a:pt x="224" y="1583"/>
                          </a:lnTo>
                          <a:lnTo>
                            <a:pt x="357" y="1687"/>
                          </a:lnTo>
                          <a:lnTo>
                            <a:pt x="239" y="1573"/>
                          </a:lnTo>
                          <a:lnTo>
                            <a:pt x="203" y="1509"/>
                          </a:lnTo>
                          <a:lnTo>
                            <a:pt x="218" y="1438"/>
                          </a:lnTo>
                          <a:lnTo>
                            <a:pt x="375" y="1392"/>
                          </a:lnTo>
                          <a:lnTo>
                            <a:pt x="485" y="1324"/>
                          </a:lnTo>
                          <a:lnTo>
                            <a:pt x="354" y="1382"/>
                          </a:lnTo>
                          <a:lnTo>
                            <a:pt x="221" y="1415"/>
                          </a:lnTo>
                          <a:lnTo>
                            <a:pt x="227" y="1317"/>
                          </a:lnTo>
                          <a:lnTo>
                            <a:pt x="284" y="1249"/>
                          </a:lnTo>
                          <a:lnTo>
                            <a:pt x="326" y="1142"/>
                          </a:lnTo>
                          <a:lnTo>
                            <a:pt x="272" y="1239"/>
                          </a:lnTo>
                          <a:lnTo>
                            <a:pt x="209" y="1304"/>
                          </a:lnTo>
                          <a:lnTo>
                            <a:pt x="146" y="1295"/>
                          </a:lnTo>
                          <a:lnTo>
                            <a:pt x="110" y="1116"/>
                          </a:lnTo>
                          <a:lnTo>
                            <a:pt x="60" y="935"/>
                          </a:lnTo>
                          <a:lnTo>
                            <a:pt x="36" y="814"/>
                          </a:lnTo>
                          <a:lnTo>
                            <a:pt x="39" y="704"/>
                          </a:lnTo>
                          <a:lnTo>
                            <a:pt x="54" y="571"/>
                          </a:lnTo>
                          <a:lnTo>
                            <a:pt x="36" y="642"/>
                          </a:lnTo>
                          <a:lnTo>
                            <a:pt x="24" y="723"/>
                          </a:lnTo>
                          <a:lnTo>
                            <a:pt x="21" y="788"/>
                          </a:lnTo>
                          <a:lnTo>
                            <a:pt x="6" y="674"/>
                          </a:lnTo>
                          <a:lnTo>
                            <a:pt x="3" y="586"/>
                          </a:lnTo>
                          <a:lnTo>
                            <a:pt x="3" y="526"/>
                          </a:lnTo>
                          <a:lnTo>
                            <a:pt x="24" y="436"/>
                          </a:lnTo>
                          <a:lnTo>
                            <a:pt x="60" y="351"/>
                          </a:lnTo>
                          <a:lnTo>
                            <a:pt x="113" y="273"/>
                          </a:lnTo>
                          <a:lnTo>
                            <a:pt x="57" y="338"/>
                          </a:lnTo>
                          <a:lnTo>
                            <a:pt x="30" y="393"/>
                          </a:lnTo>
                          <a:lnTo>
                            <a:pt x="0" y="496"/>
                          </a:lnTo>
                          <a:lnTo>
                            <a:pt x="6" y="423"/>
                          </a:lnTo>
                          <a:lnTo>
                            <a:pt x="24" y="328"/>
                          </a:lnTo>
                          <a:lnTo>
                            <a:pt x="69" y="221"/>
                          </a:lnTo>
                          <a:lnTo>
                            <a:pt x="107" y="114"/>
                          </a:lnTo>
                          <a:lnTo>
                            <a:pt x="158" y="62"/>
                          </a:lnTo>
                          <a:lnTo>
                            <a:pt x="227" y="0"/>
                          </a:lnTo>
                          <a:lnTo>
                            <a:pt x="302" y="10"/>
                          </a:lnTo>
                          <a:lnTo>
                            <a:pt x="375" y="49"/>
                          </a:lnTo>
                          <a:close/>
                        </a:path>
                      </a:pathLst>
                    </a:custGeom>
                    <a:solidFill>
                      <a:srgbClr val="0000E0"/>
                    </a:solidFill>
                    <a:ln w="9525">
                      <a:noFill/>
                    </a:ln>
                  </p:spPr>
                  <p:txBody>
                    <a:bodyPr/>
                    <a:p>
                      <a:endParaRPr lang="id-ID" altLang="en-US"/>
                    </a:p>
                  </p:txBody>
                </p:sp>
                <p:sp>
                  <p:nvSpPr>
                    <p:cNvPr id="174196" name="Bentuk Bebas 174195"/>
                    <p:cNvSpPr/>
                    <p:nvPr/>
                  </p:nvSpPr>
                  <p:spPr>
                    <a:xfrm>
                      <a:off x="1049" y="1344"/>
                      <a:ext cx="15" cy="34"/>
                    </a:xfrm>
                    <a:custGeom>
                      <a:avLst/>
                      <a:gdLst/>
                      <a:ahLst/>
                      <a:cxnLst/>
                      <a:pathLst>
                        <a:path w="85" h="199">
                          <a:moveTo>
                            <a:pt x="18" y="0"/>
                          </a:moveTo>
                          <a:lnTo>
                            <a:pt x="82" y="10"/>
                          </a:lnTo>
                          <a:lnTo>
                            <a:pt x="85" y="90"/>
                          </a:lnTo>
                          <a:lnTo>
                            <a:pt x="76" y="173"/>
                          </a:lnTo>
                          <a:lnTo>
                            <a:pt x="15" y="199"/>
                          </a:lnTo>
                          <a:lnTo>
                            <a:pt x="0" y="167"/>
                          </a:lnTo>
                          <a:lnTo>
                            <a:pt x="0" y="49"/>
                          </a:lnTo>
                          <a:lnTo>
                            <a:pt x="18" y="0"/>
                          </a:lnTo>
                          <a:close/>
                        </a:path>
                      </a:pathLst>
                    </a:custGeom>
                    <a:solidFill>
                      <a:srgbClr val="0000E0"/>
                    </a:solidFill>
                    <a:ln w="9525">
                      <a:noFill/>
                    </a:ln>
                  </p:spPr>
                  <p:txBody>
                    <a:bodyPr/>
                    <a:p>
                      <a:endParaRPr lang="id-ID" altLang="en-US"/>
                    </a:p>
                  </p:txBody>
                </p:sp>
                <p:sp>
                  <p:nvSpPr>
                    <p:cNvPr id="174197" name="Bentuk Bebas 174196"/>
                    <p:cNvSpPr/>
                    <p:nvPr/>
                  </p:nvSpPr>
                  <p:spPr>
                    <a:xfrm>
                      <a:off x="1070" y="1451"/>
                      <a:ext cx="138" cy="19"/>
                    </a:xfrm>
                    <a:custGeom>
                      <a:avLst/>
                      <a:gdLst/>
                      <a:ahLst/>
                      <a:cxnLst/>
                      <a:pathLst>
                        <a:path w="827" h="114">
                          <a:moveTo>
                            <a:pt x="827" y="0"/>
                          </a:moveTo>
                          <a:lnTo>
                            <a:pt x="603" y="54"/>
                          </a:lnTo>
                          <a:lnTo>
                            <a:pt x="432" y="80"/>
                          </a:lnTo>
                          <a:lnTo>
                            <a:pt x="258" y="95"/>
                          </a:lnTo>
                          <a:lnTo>
                            <a:pt x="127" y="102"/>
                          </a:lnTo>
                          <a:lnTo>
                            <a:pt x="0" y="95"/>
                          </a:lnTo>
                          <a:lnTo>
                            <a:pt x="121" y="114"/>
                          </a:lnTo>
                          <a:lnTo>
                            <a:pt x="321" y="114"/>
                          </a:lnTo>
                          <a:lnTo>
                            <a:pt x="537" y="83"/>
                          </a:lnTo>
                          <a:lnTo>
                            <a:pt x="647" y="61"/>
                          </a:lnTo>
                          <a:lnTo>
                            <a:pt x="827" y="0"/>
                          </a:lnTo>
                          <a:close/>
                        </a:path>
                      </a:pathLst>
                    </a:custGeom>
                    <a:solidFill>
                      <a:srgbClr val="000060"/>
                    </a:solidFill>
                    <a:ln w="9525">
                      <a:noFill/>
                    </a:ln>
                  </p:spPr>
                  <p:txBody>
                    <a:bodyPr/>
                    <a:p>
                      <a:endParaRPr lang="id-ID" altLang="en-US"/>
                    </a:p>
                  </p:txBody>
                </p:sp>
              </p:grpSp>
              <p:sp>
                <p:nvSpPr>
                  <p:cNvPr id="174198" name="Bentuk Bebas 174197"/>
                  <p:cNvSpPr/>
                  <p:nvPr/>
                </p:nvSpPr>
                <p:spPr>
                  <a:xfrm>
                    <a:off x="1042" y="979"/>
                    <a:ext cx="124" cy="186"/>
                  </a:xfrm>
                  <a:custGeom>
                    <a:avLst/>
                    <a:gdLst/>
                    <a:ahLst/>
                    <a:cxnLst/>
                    <a:pathLst>
                      <a:path w="742" h="1117">
                        <a:moveTo>
                          <a:pt x="407" y="436"/>
                        </a:moveTo>
                        <a:lnTo>
                          <a:pt x="383" y="384"/>
                        </a:lnTo>
                        <a:lnTo>
                          <a:pt x="352" y="379"/>
                        </a:lnTo>
                        <a:lnTo>
                          <a:pt x="324" y="388"/>
                        </a:lnTo>
                        <a:lnTo>
                          <a:pt x="310" y="421"/>
                        </a:lnTo>
                        <a:lnTo>
                          <a:pt x="306" y="450"/>
                        </a:lnTo>
                        <a:lnTo>
                          <a:pt x="314" y="521"/>
                        </a:lnTo>
                        <a:lnTo>
                          <a:pt x="331" y="554"/>
                        </a:lnTo>
                        <a:lnTo>
                          <a:pt x="339" y="595"/>
                        </a:lnTo>
                        <a:lnTo>
                          <a:pt x="349" y="648"/>
                        </a:lnTo>
                        <a:lnTo>
                          <a:pt x="372" y="710"/>
                        </a:lnTo>
                        <a:lnTo>
                          <a:pt x="413" y="791"/>
                        </a:lnTo>
                        <a:lnTo>
                          <a:pt x="447" y="867"/>
                        </a:lnTo>
                        <a:lnTo>
                          <a:pt x="483" y="971"/>
                        </a:lnTo>
                        <a:lnTo>
                          <a:pt x="504" y="1049"/>
                        </a:lnTo>
                        <a:lnTo>
                          <a:pt x="510" y="1117"/>
                        </a:lnTo>
                        <a:lnTo>
                          <a:pt x="417" y="1013"/>
                        </a:lnTo>
                        <a:lnTo>
                          <a:pt x="327" y="951"/>
                        </a:lnTo>
                        <a:lnTo>
                          <a:pt x="275" y="919"/>
                        </a:lnTo>
                        <a:lnTo>
                          <a:pt x="212" y="896"/>
                        </a:lnTo>
                        <a:lnTo>
                          <a:pt x="143" y="899"/>
                        </a:lnTo>
                        <a:lnTo>
                          <a:pt x="71" y="945"/>
                        </a:lnTo>
                        <a:lnTo>
                          <a:pt x="6" y="1029"/>
                        </a:lnTo>
                        <a:lnTo>
                          <a:pt x="0" y="958"/>
                        </a:lnTo>
                        <a:lnTo>
                          <a:pt x="36" y="876"/>
                        </a:lnTo>
                        <a:lnTo>
                          <a:pt x="84" y="778"/>
                        </a:lnTo>
                        <a:lnTo>
                          <a:pt x="105" y="709"/>
                        </a:lnTo>
                        <a:lnTo>
                          <a:pt x="108" y="638"/>
                        </a:lnTo>
                        <a:lnTo>
                          <a:pt x="96" y="582"/>
                        </a:lnTo>
                        <a:lnTo>
                          <a:pt x="68" y="540"/>
                        </a:lnTo>
                        <a:lnTo>
                          <a:pt x="47" y="472"/>
                        </a:lnTo>
                        <a:lnTo>
                          <a:pt x="41" y="423"/>
                        </a:lnTo>
                        <a:lnTo>
                          <a:pt x="26" y="364"/>
                        </a:lnTo>
                        <a:lnTo>
                          <a:pt x="23" y="293"/>
                        </a:lnTo>
                        <a:lnTo>
                          <a:pt x="35" y="240"/>
                        </a:lnTo>
                        <a:lnTo>
                          <a:pt x="57" y="192"/>
                        </a:lnTo>
                        <a:lnTo>
                          <a:pt x="80" y="129"/>
                        </a:lnTo>
                        <a:lnTo>
                          <a:pt x="123" y="75"/>
                        </a:lnTo>
                        <a:lnTo>
                          <a:pt x="170" y="41"/>
                        </a:lnTo>
                        <a:lnTo>
                          <a:pt x="239" y="20"/>
                        </a:lnTo>
                        <a:lnTo>
                          <a:pt x="314" y="2"/>
                        </a:lnTo>
                        <a:lnTo>
                          <a:pt x="438" y="0"/>
                        </a:lnTo>
                        <a:lnTo>
                          <a:pt x="503" y="9"/>
                        </a:lnTo>
                        <a:lnTo>
                          <a:pt x="569" y="29"/>
                        </a:lnTo>
                        <a:lnTo>
                          <a:pt x="631" y="54"/>
                        </a:lnTo>
                        <a:lnTo>
                          <a:pt x="671" y="91"/>
                        </a:lnTo>
                        <a:lnTo>
                          <a:pt x="718" y="139"/>
                        </a:lnTo>
                        <a:lnTo>
                          <a:pt x="739" y="210"/>
                        </a:lnTo>
                        <a:lnTo>
                          <a:pt x="742" y="271"/>
                        </a:lnTo>
                        <a:lnTo>
                          <a:pt x="724" y="322"/>
                        </a:lnTo>
                        <a:lnTo>
                          <a:pt x="676" y="271"/>
                        </a:lnTo>
                        <a:lnTo>
                          <a:pt x="613" y="243"/>
                        </a:lnTo>
                        <a:lnTo>
                          <a:pt x="530" y="230"/>
                        </a:lnTo>
                        <a:lnTo>
                          <a:pt x="551" y="322"/>
                        </a:lnTo>
                        <a:lnTo>
                          <a:pt x="458" y="290"/>
                        </a:lnTo>
                        <a:lnTo>
                          <a:pt x="485" y="361"/>
                        </a:lnTo>
                        <a:lnTo>
                          <a:pt x="419" y="358"/>
                        </a:lnTo>
                        <a:lnTo>
                          <a:pt x="407" y="436"/>
                        </a:lnTo>
                        <a:close/>
                      </a:path>
                    </a:pathLst>
                  </a:custGeom>
                  <a:solidFill>
                    <a:srgbClr val="000000"/>
                  </a:solidFill>
                  <a:ln w="9525">
                    <a:noFill/>
                  </a:ln>
                </p:spPr>
                <p:txBody>
                  <a:bodyPr/>
                  <a:p>
                    <a:endParaRPr lang="id-ID" altLang="en-US"/>
                  </a:p>
                </p:txBody>
              </p:sp>
            </p:grpSp>
            <p:grpSp>
              <p:nvGrpSpPr>
                <p:cNvPr id="174199" name="Grup 174198"/>
                <p:cNvGrpSpPr/>
                <p:nvPr/>
              </p:nvGrpSpPr>
              <p:grpSpPr>
                <a:xfrm>
                  <a:off x="994" y="1269"/>
                  <a:ext cx="95" cy="195"/>
                  <a:chOff x="994" y="1269"/>
                  <a:chExt cx="95" cy="195"/>
                </a:xfrm>
              </p:grpSpPr>
              <p:sp>
                <p:nvSpPr>
                  <p:cNvPr id="174200" name="Bentuk Bebas 174199"/>
                  <p:cNvSpPr/>
                  <p:nvPr/>
                </p:nvSpPr>
                <p:spPr>
                  <a:xfrm>
                    <a:off x="994" y="1269"/>
                    <a:ext cx="95" cy="195"/>
                  </a:xfrm>
                  <a:custGeom>
                    <a:avLst/>
                    <a:gdLst/>
                    <a:ahLst/>
                    <a:cxnLst/>
                    <a:pathLst>
                      <a:path w="570" h="1169">
                        <a:moveTo>
                          <a:pt x="316" y="169"/>
                        </a:moveTo>
                        <a:lnTo>
                          <a:pt x="213" y="157"/>
                        </a:lnTo>
                        <a:lnTo>
                          <a:pt x="149" y="132"/>
                        </a:lnTo>
                        <a:lnTo>
                          <a:pt x="128" y="87"/>
                        </a:lnTo>
                        <a:lnTo>
                          <a:pt x="128" y="49"/>
                        </a:lnTo>
                        <a:lnTo>
                          <a:pt x="112" y="18"/>
                        </a:lnTo>
                        <a:lnTo>
                          <a:pt x="54" y="0"/>
                        </a:lnTo>
                        <a:lnTo>
                          <a:pt x="0" y="5"/>
                        </a:lnTo>
                        <a:lnTo>
                          <a:pt x="66" y="909"/>
                        </a:lnTo>
                        <a:lnTo>
                          <a:pt x="112" y="992"/>
                        </a:lnTo>
                        <a:lnTo>
                          <a:pt x="170" y="1074"/>
                        </a:lnTo>
                        <a:lnTo>
                          <a:pt x="254" y="1137"/>
                        </a:lnTo>
                        <a:lnTo>
                          <a:pt x="349" y="1157"/>
                        </a:lnTo>
                        <a:lnTo>
                          <a:pt x="478" y="1169"/>
                        </a:lnTo>
                        <a:lnTo>
                          <a:pt x="553" y="1150"/>
                        </a:lnTo>
                        <a:lnTo>
                          <a:pt x="570" y="1087"/>
                        </a:lnTo>
                        <a:lnTo>
                          <a:pt x="561" y="1005"/>
                        </a:lnTo>
                        <a:lnTo>
                          <a:pt x="507" y="751"/>
                        </a:lnTo>
                        <a:lnTo>
                          <a:pt x="461" y="498"/>
                        </a:lnTo>
                        <a:lnTo>
                          <a:pt x="441" y="309"/>
                        </a:lnTo>
                        <a:lnTo>
                          <a:pt x="441" y="258"/>
                        </a:lnTo>
                        <a:lnTo>
                          <a:pt x="411" y="188"/>
                        </a:lnTo>
                        <a:lnTo>
                          <a:pt x="378" y="169"/>
                        </a:lnTo>
                        <a:lnTo>
                          <a:pt x="316" y="169"/>
                        </a:lnTo>
                        <a:close/>
                      </a:path>
                    </a:pathLst>
                  </a:custGeom>
                  <a:solidFill>
                    <a:srgbClr val="404040"/>
                  </a:solidFill>
                  <a:ln w="1588" cap="flat" cmpd="sng">
                    <a:solidFill>
                      <a:srgbClr val="000000"/>
                    </a:solidFill>
                    <a:prstDash val="solid"/>
                    <a:headEnd type="none" w="med" len="med"/>
                    <a:tailEnd type="none" w="med" len="med"/>
                  </a:ln>
                </p:spPr>
                <p:txBody>
                  <a:bodyPr/>
                  <a:p>
                    <a:endParaRPr lang="id-ID" altLang="en-US"/>
                  </a:p>
                </p:txBody>
              </p:sp>
              <p:sp>
                <p:nvSpPr>
                  <p:cNvPr id="174201" name="Bentuk Bebas 174200"/>
                  <p:cNvSpPr/>
                  <p:nvPr/>
                </p:nvSpPr>
                <p:spPr>
                  <a:xfrm>
                    <a:off x="996" y="1278"/>
                    <a:ext cx="81" cy="179"/>
                  </a:xfrm>
                  <a:custGeom>
                    <a:avLst/>
                    <a:gdLst/>
                    <a:ahLst/>
                    <a:cxnLst/>
                    <a:pathLst>
                      <a:path w="489" h="1072">
                        <a:moveTo>
                          <a:pt x="319" y="215"/>
                        </a:moveTo>
                        <a:lnTo>
                          <a:pt x="229" y="208"/>
                        </a:lnTo>
                        <a:lnTo>
                          <a:pt x="132" y="183"/>
                        </a:lnTo>
                        <a:lnTo>
                          <a:pt x="75" y="139"/>
                        </a:lnTo>
                        <a:lnTo>
                          <a:pt x="42" y="101"/>
                        </a:lnTo>
                        <a:lnTo>
                          <a:pt x="0" y="0"/>
                        </a:lnTo>
                        <a:lnTo>
                          <a:pt x="62" y="826"/>
                        </a:lnTo>
                        <a:lnTo>
                          <a:pt x="104" y="902"/>
                        </a:lnTo>
                        <a:lnTo>
                          <a:pt x="149" y="972"/>
                        </a:lnTo>
                        <a:lnTo>
                          <a:pt x="208" y="1023"/>
                        </a:lnTo>
                        <a:lnTo>
                          <a:pt x="258" y="1048"/>
                        </a:lnTo>
                        <a:lnTo>
                          <a:pt x="319" y="1061"/>
                        </a:lnTo>
                        <a:lnTo>
                          <a:pt x="377" y="1072"/>
                        </a:lnTo>
                        <a:lnTo>
                          <a:pt x="443" y="1072"/>
                        </a:lnTo>
                        <a:lnTo>
                          <a:pt x="472" y="1061"/>
                        </a:lnTo>
                        <a:lnTo>
                          <a:pt x="489" y="1023"/>
                        </a:lnTo>
                        <a:lnTo>
                          <a:pt x="481" y="959"/>
                        </a:lnTo>
                        <a:lnTo>
                          <a:pt x="439" y="813"/>
                        </a:lnTo>
                        <a:lnTo>
                          <a:pt x="368" y="321"/>
                        </a:lnTo>
                        <a:lnTo>
                          <a:pt x="357" y="253"/>
                        </a:lnTo>
                        <a:lnTo>
                          <a:pt x="319" y="215"/>
                        </a:lnTo>
                        <a:close/>
                      </a:path>
                    </a:pathLst>
                  </a:custGeom>
                  <a:solidFill>
                    <a:srgbClr val="606060"/>
                  </a:solidFill>
                  <a:ln w="9525">
                    <a:noFill/>
                  </a:ln>
                </p:spPr>
                <p:txBody>
                  <a:bodyPr/>
                  <a:p>
                    <a:endParaRPr lang="id-ID" altLang="en-US"/>
                  </a:p>
                </p:txBody>
              </p:sp>
            </p:grpSp>
          </p:grpSp>
        </p:grpSp>
        <p:sp>
          <p:nvSpPr>
            <p:cNvPr id="174202" name="Kotak Teks 174201"/>
            <p:cNvSpPr txBox="1"/>
            <p:nvPr/>
          </p:nvSpPr>
          <p:spPr>
            <a:xfrm>
              <a:off x="748" y="1299"/>
              <a:ext cx="906" cy="299"/>
            </a:xfrm>
            <a:prstGeom prst="rect">
              <a:avLst/>
            </a:prstGeom>
            <a:noFill/>
            <a:ln w="9525">
              <a:noFill/>
            </a:ln>
          </p:spPr>
          <p:txBody>
            <a:bodyPr wrap="none" anchor="t" anchorCtr="0">
              <a:spAutoFit/>
            </a:bodyPr>
            <a:p>
              <a:r>
                <a:rPr sz="1400" b="1" err="1">
                  <a:solidFill>
                    <a:schemeClr val="accent2"/>
                  </a:solidFill>
                  <a:latin typeface="Arial" panose="020B0604020202020204" pitchFamily="34" charset="0"/>
                </a:rPr>
                <a:t>Akses</a:t>
              </a:r>
              <a:r>
                <a:rPr sz="1400" b="1">
                  <a:solidFill>
                    <a:schemeClr val="accent2"/>
                  </a:solidFill>
                  <a:latin typeface="Arial" panose="020B0604020202020204" pitchFamily="34" charset="0"/>
                </a:rPr>
                <a:t> </a:t>
              </a:r>
              <a:endParaRPr sz="1400" b="1">
                <a:solidFill>
                  <a:schemeClr val="accent2"/>
                </a:solidFill>
                <a:latin typeface="Arial" panose="020B0604020202020204" pitchFamily="34" charset="0"/>
              </a:endParaRPr>
            </a:p>
            <a:p>
              <a:r>
                <a:rPr sz="1400" b="1">
                  <a:solidFill>
                    <a:schemeClr val="accent2"/>
                  </a:solidFill>
                  <a:latin typeface="Arial" panose="020B0604020202020204" pitchFamily="34" charset="0"/>
                </a:rPr>
                <a:t>via internet/</a:t>
              </a:r>
              <a:r>
                <a:rPr sz="1400" b="1" err="1">
                  <a:solidFill>
                    <a:schemeClr val="accent2"/>
                  </a:solidFill>
                  <a:latin typeface="Arial" panose="020B0604020202020204" pitchFamily="34" charset="0"/>
                </a:rPr>
                <a:t>warnet</a:t>
              </a:r>
              <a:endParaRPr sz="1400" b="1">
                <a:solidFill>
                  <a:schemeClr val="accent2"/>
                </a:solidFill>
                <a:latin typeface="Arial" panose="020B0604020202020204" pitchFamily="34" charset="0"/>
              </a:endParaRPr>
            </a:p>
          </p:txBody>
        </p:sp>
        <p:sp>
          <p:nvSpPr>
            <p:cNvPr id="174203" name="Kotak Teks 174202"/>
            <p:cNvSpPr txBox="1"/>
            <p:nvPr/>
          </p:nvSpPr>
          <p:spPr>
            <a:xfrm>
              <a:off x="2956" y="2398"/>
              <a:ext cx="771" cy="195"/>
            </a:xfrm>
            <a:prstGeom prst="rect">
              <a:avLst/>
            </a:prstGeom>
            <a:noFill/>
            <a:ln w="9525">
              <a:noFill/>
            </a:ln>
          </p:spPr>
          <p:txBody>
            <a:bodyPr wrap="none" anchor="t" anchorCtr="0">
              <a:spAutoFit/>
            </a:bodyPr>
            <a:p>
              <a:r>
                <a:rPr sz="1600" b="1">
                  <a:solidFill>
                    <a:schemeClr val="accent2"/>
                  </a:solidFill>
                  <a:latin typeface="Arial" panose="020B0604020202020204" pitchFamily="34" charset="0"/>
                </a:rPr>
                <a:t>KECAMATAN</a:t>
              </a:r>
              <a:endParaRPr sz="1600" b="1">
                <a:solidFill>
                  <a:schemeClr val="accent2"/>
                </a:solidFill>
                <a:latin typeface="Arial" panose="020B0604020202020204" pitchFamily="34" charset="0"/>
              </a:endParaRPr>
            </a:p>
          </p:txBody>
        </p:sp>
        <p:sp>
          <p:nvSpPr>
            <p:cNvPr id="174204" name="Kotak Teks 174203"/>
            <p:cNvSpPr txBox="1"/>
            <p:nvPr/>
          </p:nvSpPr>
          <p:spPr>
            <a:xfrm>
              <a:off x="2283" y="3100"/>
              <a:ext cx="2251" cy="546"/>
            </a:xfrm>
            <a:prstGeom prst="rect">
              <a:avLst/>
            </a:prstGeom>
            <a:noFill/>
            <a:ln w="9525">
              <a:noFill/>
            </a:ln>
          </p:spPr>
          <p:txBody>
            <a:bodyPr wrap="none" anchor="t" anchorCtr="0">
              <a:spAutoFit/>
            </a:bodyPr>
            <a:p>
              <a:pPr algn="r"/>
              <a:r>
                <a:rPr sz="1400" b="1" i="1">
                  <a:solidFill>
                    <a:schemeClr val="accent2"/>
                  </a:solidFill>
                  <a:latin typeface="Arial" panose="020B0604020202020204" pitchFamily="34" charset="0"/>
                </a:rPr>
                <a:t>Unit </a:t>
              </a:r>
              <a:r>
                <a:rPr sz="1400" b="1" i="1" err="1">
                  <a:solidFill>
                    <a:schemeClr val="accent2"/>
                  </a:solidFill>
                  <a:latin typeface="Arial" panose="020B0604020202020204" pitchFamily="34" charset="0"/>
                </a:rPr>
                <a:t>layanan</a:t>
              </a:r>
              <a:r>
                <a:rPr sz="1400" b="1" i="1">
                  <a:solidFill>
                    <a:schemeClr val="accent2"/>
                  </a:solidFill>
                  <a:latin typeface="Arial" panose="020B0604020202020204" pitchFamily="34" charset="0"/>
                </a:rPr>
                <a:t> </a:t>
              </a:r>
              <a:r>
                <a:rPr sz="1400" b="1" i="1" err="1">
                  <a:solidFill>
                    <a:schemeClr val="accent2"/>
                  </a:solidFill>
                  <a:latin typeface="Arial" panose="020B0604020202020204" pitchFamily="34" charset="0"/>
                </a:rPr>
                <a:t>terdapat</a:t>
              </a:r>
              <a:r>
                <a:rPr sz="1400" b="1" i="1">
                  <a:solidFill>
                    <a:schemeClr val="accent2"/>
                  </a:solidFill>
                  <a:latin typeface="Arial" panose="020B0604020202020204" pitchFamily="34" charset="0"/>
                </a:rPr>
                <a:t> </a:t>
              </a:r>
              <a:r>
                <a:rPr sz="1400" b="1" i="1" err="1">
                  <a:solidFill>
                    <a:schemeClr val="accent2"/>
                  </a:solidFill>
                  <a:latin typeface="Arial" panose="020B0604020202020204" pitchFamily="34" charset="0"/>
                </a:rPr>
                <a:t>di</a:t>
              </a:r>
              <a:r>
                <a:rPr sz="1400" b="1" i="1">
                  <a:solidFill>
                    <a:schemeClr val="accent2"/>
                  </a:solidFill>
                  <a:latin typeface="Arial" panose="020B0604020202020204" pitchFamily="34" charset="0"/>
                </a:rPr>
                <a:t> </a:t>
              </a:r>
              <a:endParaRPr sz="1400" b="1" i="1">
                <a:solidFill>
                  <a:schemeClr val="accent2"/>
                </a:solidFill>
                <a:latin typeface="Arial" panose="020B0604020202020204" pitchFamily="34" charset="0"/>
              </a:endParaRPr>
            </a:p>
            <a:p>
              <a:pPr algn="r"/>
              <a:r>
                <a:rPr sz="1400" b="1" i="1" err="1">
                  <a:solidFill>
                    <a:schemeClr val="accent2"/>
                  </a:solidFill>
                  <a:latin typeface="Arial" panose="020B0604020202020204" pitchFamily="34" charset="0"/>
                </a:rPr>
                <a:t>kecamatan</a:t>
              </a:r>
              <a:r>
                <a:rPr sz="1400" b="1" i="1">
                  <a:solidFill>
                    <a:schemeClr val="accent2"/>
                  </a:solidFill>
                  <a:latin typeface="Arial" panose="020B0604020202020204" pitchFamily="34" charset="0"/>
                </a:rPr>
                <a:t> </a:t>
              </a:r>
              <a:r>
                <a:rPr sz="1400" b="1" i="1" err="1">
                  <a:solidFill>
                    <a:schemeClr val="accent2"/>
                  </a:solidFill>
                  <a:latin typeface="Arial" panose="020B0604020202020204" pitchFamily="34" charset="0"/>
                </a:rPr>
                <a:t>dan/atau</a:t>
              </a:r>
              <a:r>
                <a:rPr sz="1400" b="1" i="1">
                  <a:solidFill>
                    <a:schemeClr val="accent2"/>
                  </a:solidFill>
                  <a:latin typeface="Arial" panose="020B0604020202020204" pitchFamily="34" charset="0"/>
                </a:rPr>
                <a:t> Kota, </a:t>
              </a:r>
              <a:r>
                <a:rPr sz="1400" b="1" i="1" err="1">
                  <a:solidFill>
                    <a:schemeClr val="accent2"/>
                  </a:solidFill>
                  <a:latin typeface="Arial" panose="020B0604020202020204" pitchFamily="34" charset="0"/>
                </a:rPr>
                <a:t>berupa</a:t>
              </a:r>
              <a:r>
                <a:rPr sz="1400" b="1" i="1">
                  <a:solidFill>
                    <a:schemeClr val="accent2"/>
                  </a:solidFill>
                  <a:latin typeface="Arial" panose="020B0604020202020204" pitchFamily="34" charset="0"/>
                </a:rPr>
                <a:t> </a:t>
              </a:r>
              <a:r>
                <a:rPr sz="1400" b="1" i="1" err="1">
                  <a:solidFill>
                    <a:schemeClr val="accent2"/>
                  </a:solidFill>
                  <a:latin typeface="Arial" panose="020B0604020202020204" pitchFamily="34" charset="0"/>
                </a:rPr>
                <a:t>loket</a:t>
              </a:r>
              <a:r>
                <a:rPr sz="1400" b="1" i="1">
                  <a:solidFill>
                    <a:schemeClr val="accent2"/>
                  </a:solidFill>
                  <a:latin typeface="Arial" panose="020B0604020202020204" pitchFamily="34" charset="0"/>
                </a:rPr>
                <a:t> </a:t>
              </a:r>
              <a:endParaRPr sz="1400" b="1" i="1">
                <a:solidFill>
                  <a:schemeClr val="accent2"/>
                </a:solidFill>
                <a:latin typeface="Arial" panose="020B0604020202020204" pitchFamily="34" charset="0"/>
              </a:endParaRPr>
            </a:p>
            <a:p>
              <a:pPr algn="r"/>
              <a:r>
                <a:rPr sz="1400" b="1" i="1">
                  <a:solidFill>
                    <a:schemeClr val="accent2"/>
                  </a:solidFill>
                  <a:latin typeface="Arial" panose="020B0604020202020204" pitchFamily="34" charset="0"/>
                </a:rPr>
                <a:t>  </a:t>
              </a:r>
              <a:r>
                <a:rPr sz="1400" b="1" i="1" err="1">
                  <a:solidFill>
                    <a:schemeClr val="accent2"/>
                  </a:solidFill>
                  <a:latin typeface="Arial" panose="020B0604020202020204" pitchFamily="34" charset="0"/>
                </a:rPr>
                <a:t>Pelayanan</a:t>
              </a:r>
              <a:r>
                <a:rPr sz="1400" b="1" i="1">
                  <a:solidFill>
                    <a:schemeClr val="accent2"/>
                  </a:solidFill>
                  <a:latin typeface="Arial" panose="020B0604020202020204" pitchFamily="34" charset="0"/>
                </a:rPr>
                <a:t> </a:t>
              </a:r>
              <a:r>
                <a:rPr sz="1400" b="1" i="1" err="1">
                  <a:solidFill>
                    <a:schemeClr val="accent2"/>
                  </a:solidFill>
                  <a:latin typeface="Arial" panose="020B0604020202020204" pitchFamily="34" charset="0"/>
                </a:rPr>
                <a:t>dan</a:t>
              </a:r>
              <a:r>
                <a:rPr sz="1400" b="1" i="1">
                  <a:solidFill>
                    <a:schemeClr val="accent2"/>
                  </a:solidFill>
                  <a:latin typeface="Arial" panose="020B0604020202020204" pitchFamily="34" charset="0"/>
                </a:rPr>
                <a:t> </a:t>
              </a:r>
              <a:r>
                <a:rPr sz="1400" b="1" i="1" err="1">
                  <a:solidFill>
                    <a:schemeClr val="accent2"/>
                  </a:solidFill>
                  <a:latin typeface="Arial" panose="020B0604020202020204" pitchFamily="34" charset="0"/>
                </a:rPr>
                <a:t>Perijinan</a:t>
              </a:r>
              <a:r>
                <a:rPr sz="1400" b="1" i="1">
                  <a:solidFill>
                    <a:schemeClr val="accent2"/>
                  </a:solidFill>
                  <a:latin typeface="Arial" panose="020B0604020202020204" pitchFamily="34" charset="0"/>
                </a:rPr>
                <a:t> </a:t>
              </a:r>
              <a:r>
                <a:rPr sz="1400" b="1" i="1" err="1">
                  <a:solidFill>
                    <a:schemeClr val="accent2"/>
                  </a:solidFill>
                  <a:latin typeface="Arial" panose="020B0604020202020204" pitchFamily="34" charset="0"/>
                </a:rPr>
                <a:t>Terpadu</a:t>
              </a:r>
              <a:r>
                <a:rPr sz="1400" b="1" i="1">
                  <a:solidFill>
                    <a:schemeClr val="accent2"/>
                  </a:solidFill>
                  <a:latin typeface="Arial" panose="020B0604020202020204" pitchFamily="34" charset="0"/>
                </a:rPr>
                <a:t> (UP2T), </a:t>
              </a:r>
              <a:endParaRPr sz="1400" b="1" i="1">
                <a:solidFill>
                  <a:schemeClr val="accent2"/>
                </a:solidFill>
                <a:latin typeface="Arial" panose="020B0604020202020204" pitchFamily="34" charset="0"/>
              </a:endParaRPr>
            </a:p>
            <a:p>
              <a:pPr algn="r"/>
              <a:r>
                <a:rPr sz="1400" b="1" i="1" err="1">
                  <a:solidFill>
                    <a:schemeClr val="accent2"/>
                  </a:solidFill>
                  <a:latin typeface="Arial" panose="020B0604020202020204" pitchFamily="34" charset="0"/>
                </a:rPr>
                <a:t>dapat</a:t>
              </a:r>
              <a:r>
                <a:rPr sz="1400" b="1" i="1">
                  <a:solidFill>
                    <a:schemeClr val="accent2"/>
                  </a:solidFill>
                  <a:latin typeface="Arial" panose="020B0604020202020204" pitchFamily="34" charset="0"/>
                </a:rPr>
                <a:t> </a:t>
              </a:r>
              <a:r>
                <a:rPr sz="1400" b="1" i="1" err="1">
                  <a:solidFill>
                    <a:schemeClr val="accent2"/>
                  </a:solidFill>
                  <a:latin typeface="Arial" panose="020B0604020202020204" pitchFamily="34" charset="0"/>
                </a:rPr>
                <a:t>dilakukan</a:t>
              </a:r>
              <a:r>
                <a:rPr sz="1400" b="1" i="1">
                  <a:solidFill>
                    <a:schemeClr val="accent2"/>
                  </a:solidFill>
                  <a:latin typeface="Arial" panose="020B0604020202020204" pitchFamily="34" charset="0"/>
                </a:rPr>
                <a:t> </a:t>
              </a:r>
              <a:r>
                <a:rPr sz="1400" b="1" i="1" err="1">
                  <a:solidFill>
                    <a:schemeClr val="accent2"/>
                  </a:solidFill>
                  <a:latin typeface="Arial" panose="020B0604020202020204" pitchFamily="34" charset="0"/>
                </a:rPr>
                <a:t>dengan</a:t>
              </a:r>
              <a:r>
                <a:rPr sz="1400" b="1" i="1">
                  <a:solidFill>
                    <a:schemeClr val="accent2"/>
                  </a:solidFill>
                  <a:latin typeface="Arial" panose="020B0604020202020204" pitchFamily="34" charset="0"/>
                </a:rPr>
                <a:t> </a:t>
              </a:r>
              <a:r>
                <a:rPr sz="1400" b="1" i="1" err="1">
                  <a:solidFill>
                    <a:schemeClr val="accent2"/>
                  </a:solidFill>
                  <a:latin typeface="Arial" panose="020B0604020202020204" pitchFamily="34" charset="0"/>
                </a:rPr>
                <a:t>memberdayakan</a:t>
              </a:r>
              <a:r>
                <a:rPr sz="1400" b="1" i="1">
                  <a:solidFill>
                    <a:schemeClr val="accent2"/>
                  </a:solidFill>
                  <a:latin typeface="Arial" panose="020B0604020202020204" pitchFamily="34" charset="0"/>
                </a:rPr>
                <a:t> </a:t>
              </a:r>
              <a:r>
                <a:rPr sz="1400" b="1" i="1" err="1">
                  <a:solidFill>
                    <a:schemeClr val="accent2"/>
                  </a:solidFill>
                  <a:latin typeface="Arial" panose="020B0604020202020204" pitchFamily="34" charset="0"/>
                </a:rPr>
                <a:t>Warnet</a:t>
              </a:r>
              <a:r>
                <a:rPr sz="1400" b="1" i="1">
                  <a:solidFill>
                    <a:schemeClr val="accent2"/>
                  </a:solidFill>
                  <a:latin typeface="Arial" panose="020B0604020202020204" pitchFamily="34" charset="0"/>
                </a:rPr>
                <a:t>.</a:t>
              </a:r>
              <a:endParaRPr sz="1400" b="1" i="1">
                <a:solidFill>
                  <a:schemeClr val="accent2"/>
                </a:solidFill>
                <a:latin typeface="Arial" panose="020B0604020202020204" pitchFamily="34" charset="0"/>
              </a:endParaRPr>
            </a:p>
          </p:txBody>
        </p:sp>
        <p:graphicFrame>
          <p:nvGraphicFramePr>
            <p:cNvPr id="174205" name="Objek 174204"/>
            <p:cNvGraphicFramePr>
              <a:graphicFrameLocks noChangeAspect="1"/>
            </p:cNvGraphicFramePr>
            <p:nvPr/>
          </p:nvGraphicFramePr>
          <p:xfrm>
            <a:off x="1319" y="1607"/>
            <a:ext cx="197" cy="367"/>
          </p:xfrm>
          <a:graphic>
            <a:graphicData uri="http://schemas.openxmlformats.org/presentationml/2006/ole">
              <mc:AlternateContent xmlns:mc="http://schemas.openxmlformats.org/markup-compatibility/2006">
                <mc:Choice xmlns:v="urn:schemas-microsoft-com:vml" Requires="v">
                  <p:oleObj spid="_x0000_s3076" name="" r:id="rId1" imgW="2171700" imgH="4572000" progId="Photoshop.Image.6">
                    <p:embed/>
                  </p:oleObj>
                </mc:Choice>
                <mc:Fallback>
                  <p:oleObj name="" r:id="rId1" imgW="2171700" imgH="4572000" progId="Photoshop.Image.6">
                    <p:embed/>
                    <p:pic>
                      <p:nvPicPr>
                        <p:cNvPr id="0" name="Gambar 3075"/>
                        <p:cNvPicPr/>
                        <p:nvPr/>
                      </p:nvPicPr>
                      <p:blipFill>
                        <a:blip r:embed="rId2"/>
                        <a:stretch>
                          <a:fillRect/>
                        </a:stretch>
                      </p:blipFill>
                      <p:spPr>
                        <a:xfrm>
                          <a:off x="1319" y="1607"/>
                          <a:ext cx="197" cy="367"/>
                        </a:xfrm>
                        <a:prstGeom prst="rect">
                          <a:avLst/>
                        </a:prstGeom>
                        <a:noFill/>
                        <a:ln w="38100">
                          <a:noFill/>
                          <a:miter/>
                        </a:ln>
                      </p:spPr>
                    </p:pic>
                  </p:oleObj>
                </mc:Fallback>
              </mc:AlternateContent>
            </a:graphicData>
          </a:graphic>
        </p:graphicFrame>
        <p:sp>
          <p:nvSpPr>
            <p:cNvPr id="174206" name="Kotak Teks 174205"/>
            <p:cNvSpPr txBox="1"/>
            <p:nvPr/>
          </p:nvSpPr>
          <p:spPr>
            <a:xfrm>
              <a:off x="1274" y="3129"/>
              <a:ext cx="502" cy="250"/>
            </a:xfrm>
            <a:prstGeom prst="rect">
              <a:avLst/>
            </a:prstGeom>
            <a:noFill/>
            <a:ln w="9525">
              <a:noFill/>
            </a:ln>
          </p:spPr>
          <p:txBody>
            <a:bodyPr wrap="none" anchor="t" anchorCtr="0">
              <a:spAutoFit/>
            </a:bodyPr>
            <a:p>
              <a:pPr>
                <a:lnSpc>
                  <a:spcPct val="80000"/>
                </a:lnSpc>
              </a:pPr>
              <a:r>
                <a:rPr sz="1400" b="1" err="1">
                  <a:solidFill>
                    <a:schemeClr val="accent2"/>
                  </a:solidFill>
                  <a:latin typeface="Arial" panose="020B0604020202020204" pitchFamily="34" charset="0"/>
                </a:rPr>
                <a:t>Datang</a:t>
              </a:r>
              <a:r>
                <a:rPr sz="1400" b="1">
                  <a:solidFill>
                    <a:schemeClr val="accent2"/>
                  </a:solidFill>
                  <a:latin typeface="Arial" panose="020B0604020202020204" pitchFamily="34" charset="0"/>
                </a:rPr>
                <a:t> </a:t>
              </a:r>
              <a:endParaRPr sz="1400" b="1">
                <a:solidFill>
                  <a:schemeClr val="accent2"/>
                </a:solidFill>
                <a:latin typeface="Arial" panose="020B0604020202020204" pitchFamily="34" charset="0"/>
              </a:endParaRPr>
            </a:p>
            <a:p>
              <a:pPr>
                <a:lnSpc>
                  <a:spcPct val="80000"/>
                </a:lnSpc>
              </a:pPr>
              <a:r>
                <a:rPr sz="1400" b="1" err="1">
                  <a:solidFill>
                    <a:schemeClr val="accent2"/>
                  </a:solidFill>
                  <a:latin typeface="Arial" panose="020B0604020202020204" pitchFamily="34" charset="0"/>
                </a:rPr>
                <a:t>langsung</a:t>
              </a:r>
              <a:endParaRPr sz="1400" b="1">
                <a:solidFill>
                  <a:schemeClr val="accent2"/>
                </a:solidFill>
                <a:latin typeface="Arial" panose="020B0604020202020204" pitchFamily="34" charset="0"/>
              </a:endParaRPr>
            </a:p>
          </p:txBody>
        </p:sp>
        <p:sp>
          <p:nvSpPr>
            <p:cNvPr id="174207" name="Panah Kiri-Kanan 174206"/>
            <p:cNvSpPr/>
            <p:nvPr/>
          </p:nvSpPr>
          <p:spPr>
            <a:xfrm>
              <a:off x="1869" y="2713"/>
              <a:ext cx="156" cy="161"/>
            </a:xfrm>
            <a:prstGeom prst="leftRightArrow">
              <a:avLst>
                <a:gd name="adj1" fmla="val 50000"/>
                <a:gd name="adj2" fmla="val 20000"/>
              </a:avLst>
            </a:prstGeom>
            <a:solidFill>
              <a:schemeClr val="accent1"/>
            </a:solidFill>
            <a:ln w="9525" cap="flat" cmpd="sng">
              <a:solidFill>
                <a:schemeClr val="tx1"/>
              </a:solidFill>
              <a:prstDash val="solid"/>
              <a:miter/>
              <a:headEnd type="none" w="med" len="med"/>
              <a:tailEnd type="none" w="med" len="med"/>
            </a:ln>
          </p:spPr>
          <p:txBody>
            <a:bodyPr/>
            <a:p>
              <a:endParaRPr lang="id-ID" altLang="en-US"/>
            </a:p>
          </p:txBody>
        </p:sp>
        <p:cxnSp>
          <p:nvCxnSpPr>
            <p:cNvPr id="174208" name="Konektor Lengkung 174207"/>
            <p:cNvCxnSpPr/>
            <p:nvPr/>
          </p:nvCxnSpPr>
          <p:spPr>
            <a:xfrm>
              <a:off x="1360" y="2296"/>
              <a:ext cx="780" cy="331"/>
            </a:xfrm>
            <a:prstGeom prst="curvedConnector3">
              <a:avLst>
                <a:gd name="adj1" fmla="val 62917"/>
              </a:avLst>
            </a:prstGeom>
            <a:ln w="76200" cap="flat" cmpd="sng">
              <a:solidFill>
                <a:srgbClr val="339966"/>
              </a:solidFill>
              <a:prstDash val="solid"/>
              <a:headEnd type="triangle" w="med" len="med"/>
              <a:tailEnd type="triangle" w="med" len="med"/>
            </a:ln>
          </p:spPr>
        </p:cxnSp>
        <p:sp>
          <p:nvSpPr>
            <p:cNvPr id="174209" name="Kotak Teks 174208"/>
            <p:cNvSpPr txBox="1"/>
            <p:nvPr/>
          </p:nvSpPr>
          <p:spPr>
            <a:xfrm>
              <a:off x="1074" y="2443"/>
              <a:ext cx="574" cy="300"/>
            </a:xfrm>
            <a:prstGeom prst="rect">
              <a:avLst/>
            </a:prstGeom>
            <a:noFill/>
            <a:ln w="9525">
              <a:noFill/>
            </a:ln>
          </p:spPr>
          <p:txBody>
            <a:bodyPr wrap="none" anchor="t" anchorCtr="0">
              <a:spAutoFit/>
            </a:bodyPr>
            <a:p>
              <a:pPr algn="ctr"/>
              <a:r>
                <a:rPr sz="1400" b="1" err="1">
                  <a:solidFill>
                    <a:schemeClr val="accent2"/>
                  </a:solidFill>
                  <a:latin typeface="Arial" panose="020B0604020202020204" pitchFamily="34" charset="0"/>
                </a:rPr>
                <a:t>Akses</a:t>
              </a:r>
              <a:r>
                <a:rPr sz="1400" b="1">
                  <a:solidFill>
                    <a:schemeClr val="accent2"/>
                  </a:solidFill>
                  <a:latin typeface="Arial" panose="020B0604020202020204" pitchFamily="34" charset="0"/>
                </a:rPr>
                <a:t> </a:t>
              </a:r>
              <a:endParaRPr sz="1400" b="1">
                <a:solidFill>
                  <a:schemeClr val="accent2"/>
                </a:solidFill>
                <a:latin typeface="Arial" panose="020B0604020202020204" pitchFamily="34" charset="0"/>
              </a:endParaRPr>
            </a:p>
            <a:p>
              <a:pPr algn="ctr"/>
              <a:r>
                <a:rPr sz="1400" b="1">
                  <a:solidFill>
                    <a:schemeClr val="accent2"/>
                  </a:solidFill>
                  <a:latin typeface="Arial" panose="020B0604020202020204" pitchFamily="34" charset="0"/>
                </a:rPr>
                <a:t>via </a:t>
              </a:r>
              <a:r>
                <a:rPr sz="1400" b="1" err="1">
                  <a:solidFill>
                    <a:schemeClr val="accent2"/>
                  </a:solidFill>
                  <a:latin typeface="Arial" panose="020B0604020202020204" pitchFamily="34" charset="0"/>
                </a:rPr>
                <a:t>telepon</a:t>
              </a:r>
              <a:endParaRPr sz="1400" b="1">
                <a:solidFill>
                  <a:schemeClr val="accent2"/>
                </a:solidFill>
                <a:latin typeface="Arial" panose="020B0604020202020204" pitchFamily="34" charset="0"/>
              </a:endParaRPr>
            </a:p>
          </p:txBody>
        </p:sp>
        <p:grpSp>
          <p:nvGrpSpPr>
            <p:cNvPr id="174210" name="Grup 174209"/>
            <p:cNvGrpSpPr/>
            <p:nvPr/>
          </p:nvGrpSpPr>
          <p:grpSpPr>
            <a:xfrm>
              <a:off x="1084" y="2170"/>
              <a:ext cx="227" cy="324"/>
              <a:chOff x="707" y="2587"/>
              <a:chExt cx="349" cy="485"/>
            </a:xfrm>
          </p:grpSpPr>
          <p:sp>
            <p:nvSpPr>
              <p:cNvPr id="174211" name="Bentuk Bebas 174210"/>
              <p:cNvSpPr/>
              <p:nvPr/>
            </p:nvSpPr>
            <p:spPr>
              <a:xfrm flipH="1">
                <a:off x="713" y="2820"/>
                <a:ext cx="335" cy="252"/>
              </a:xfrm>
              <a:custGeom>
                <a:avLst/>
                <a:gdLst/>
                <a:ahLst/>
                <a:cxnLst/>
                <a:pathLst>
                  <a:path w="1005" h="756">
                    <a:moveTo>
                      <a:pt x="194" y="468"/>
                    </a:moveTo>
                    <a:lnTo>
                      <a:pt x="184" y="479"/>
                    </a:lnTo>
                    <a:lnTo>
                      <a:pt x="174" y="490"/>
                    </a:lnTo>
                    <a:lnTo>
                      <a:pt x="163" y="502"/>
                    </a:lnTo>
                    <a:lnTo>
                      <a:pt x="153" y="511"/>
                    </a:lnTo>
                    <a:lnTo>
                      <a:pt x="142" y="520"/>
                    </a:lnTo>
                    <a:lnTo>
                      <a:pt x="129" y="526"/>
                    </a:lnTo>
                    <a:lnTo>
                      <a:pt x="113" y="529"/>
                    </a:lnTo>
                    <a:lnTo>
                      <a:pt x="98" y="528"/>
                    </a:lnTo>
                    <a:lnTo>
                      <a:pt x="81" y="524"/>
                    </a:lnTo>
                    <a:lnTo>
                      <a:pt x="64" y="519"/>
                    </a:lnTo>
                    <a:lnTo>
                      <a:pt x="47" y="512"/>
                    </a:lnTo>
                    <a:lnTo>
                      <a:pt x="32" y="504"/>
                    </a:lnTo>
                    <a:lnTo>
                      <a:pt x="19" y="497"/>
                    </a:lnTo>
                    <a:lnTo>
                      <a:pt x="9" y="486"/>
                    </a:lnTo>
                    <a:lnTo>
                      <a:pt x="2" y="476"/>
                    </a:lnTo>
                    <a:lnTo>
                      <a:pt x="0" y="463"/>
                    </a:lnTo>
                    <a:lnTo>
                      <a:pt x="1" y="428"/>
                    </a:lnTo>
                    <a:lnTo>
                      <a:pt x="5" y="382"/>
                    </a:lnTo>
                    <a:lnTo>
                      <a:pt x="11" y="334"/>
                    </a:lnTo>
                    <a:lnTo>
                      <a:pt x="22" y="298"/>
                    </a:lnTo>
                    <a:lnTo>
                      <a:pt x="29" y="283"/>
                    </a:lnTo>
                    <a:lnTo>
                      <a:pt x="40" y="265"/>
                    </a:lnTo>
                    <a:lnTo>
                      <a:pt x="52" y="244"/>
                    </a:lnTo>
                    <a:lnTo>
                      <a:pt x="67" y="223"/>
                    </a:lnTo>
                    <a:lnTo>
                      <a:pt x="82" y="204"/>
                    </a:lnTo>
                    <a:lnTo>
                      <a:pt x="98" y="185"/>
                    </a:lnTo>
                    <a:lnTo>
                      <a:pt x="114" y="168"/>
                    </a:lnTo>
                    <a:lnTo>
                      <a:pt x="130" y="155"/>
                    </a:lnTo>
                    <a:lnTo>
                      <a:pt x="142" y="146"/>
                    </a:lnTo>
                    <a:lnTo>
                      <a:pt x="148" y="141"/>
                    </a:lnTo>
                    <a:lnTo>
                      <a:pt x="149" y="139"/>
                    </a:lnTo>
                    <a:lnTo>
                      <a:pt x="147" y="138"/>
                    </a:lnTo>
                    <a:lnTo>
                      <a:pt x="144" y="139"/>
                    </a:lnTo>
                    <a:lnTo>
                      <a:pt x="140" y="138"/>
                    </a:lnTo>
                    <a:lnTo>
                      <a:pt x="139" y="136"/>
                    </a:lnTo>
                    <a:lnTo>
                      <a:pt x="140" y="130"/>
                    </a:lnTo>
                    <a:lnTo>
                      <a:pt x="144" y="123"/>
                    </a:lnTo>
                    <a:lnTo>
                      <a:pt x="149" y="112"/>
                    </a:lnTo>
                    <a:lnTo>
                      <a:pt x="154" y="102"/>
                    </a:lnTo>
                    <a:lnTo>
                      <a:pt x="160" y="92"/>
                    </a:lnTo>
                    <a:lnTo>
                      <a:pt x="166" y="83"/>
                    </a:lnTo>
                    <a:lnTo>
                      <a:pt x="174" y="74"/>
                    </a:lnTo>
                    <a:lnTo>
                      <a:pt x="183" y="66"/>
                    </a:lnTo>
                    <a:lnTo>
                      <a:pt x="192" y="61"/>
                    </a:lnTo>
                    <a:lnTo>
                      <a:pt x="198" y="58"/>
                    </a:lnTo>
                    <a:lnTo>
                      <a:pt x="206" y="56"/>
                    </a:lnTo>
                    <a:lnTo>
                      <a:pt x="218" y="50"/>
                    </a:lnTo>
                    <a:lnTo>
                      <a:pt x="229" y="47"/>
                    </a:lnTo>
                    <a:lnTo>
                      <a:pt x="243" y="40"/>
                    </a:lnTo>
                    <a:lnTo>
                      <a:pt x="259" y="35"/>
                    </a:lnTo>
                    <a:lnTo>
                      <a:pt x="274" y="28"/>
                    </a:lnTo>
                    <a:lnTo>
                      <a:pt x="291" y="23"/>
                    </a:lnTo>
                    <a:lnTo>
                      <a:pt x="307" y="18"/>
                    </a:lnTo>
                    <a:lnTo>
                      <a:pt x="323" y="13"/>
                    </a:lnTo>
                    <a:lnTo>
                      <a:pt x="339" y="8"/>
                    </a:lnTo>
                    <a:lnTo>
                      <a:pt x="354" y="4"/>
                    </a:lnTo>
                    <a:lnTo>
                      <a:pt x="367" y="1"/>
                    </a:lnTo>
                    <a:lnTo>
                      <a:pt x="380" y="0"/>
                    </a:lnTo>
                    <a:lnTo>
                      <a:pt x="390" y="0"/>
                    </a:lnTo>
                    <a:lnTo>
                      <a:pt x="398" y="1"/>
                    </a:lnTo>
                    <a:lnTo>
                      <a:pt x="414" y="7"/>
                    </a:lnTo>
                    <a:lnTo>
                      <a:pt x="430" y="10"/>
                    </a:lnTo>
                    <a:lnTo>
                      <a:pt x="447" y="16"/>
                    </a:lnTo>
                    <a:lnTo>
                      <a:pt x="465" y="19"/>
                    </a:lnTo>
                    <a:lnTo>
                      <a:pt x="479" y="23"/>
                    </a:lnTo>
                    <a:lnTo>
                      <a:pt x="492" y="26"/>
                    </a:lnTo>
                    <a:lnTo>
                      <a:pt x="501" y="28"/>
                    </a:lnTo>
                    <a:lnTo>
                      <a:pt x="504" y="28"/>
                    </a:lnTo>
                    <a:lnTo>
                      <a:pt x="716" y="63"/>
                    </a:lnTo>
                    <a:lnTo>
                      <a:pt x="721" y="59"/>
                    </a:lnTo>
                    <a:lnTo>
                      <a:pt x="734" y="52"/>
                    </a:lnTo>
                    <a:lnTo>
                      <a:pt x="753" y="40"/>
                    </a:lnTo>
                    <a:lnTo>
                      <a:pt x="776" y="27"/>
                    </a:lnTo>
                    <a:lnTo>
                      <a:pt x="799" y="16"/>
                    </a:lnTo>
                    <a:lnTo>
                      <a:pt x="823" y="8"/>
                    </a:lnTo>
                    <a:lnTo>
                      <a:pt x="841" y="4"/>
                    </a:lnTo>
                    <a:lnTo>
                      <a:pt x="852" y="7"/>
                    </a:lnTo>
                    <a:lnTo>
                      <a:pt x="860" y="14"/>
                    </a:lnTo>
                    <a:lnTo>
                      <a:pt x="869" y="22"/>
                    </a:lnTo>
                    <a:lnTo>
                      <a:pt x="878" y="30"/>
                    </a:lnTo>
                    <a:lnTo>
                      <a:pt x="887" y="38"/>
                    </a:lnTo>
                    <a:lnTo>
                      <a:pt x="895" y="44"/>
                    </a:lnTo>
                    <a:lnTo>
                      <a:pt x="901" y="50"/>
                    </a:lnTo>
                    <a:lnTo>
                      <a:pt x="906" y="56"/>
                    </a:lnTo>
                    <a:lnTo>
                      <a:pt x="909" y="58"/>
                    </a:lnTo>
                    <a:lnTo>
                      <a:pt x="914" y="71"/>
                    </a:lnTo>
                    <a:lnTo>
                      <a:pt x="928" y="101"/>
                    </a:lnTo>
                    <a:lnTo>
                      <a:pt x="946" y="145"/>
                    </a:lnTo>
                    <a:lnTo>
                      <a:pt x="966" y="200"/>
                    </a:lnTo>
                    <a:lnTo>
                      <a:pt x="984" y="262"/>
                    </a:lnTo>
                    <a:lnTo>
                      <a:pt x="998" y="330"/>
                    </a:lnTo>
                    <a:lnTo>
                      <a:pt x="1005" y="399"/>
                    </a:lnTo>
                    <a:lnTo>
                      <a:pt x="1002" y="466"/>
                    </a:lnTo>
                    <a:lnTo>
                      <a:pt x="993" y="524"/>
                    </a:lnTo>
                    <a:lnTo>
                      <a:pt x="983" y="572"/>
                    </a:lnTo>
                    <a:lnTo>
                      <a:pt x="972" y="609"/>
                    </a:lnTo>
                    <a:lnTo>
                      <a:pt x="962" y="636"/>
                    </a:lnTo>
                    <a:lnTo>
                      <a:pt x="952" y="657"/>
                    </a:lnTo>
                    <a:lnTo>
                      <a:pt x="943" y="671"/>
                    </a:lnTo>
                    <a:lnTo>
                      <a:pt x="935" y="681"/>
                    </a:lnTo>
                    <a:lnTo>
                      <a:pt x="928" y="686"/>
                    </a:lnTo>
                    <a:lnTo>
                      <a:pt x="922" y="691"/>
                    </a:lnTo>
                    <a:lnTo>
                      <a:pt x="913" y="698"/>
                    </a:lnTo>
                    <a:lnTo>
                      <a:pt x="904" y="704"/>
                    </a:lnTo>
                    <a:lnTo>
                      <a:pt x="894" y="710"/>
                    </a:lnTo>
                    <a:lnTo>
                      <a:pt x="882" y="713"/>
                    </a:lnTo>
                    <a:lnTo>
                      <a:pt x="873" y="716"/>
                    </a:lnTo>
                    <a:lnTo>
                      <a:pt x="863" y="716"/>
                    </a:lnTo>
                    <a:lnTo>
                      <a:pt x="855" y="713"/>
                    </a:lnTo>
                    <a:lnTo>
                      <a:pt x="841" y="706"/>
                    </a:lnTo>
                    <a:lnTo>
                      <a:pt x="830" y="698"/>
                    </a:lnTo>
                    <a:lnTo>
                      <a:pt x="823" y="693"/>
                    </a:lnTo>
                    <a:lnTo>
                      <a:pt x="820" y="691"/>
                    </a:lnTo>
                    <a:lnTo>
                      <a:pt x="812" y="756"/>
                    </a:lnTo>
                    <a:lnTo>
                      <a:pt x="430" y="593"/>
                    </a:lnTo>
                    <a:lnTo>
                      <a:pt x="194" y="468"/>
                    </a:lnTo>
                    <a:close/>
                  </a:path>
                </a:pathLst>
              </a:custGeom>
              <a:solidFill>
                <a:srgbClr val="FFFFFF"/>
              </a:solidFill>
              <a:ln w="9525">
                <a:noFill/>
              </a:ln>
            </p:spPr>
            <p:txBody>
              <a:bodyPr/>
              <a:p>
                <a:endParaRPr lang="id-ID" altLang="en-US"/>
              </a:p>
            </p:txBody>
          </p:sp>
          <p:sp>
            <p:nvSpPr>
              <p:cNvPr id="174212" name="Bentuk Bebas 174211"/>
              <p:cNvSpPr/>
              <p:nvPr/>
            </p:nvSpPr>
            <p:spPr>
              <a:xfrm flipH="1">
                <a:off x="887" y="2851"/>
                <a:ext cx="40" cy="169"/>
              </a:xfrm>
              <a:custGeom>
                <a:avLst/>
                <a:gdLst/>
                <a:ahLst/>
                <a:cxnLst/>
                <a:pathLst>
                  <a:path w="120" h="508">
                    <a:moveTo>
                      <a:pt x="92" y="508"/>
                    </a:moveTo>
                    <a:lnTo>
                      <a:pt x="95" y="423"/>
                    </a:lnTo>
                    <a:lnTo>
                      <a:pt x="96" y="309"/>
                    </a:lnTo>
                    <a:lnTo>
                      <a:pt x="96" y="205"/>
                    </a:lnTo>
                    <a:lnTo>
                      <a:pt x="95" y="151"/>
                    </a:lnTo>
                    <a:lnTo>
                      <a:pt x="96" y="138"/>
                    </a:lnTo>
                    <a:lnTo>
                      <a:pt x="106" y="129"/>
                    </a:lnTo>
                    <a:lnTo>
                      <a:pt x="115" y="116"/>
                    </a:lnTo>
                    <a:lnTo>
                      <a:pt x="120" y="94"/>
                    </a:lnTo>
                    <a:lnTo>
                      <a:pt x="120" y="69"/>
                    </a:lnTo>
                    <a:lnTo>
                      <a:pt x="118" y="51"/>
                    </a:lnTo>
                    <a:lnTo>
                      <a:pt x="116" y="37"/>
                    </a:lnTo>
                    <a:lnTo>
                      <a:pt x="114" y="27"/>
                    </a:lnTo>
                    <a:lnTo>
                      <a:pt x="113" y="22"/>
                    </a:lnTo>
                    <a:lnTo>
                      <a:pt x="110" y="15"/>
                    </a:lnTo>
                    <a:lnTo>
                      <a:pt x="107" y="7"/>
                    </a:lnTo>
                    <a:lnTo>
                      <a:pt x="104" y="2"/>
                    </a:lnTo>
                    <a:lnTo>
                      <a:pt x="98" y="0"/>
                    </a:lnTo>
                    <a:lnTo>
                      <a:pt x="92" y="1"/>
                    </a:lnTo>
                    <a:lnTo>
                      <a:pt x="84" y="6"/>
                    </a:lnTo>
                    <a:lnTo>
                      <a:pt x="75" y="19"/>
                    </a:lnTo>
                    <a:lnTo>
                      <a:pt x="66" y="35"/>
                    </a:lnTo>
                    <a:lnTo>
                      <a:pt x="57" y="49"/>
                    </a:lnTo>
                    <a:lnTo>
                      <a:pt x="49" y="62"/>
                    </a:lnTo>
                    <a:lnTo>
                      <a:pt x="43" y="73"/>
                    </a:lnTo>
                    <a:lnTo>
                      <a:pt x="39" y="84"/>
                    </a:lnTo>
                    <a:lnTo>
                      <a:pt x="35" y="91"/>
                    </a:lnTo>
                    <a:lnTo>
                      <a:pt x="34" y="99"/>
                    </a:lnTo>
                    <a:lnTo>
                      <a:pt x="34" y="104"/>
                    </a:lnTo>
                    <a:lnTo>
                      <a:pt x="37" y="113"/>
                    </a:lnTo>
                    <a:lnTo>
                      <a:pt x="39" y="122"/>
                    </a:lnTo>
                    <a:lnTo>
                      <a:pt x="42" y="129"/>
                    </a:lnTo>
                    <a:lnTo>
                      <a:pt x="47" y="133"/>
                    </a:lnTo>
                    <a:lnTo>
                      <a:pt x="49" y="134"/>
                    </a:lnTo>
                    <a:lnTo>
                      <a:pt x="51" y="136"/>
                    </a:lnTo>
                    <a:lnTo>
                      <a:pt x="49" y="138"/>
                    </a:lnTo>
                    <a:lnTo>
                      <a:pt x="49" y="138"/>
                    </a:lnTo>
                    <a:lnTo>
                      <a:pt x="46" y="157"/>
                    </a:lnTo>
                    <a:lnTo>
                      <a:pt x="39" y="193"/>
                    </a:lnTo>
                    <a:lnTo>
                      <a:pt x="30" y="241"/>
                    </a:lnTo>
                    <a:lnTo>
                      <a:pt x="20" y="295"/>
                    </a:lnTo>
                    <a:lnTo>
                      <a:pt x="11" y="349"/>
                    </a:lnTo>
                    <a:lnTo>
                      <a:pt x="4" y="398"/>
                    </a:lnTo>
                    <a:lnTo>
                      <a:pt x="0" y="437"/>
                    </a:lnTo>
                    <a:lnTo>
                      <a:pt x="2" y="460"/>
                    </a:lnTo>
                    <a:lnTo>
                      <a:pt x="8" y="472"/>
                    </a:lnTo>
                    <a:lnTo>
                      <a:pt x="16" y="482"/>
                    </a:lnTo>
                    <a:lnTo>
                      <a:pt x="26" y="490"/>
                    </a:lnTo>
                    <a:lnTo>
                      <a:pt x="39" y="495"/>
                    </a:lnTo>
                    <a:lnTo>
                      <a:pt x="52" y="499"/>
                    </a:lnTo>
                    <a:lnTo>
                      <a:pt x="65" y="503"/>
                    </a:lnTo>
                    <a:lnTo>
                      <a:pt x="79" y="505"/>
                    </a:lnTo>
                    <a:lnTo>
                      <a:pt x="92" y="508"/>
                    </a:lnTo>
                    <a:close/>
                  </a:path>
                </a:pathLst>
              </a:custGeom>
              <a:solidFill>
                <a:srgbClr val="FFFFFF"/>
              </a:solidFill>
              <a:ln w="9525">
                <a:noFill/>
              </a:ln>
            </p:spPr>
            <p:txBody>
              <a:bodyPr/>
              <a:p>
                <a:endParaRPr lang="id-ID" altLang="en-US"/>
              </a:p>
            </p:txBody>
          </p:sp>
          <p:sp>
            <p:nvSpPr>
              <p:cNvPr id="174213" name="Bentuk Bebas 174212"/>
              <p:cNvSpPr/>
              <p:nvPr/>
            </p:nvSpPr>
            <p:spPr>
              <a:xfrm flipH="1">
                <a:off x="763" y="2629"/>
                <a:ext cx="226" cy="269"/>
              </a:xfrm>
              <a:custGeom>
                <a:avLst/>
                <a:gdLst/>
                <a:ahLst/>
                <a:cxnLst/>
                <a:pathLst>
                  <a:path w="678" h="808">
                    <a:moveTo>
                      <a:pt x="315" y="614"/>
                    </a:moveTo>
                    <a:lnTo>
                      <a:pt x="315" y="614"/>
                    </a:lnTo>
                    <a:lnTo>
                      <a:pt x="313" y="614"/>
                    </a:lnTo>
                    <a:lnTo>
                      <a:pt x="310" y="614"/>
                    </a:lnTo>
                    <a:lnTo>
                      <a:pt x="306" y="614"/>
                    </a:lnTo>
                    <a:lnTo>
                      <a:pt x="300" y="614"/>
                    </a:lnTo>
                    <a:lnTo>
                      <a:pt x="293" y="613"/>
                    </a:lnTo>
                    <a:lnTo>
                      <a:pt x="285" y="613"/>
                    </a:lnTo>
                    <a:lnTo>
                      <a:pt x="276" y="612"/>
                    </a:lnTo>
                    <a:lnTo>
                      <a:pt x="266" y="609"/>
                    </a:lnTo>
                    <a:lnTo>
                      <a:pt x="257" y="606"/>
                    </a:lnTo>
                    <a:lnTo>
                      <a:pt x="249" y="602"/>
                    </a:lnTo>
                    <a:lnTo>
                      <a:pt x="242" y="599"/>
                    </a:lnTo>
                    <a:lnTo>
                      <a:pt x="234" y="593"/>
                    </a:lnTo>
                    <a:lnTo>
                      <a:pt x="226" y="588"/>
                    </a:lnTo>
                    <a:lnTo>
                      <a:pt x="220" y="583"/>
                    </a:lnTo>
                    <a:lnTo>
                      <a:pt x="213" y="578"/>
                    </a:lnTo>
                    <a:lnTo>
                      <a:pt x="208" y="590"/>
                    </a:lnTo>
                    <a:lnTo>
                      <a:pt x="204" y="604"/>
                    </a:lnTo>
                    <a:lnTo>
                      <a:pt x="196" y="617"/>
                    </a:lnTo>
                    <a:lnTo>
                      <a:pt x="184" y="624"/>
                    </a:lnTo>
                    <a:lnTo>
                      <a:pt x="174" y="624"/>
                    </a:lnTo>
                    <a:lnTo>
                      <a:pt x="163" y="624"/>
                    </a:lnTo>
                    <a:lnTo>
                      <a:pt x="151" y="622"/>
                    </a:lnTo>
                    <a:lnTo>
                      <a:pt x="140" y="619"/>
                    </a:lnTo>
                    <a:lnTo>
                      <a:pt x="128" y="617"/>
                    </a:lnTo>
                    <a:lnTo>
                      <a:pt x="119" y="614"/>
                    </a:lnTo>
                    <a:lnTo>
                      <a:pt x="114" y="613"/>
                    </a:lnTo>
                    <a:lnTo>
                      <a:pt x="111" y="612"/>
                    </a:lnTo>
                    <a:lnTo>
                      <a:pt x="115" y="610"/>
                    </a:lnTo>
                    <a:lnTo>
                      <a:pt x="122" y="610"/>
                    </a:lnTo>
                    <a:lnTo>
                      <a:pt x="129" y="617"/>
                    </a:lnTo>
                    <a:lnTo>
                      <a:pt x="132" y="635"/>
                    </a:lnTo>
                    <a:lnTo>
                      <a:pt x="133" y="657"/>
                    </a:lnTo>
                    <a:lnTo>
                      <a:pt x="134" y="672"/>
                    </a:lnTo>
                    <a:lnTo>
                      <a:pt x="132" y="682"/>
                    </a:lnTo>
                    <a:lnTo>
                      <a:pt x="118" y="686"/>
                    </a:lnTo>
                    <a:lnTo>
                      <a:pt x="109" y="688"/>
                    </a:lnTo>
                    <a:lnTo>
                      <a:pt x="101" y="689"/>
                    </a:lnTo>
                    <a:lnTo>
                      <a:pt x="95" y="690"/>
                    </a:lnTo>
                    <a:lnTo>
                      <a:pt x="88" y="690"/>
                    </a:lnTo>
                    <a:lnTo>
                      <a:pt x="83" y="690"/>
                    </a:lnTo>
                    <a:lnTo>
                      <a:pt x="75" y="686"/>
                    </a:lnTo>
                    <a:lnTo>
                      <a:pt x="67" y="681"/>
                    </a:lnTo>
                    <a:lnTo>
                      <a:pt x="58" y="671"/>
                    </a:lnTo>
                    <a:lnTo>
                      <a:pt x="49" y="659"/>
                    </a:lnTo>
                    <a:lnTo>
                      <a:pt x="39" y="649"/>
                    </a:lnTo>
                    <a:lnTo>
                      <a:pt x="31" y="639"/>
                    </a:lnTo>
                    <a:lnTo>
                      <a:pt x="24" y="630"/>
                    </a:lnTo>
                    <a:lnTo>
                      <a:pt x="17" y="621"/>
                    </a:lnTo>
                    <a:lnTo>
                      <a:pt x="12" y="612"/>
                    </a:lnTo>
                    <a:lnTo>
                      <a:pt x="9" y="602"/>
                    </a:lnTo>
                    <a:lnTo>
                      <a:pt x="8" y="592"/>
                    </a:lnTo>
                    <a:lnTo>
                      <a:pt x="5" y="565"/>
                    </a:lnTo>
                    <a:lnTo>
                      <a:pt x="0" y="533"/>
                    </a:lnTo>
                    <a:lnTo>
                      <a:pt x="2" y="499"/>
                    </a:lnTo>
                    <a:lnTo>
                      <a:pt x="17" y="470"/>
                    </a:lnTo>
                    <a:lnTo>
                      <a:pt x="29" y="458"/>
                    </a:lnTo>
                    <a:lnTo>
                      <a:pt x="39" y="449"/>
                    </a:lnTo>
                    <a:lnTo>
                      <a:pt x="48" y="441"/>
                    </a:lnTo>
                    <a:lnTo>
                      <a:pt x="56" y="436"/>
                    </a:lnTo>
                    <a:lnTo>
                      <a:pt x="64" y="431"/>
                    </a:lnTo>
                    <a:lnTo>
                      <a:pt x="70" y="427"/>
                    </a:lnTo>
                    <a:lnTo>
                      <a:pt x="75" y="424"/>
                    </a:lnTo>
                    <a:lnTo>
                      <a:pt x="79" y="423"/>
                    </a:lnTo>
                    <a:lnTo>
                      <a:pt x="84" y="422"/>
                    </a:lnTo>
                    <a:lnTo>
                      <a:pt x="91" y="422"/>
                    </a:lnTo>
                    <a:lnTo>
                      <a:pt x="98" y="421"/>
                    </a:lnTo>
                    <a:lnTo>
                      <a:pt x="107" y="421"/>
                    </a:lnTo>
                    <a:lnTo>
                      <a:pt x="115" y="421"/>
                    </a:lnTo>
                    <a:lnTo>
                      <a:pt x="122" y="421"/>
                    </a:lnTo>
                    <a:lnTo>
                      <a:pt x="127" y="421"/>
                    </a:lnTo>
                    <a:lnTo>
                      <a:pt x="128" y="421"/>
                    </a:lnTo>
                    <a:lnTo>
                      <a:pt x="114" y="370"/>
                    </a:lnTo>
                    <a:lnTo>
                      <a:pt x="104" y="323"/>
                    </a:lnTo>
                    <a:lnTo>
                      <a:pt x="97" y="284"/>
                    </a:lnTo>
                    <a:lnTo>
                      <a:pt x="96" y="263"/>
                    </a:lnTo>
                    <a:lnTo>
                      <a:pt x="92" y="250"/>
                    </a:lnTo>
                    <a:lnTo>
                      <a:pt x="84" y="234"/>
                    </a:lnTo>
                    <a:lnTo>
                      <a:pt x="78" y="218"/>
                    </a:lnTo>
                    <a:lnTo>
                      <a:pt x="75" y="204"/>
                    </a:lnTo>
                    <a:lnTo>
                      <a:pt x="78" y="190"/>
                    </a:lnTo>
                    <a:lnTo>
                      <a:pt x="78" y="173"/>
                    </a:lnTo>
                    <a:lnTo>
                      <a:pt x="75" y="154"/>
                    </a:lnTo>
                    <a:lnTo>
                      <a:pt x="69" y="134"/>
                    </a:lnTo>
                    <a:lnTo>
                      <a:pt x="69" y="129"/>
                    </a:lnTo>
                    <a:lnTo>
                      <a:pt x="74" y="121"/>
                    </a:lnTo>
                    <a:lnTo>
                      <a:pt x="82" y="112"/>
                    </a:lnTo>
                    <a:lnTo>
                      <a:pt x="92" y="102"/>
                    </a:lnTo>
                    <a:lnTo>
                      <a:pt x="106" y="92"/>
                    </a:lnTo>
                    <a:lnTo>
                      <a:pt x="123" y="80"/>
                    </a:lnTo>
                    <a:lnTo>
                      <a:pt x="140" y="68"/>
                    </a:lnTo>
                    <a:lnTo>
                      <a:pt x="160" y="57"/>
                    </a:lnTo>
                    <a:lnTo>
                      <a:pt x="180" y="47"/>
                    </a:lnTo>
                    <a:lnTo>
                      <a:pt x="200" y="36"/>
                    </a:lnTo>
                    <a:lnTo>
                      <a:pt x="222" y="26"/>
                    </a:lnTo>
                    <a:lnTo>
                      <a:pt x="243" y="17"/>
                    </a:lnTo>
                    <a:lnTo>
                      <a:pt x="262" y="10"/>
                    </a:lnTo>
                    <a:lnTo>
                      <a:pt x="280" y="5"/>
                    </a:lnTo>
                    <a:lnTo>
                      <a:pt x="298" y="1"/>
                    </a:lnTo>
                    <a:lnTo>
                      <a:pt x="313" y="0"/>
                    </a:lnTo>
                    <a:lnTo>
                      <a:pt x="340" y="3"/>
                    </a:lnTo>
                    <a:lnTo>
                      <a:pt x="365" y="8"/>
                    </a:lnTo>
                    <a:lnTo>
                      <a:pt x="391" y="17"/>
                    </a:lnTo>
                    <a:lnTo>
                      <a:pt x="416" y="28"/>
                    </a:lnTo>
                    <a:lnTo>
                      <a:pt x="440" y="43"/>
                    </a:lnTo>
                    <a:lnTo>
                      <a:pt x="462" y="59"/>
                    </a:lnTo>
                    <a:lnTo>
                      <a:pt x="484" y="76"/>
                    </a:lnTo>
                    <a:lnTo>
                      <a:pt x="503" y="94"/>
                    </a:lnTo>
                    <a:lnTo>
                      <a:pt x="520" y="112"/>
                    </a:lnTo>
                    <a:lnTo>
                      <a:pt x="534" y="130"/>
                    </a:lnTo>
                    <a:lnTo>
                      <a:pt x="546" y="146"/>
                    </a:lnTo>
                    <a:lnTo>
                      <a:pt x="555" y="160"/>
                    </a:lnTo>
                    <a:lnTo>
                      <a:pt x="561" y="174"/>
                    </a:lnTo>
                    <a:lnTo>
                      <a:pt x="567" y="186"/>
                    </a:lnTo>
                    <a:lnTo>
                      <a:pt x="571" y="197"/>
                    </a:lnTo>
                    <a:lnTo>
                      <a:pt x="572" y="206"/>
                    </a:lnTo>
                    <a:lnTo>
                      <a:pt x="571" y="217"/>
                    </a:lnTo>
                    <a:lnTo>
                      <a:pt x="565" y="228"/>
                    </a:lnTo>
                    <a:lnTo>
                      <a:pt x="556" y="243"/>
                    </a:lnTo>
                    <a:lnTo>
                      <a:pt x="547" y="257"/>
                    </a:lnTo>
                    <a:lnTo>
                      <a:pt x="537" y="271"/>
                    </a:lnTo>
                    <a:lnTo>
                      <a:pt x="531" y="285"/>
                    </a:lnTo>
                    <a:lnTo>
                      <a:pt x="525" y="298"/>
                    </a:lnTo>
                    <a:lnTo>
                      <a:pt x="527" y="308"/>
                    </a:lnTo>
                    <a:lnTo>
                      <a:pt x="536" y="335"/>
                    </a:lnTo>
                    <a:lnTo>
                      <a:pt x="545" y="370"/>
                    </a:lnTo>
                    <a:lnTo>
                      <a:pt x="552" y="403"/>
                    </a:lnTo>
                    <a:lnTo>
                      <a:pt x="556" y="421"/>
                    </a:lnTo>
                    <a:lnTo>
                      <a:pt x="559" y="436"/>
                    </a:lnTo>
                    <a:lnTo>
                      <a:pt x="564" y="458"/>
                    </a:lnTo>
                    <a:lnTo>
                      <a:pt x="569" y="480"/>
                    </a:lnTo>
                    <a:lnTo>
                      <a:pt x="572" y="489"/>
                    </a:lnTo>
                    <a:lnTo>
                      <a:pt x="625" y="519"/>
                    </a:lnTo>
                    <a:lnTo>
                      <a:pt x="667" y="493"/>
                    </a:lnTo>
                    <a:lnTo>
                      <a:pt x="669" y="497"/>
                    </a:lnTo>
                    <a:lnTo>
                      <a:pt x="671" y="508"/>
                    </a:lnTo>
                    <a:lnTo>
                      <a:pt x="674" y="528"/>
                    </a:lnTo>
                    <a:lnTo>
                      <a:pt x="678" y="552"/>
                    </a:lnTo>
                    <a:lnTo>
                      <a:pt x="676" y="569"/>
                    </a:lnTo>
                    <a:lnTo>
                      <a:pt x="672" y="590"/>
                    </a:lnTo>
                    <a:lnTo>
                      <a:pt x="666" y="613"/>
                    </a:lnTo>
                    <a:lnTo>
                      <a:pt x="658" y="637"/>
                    </a:lnTo>
                    <a:lnTo>
                      <a:pt x="650" y="661"/>
                    </a:lnTo>
                    <a:lnTo>
                      <a:pt x="644" y="682"/>
                    </a:lnTo>
                    <a:lnTo>
                      <a:pt x="639" y="699"/>
                    </a:lnTo>
                    <a:lnTo>
                      <a:pt x="638" y="710"/>
                    </a:lnTo>
                    <a:lnTo>
                      <a:pt x="638" y="725"/>
                    </a:lnTo>
                    <a:lnTo>
                      <a:pt x="636" y="740"/>
                    </a:lnTo>
                    <a:lnTo>
                      <a:pt x="634" y="757"/>
                    </a:lnTo>
                    <a:lnTo>
                      <a:pt x="631" y="773"/>
                    </a:lnTo>
                    <a:lnTo>
                      <a:pt x="626" y="780"/>
                    </a:lnTo>
                    <a:lnTo>
                      <a:pt x="612" y="787"/>
                    </a:lnTo>
                    <a:lnTo>
                      <a:pt x="592" y="795"/>
                    </a:lnTo>
                    <a:lnTo>
                      <a:pt x="572" y="800"/>
                    </a:lnTo>
                    <a:lnTo>
                      <a:pt x="549" y="805"/>
                    </a:lnTo>
                    <a:lnTo>
                      <a:pt x="528" y="808"/>
                    </a:lnTo>
                    <a:lnTo>
                      <a:pt x="512" y="808"/>
                    </a:lnTo>
                    <a:lnTo>
                      <a:pt x="503" y="805"/>
                    </a:lnTo>
                    <a:lnTo>
                      <a:pt x="509" y="783"/>
                    </a:lnTo>
                    <a:lnTo>
                      <a:pt x="512" y="761"/>
                    </a:lnTo>
                    <a:lnTo>
                      <a:pt x="515" y="742"/>
                    </a:lnTo>
                    <a:lnTo>
                      <a:pt x="516" y="724"/>
                    </a:lnTo>
                    <a:lnTo>
                      <a:pt x="515" y="715"/>
                    </a:lnTo>
                    <a:lnTo>
                      <a:pt x="512" y="706"/>
                    </a:lnTo>
                    <a:lnTo>
                      <a:pt x="509" y="694"/>
                    </a:lnTo>
                    <a:lnTo>
                      <a:pt x="502" y="684"/>
                    </a:lnTo>
                    <a:lnTo>
                      <a:pt x="496" y="672"/>
                    </a:lnTo>
                    <a:lnTo>
                      <a:pt x="488" y="659"/>
                    </a:lnTo>
                    <a:lnTo>
                      <a:pt x="482" y="645"/>
                    </a:lnTo>
                    <a:lnTo>
                      <a:pt x="474" y="631"/>
                    </a:lnTo>
                    <a:lnTo>
                      <a:pt x="469" y="626"/>
                    </a:lnTo>
                    <a:lnTo>
                      <a:pt x="461" y="619"/>
                    </a:lnTo>
                    <a:lnTo>
                      <a:pt x="453" y="614"/>
                    </a:lnTo>
                    <a:lnTo>
                      <a:pt x="445" y="608"/>
                    </a:lnTo>
                    <a:lnTo>
                      <a:pt x="439" y="602"/>
                    </a:lnTo>
                    <a:lnTo>
                      <a:pt x="432" y="599"/>
                    </a:lnTo>
                    <a:lnTo>
                      <a:pt x="429" y="596"/>
                    </a:lnTo>
                    <a:lnTo>
                      <a:pt x="427" y="595"/>
                    </a:lnTo>
                    <a:lnTo>
                      <a:pt x="417" y="569"/>
                    </a:lnTo>
                    <a:lnTo>
                      <a:pt x="315" y="614"/>
                    </a:lnTo>
                    <a:close/>
                  </a:path>
                </a:pathLst>
              </a:custGeom>
              <a:solidFill>
                <a:srgbClr val="CC6600"/>
              </a:solidFill>
              <a:ln w="9525">
                <a:noFill/>
              </a:ln>
            </p:spPr>
            <p:txBody>
              <a:bodyPr/>
              <a:p>
                <a:endParaRPr lang="id-ID" altLang="en-US"/>
              </a:p>
            </p:txBody>
          </p:sp>
          <p:sp>
            <p:nvSpPr>
              <p:cNvPr id="174214" name="Bentuk Bebas 174213"/>
              <p:cNvSpPr/>
              <p:nvPr/>
            </p:nvSpPr>
            <p:spPr>
              <a:xfrm flipH="1">
                <a:off x="789" y="2590"/>
                <a:ext cx="212" cy="117"/>
              </a:xfrm>
              <a:custGeom>
                <a:avLst/>
                <a:gdLst/>
                <a:ahLst/>
                <a:cxnLst/>
                <a:pathLst>
                  <a:path w="637" h="353">
                    <a:moveTo>
                      <a:pt x="158" y="183"/>
                    </a:moveTo>
                    <a:lnTo>
                      <a:pt x="155" y="192"/>
                    </a:lnTo>
                    <a:lnTo>
                      <a:pt x="152" y="202"/>
                    </a:lnTo>
                    <a:lnTo>
                      <a:pt x="150" y="214"/>
                    </a:lnTo>
                    <a:lnTo>
                      <a:pt x="146" y="224"/>
                    </a:lnTo>
                    <a:lnTo>
                      <a:pt x="141" y="234"/>
                    </a:lnTo>
                    <a:lnTo>
                      <a:pt x="132" y="242"/>
                    </a:lnTo>
                    <a:lnTo>
                      <a:pt x="120" y="249"/>
                    </a:lnTo>
                    <a:lnTo>
                      <a:pt x="105" y="251"/>
                    </a:lnTo>
                    <a:lnTo>
                      <a:pt x="87" y="253"/>
                    </a:lnTo>
                    <a:lnTo>
                      <a:pt x="69" y="253"/>
                    </a:lnTo>
                    <a:lnTo>
                      <a:pt x="52" y="250"/>
                    </a:lnTo>
                    <a:lnTo>
                      <a:pt x="36" y="247"/>
                    </a:lnTo>
                    <a:lnTo>
                      <a:pt x="22" y="244"/>
                    </a:lnTo>
                    <a:lnTo>
                      <a:pt x="12" y="237"/>
                    </a:lnTo>
                    <a:lnTo>
                      <a:pt x="4" y="229"/>
                    </a:lnTo>
                    <a:lnTo>
                      <a:pt x="2" y="219"/>
                    </a:lnTo>
                    <a:lnTo>
                      <a:pt x="0" y="192"/>
                    </a:lnTo>
                    <a:lnTo>
                      <a:pt x="3" y="158"/>
                    </a:lnTo>
                    <a:lnTo>
                      <a:pt x="13" y="129"/>
                    </a:lnTo>
                    <a:lnTo>
                      <a:pt x="34" y="109"/>
                    </a:lnTo>
                    <a:lnTo>
                      <a:pt x="51" y="102"/>
                    </a:lnTo>
                    <a:lnTo>
                      <a:pt x="71" y="91"/>
                    </a:lnTo>
                    <a:lnTo>
                      <a:pt x="97" y="78"/>
                    </a:lnTo>
                    <a:lnTo>
                      <a:pt x="124" y="64"/>
                    </a:lnTo>
                    <a:lnTo>
                      <a:pt x="151" y="50"/>
                    </a:lnTo>
                    <a:lnTo>
                      <a:pt x="177" y="38"/>
                    </a:lnTo>
                    <a:lnTo>
                      <a:pt x="200" y="31"/>
                    </a:lnTo>
                    <a:lnTo>
                      <a:pt x="220" y="28"/>
                    </a:lnTo>
                    <a:lnTo>
                      <a:pt x="238" y="28"/>
                    </a:lnTo>
                    <a:lnTo>
                      <a:pt x="258" y="27"/>
                    </a:lnTo>
                    <a:lnTo>
                      <a:pt x="281" y="26"/>
                    </a:lnTo>
                    <a:lnTo>
                      <a:pt x="303" y="23"/>
                    </a:lnTo>
                    <a:lnTo>
                      <a:pt x="325" y="22"/>
                    </a:lnTo>
                    <a:lnTo>
                      <a:pt x="343" y="22"/>
                    </a:lnTo>
                    <a:lnTo>
                      <a:pt x="359" y="20"/>
                    </a:lnTo>
                    <a:lnTo>
                      <a:pt x="368" y="22"/>
                    </a:lnTo>
                    <a:lnTo>
                      <a:pt x="374" y="22"/>
                    </a:lnTo>
                    <a:lnTo>
                      <a:pt x="382" y="18"/>
                    </a:lnTo>
                    <a:lnTo>
                      <a:pt x="390" y="14"/>
                    </a:lnTo>
                    <a:lnTo>
                      <a:pt x="399" y="9"/>
                    </a:lnTo>
                    <a:lnTo>
                      <a:pt x="410" y="5"/>
                    </a:lnTo>
                    <a:lnTo>
                      <a:pt x="425" y="1"/>
                    </a:lnTo>
                    <a:lnTo>
                      <a:pt x="441" y="0"/>
                    </a:lnTo>
                    <a:lnTo>
                      <a:pt x="461" y="1"/>
                    </a:lnTo>
                    <a:lnTo>
                      <a:pt x="468" y="2"/>
                    </a:lnTo>
                    <a:lnTo>
                      <a:pt x="479" y="4"/>
                    </a:lnTo>
                    <a:lnTo>
                      <a:pt x="490" y="6"/>
                    </a:lnTo>
                    <a:lnTo>
                      <a:pt x="503" y="9"/>
                    </a:lnTo>
                    <a:lnTo>
                      <a:pt x="516" y="13"/>
                    </a:lnTo>
                    <a:lnTo>
                      <a:pt x="529" y="17"/>
                    </a:lnTo>
                    <a:lnTo>
                      <a:pt x="539" y="23"/>
                    </a:lnTo>
                    <a:lnTo>
                      <a:pt x="548" y="31"/>
                    </a:lnTo>
                    <a:lnTo>
                      <a:pt x="557" y="41"/>
                    </a:lnTo>
                    <a:lnTo>
                      <a:pt x="569" y="53"/>
                    </a:lnTo>
                    <a:lnTo>
                      <a:pt x="581" y="66"/>
                    </a:lnTo>
                    <a:lnTo>
                      <a:pt x="592" y="80"/>
                    </a:lnTo>
                    <a:lnTo>
                      <a:pt x="604" y="94"/>
                    </a:lnTo>
                    <a:lnTo>
                      <a:pt x="614" y="107"/>
                    </a:lnTo>
                    <a:lnTo>
                      <a:pt x="621" y="117"/>
                    </a:lnTo>
                    <a:lnTo>
                      <a:pt x="625" y="126"/>
                    </a:lnTo>
                    <a:lnTo>
                      <a:pt x="628" y="140"/>
                    </a:lnTo>
                    <a:lnTo>
                      <a:pt x="634" y="155"/>
                    </a:lnTo>
                    <a:lnTo>
                      <a:pt x="637" y="178"/>
                    </a:lnTo>
                    <a:lnTo>
                      <a:pt x="637" y="211"/>
                    </a:lnTo>
                    <a:lnTo>
                      <a:pt x="636" y="250"/>
                    </a:lnTo>
                    <a:lnTo>
                      <a:pt x="635" y="280"/>
                    </a:lnTo>
                    <a:lnTo>
                      <a:pt x="635" y="304"/>
                    </a:lnTo>
                    <a:lnTo>
                      <a:pt x="635" y="323"/>
                    </a:lnTo>
                    <a:lnTo>
                      <a:pt x="634" y="330"/>
                    </a:lnTo>
                    <a:lnTo>
                      <a:pt x="630" y="334"/>
                    </a:lnTo>
                    <a:lnTo>
                      <a:pt x="623" y="335"/>
                    </a:lnTo>
                    <a:lnTo>
                      <a:pt x="617" y="336"/>
                    </a:lnTo>
                    <a:lnTo>
                      <a:pt x="610" y="336"/>
                    </a:lnTo>
                    <a:lnTo>
                      <a:pt x="603" y="339"/>
                    </a:lnTo>
                    <a:lnTo>
                      <a:pt x="596" y="344"/>
                    </a:lnTo>
                    <a:lnTo>
                      <a:pt x="592" y="353"/>
                    </a:lnTo>
                    <a:lnTo>
                      <a:pt x="591" y="340"/>
                    </a:lnTo>
                    <a:lnTo>
                      <a:pt x="588" y="329"/>
                    </a:lnTo>
                    <a:lnTo>
                      <a:pt x="585" y="318"/>
                    </a:lnTo>
                    <a:lnTo>
                      <a:pt x="579" y="309"/>
                    </a:lnTo>
                    <a:lnTo>
                      <a:pt x="573" y="303"/>
                    </a:lnTo>
                    <a:lnTo>
                      <a:pt x="564" y="299"/>
                    </a:lnTo>
                    <a:lnTo>
                      <a:pt x="555" y="296"/>
                    </a:lnTo>
                    <a:lnTo>
                      <a:pt x="542" y="298"/>
                    </a:lnTo>
                    <a:lnTo>
                      <a:pt x="530" y="300"/>
                    </a:lnTo>
                    <a:lnTo>
                      <a:pt x="521" y="304"/>
                    </a:lnTo>
                    <a:lnTo>
                      <a:pt x="514" y="308"/>
                    </a:lnTo>
                    <a:lnTo>
                      <a:pt x="510" y="312"/>
                    </a:lnTo>
                    <a:lnTo>
                      <a:pt x="506" y="316"/>
                    </a:lnTo>
                    <a:lnTo>
                      <a:pt x="505" y="318"/>
                    </a:lnTo>
                    <a:lnTo>
                      <a:pt x="503" y="320"/>
                    </a:lnTo>
                    <a:lnTo>
                      <a:pt x="503" y="321"/>
                    </a:lnTo>
                    <a:lnTo>
                      <a:pt x="502" y="290"/>
                    </a:lnTo>
                    <a:lnTo>
                      <a:pt x="497" y="267"/>
                    </a:lnTo>
                    <a:lnTo>
                      <a:pt x="490" y="247"/>
                    </a:lnTo>
                    <a:lnTo>
                      <a:pt x="483" y="232"/>
                    </a:lnTo>
                    <a:lnTo>
                      <a:pt x="475" y="223"/>
                    </a:lnTo>
                    <a:lnTo>
                      <a:pt x="466" y="222"/>
                    </a:lnTo>
                    <a:lnTo>
                      <a:pt x="459" y="225"/>
                    </a:lnTo>
                    <a:lnTo>
                      <a:pt x="457" y="228"/>
                    </a:lnTo>
                    <a:lnTo>
                      <a:pt x="459" y="224"/>
                    </a:lnTo>
                    <a:lnTo>
                      <a:pt x="465" y="216"/>
                    </a:lnTo>
                    <a:lnTo>
                      <a:pt x="474" y="206"/>
                    </a:lnTo>
                    <a:lnTo>
                      <a:pt x="483" y="196"/>
                    </a:lnTo>
                    <a:lnTo>
                      <a:pt x="485" y="189"/>
                    </a:lnTo>
                    <a:lnTo>
                      <a:pt x="483" y="182"/>
                    </a:lnTo>
                    <a:lnTo>
                      <a:pt x="476" y="174"/>
                    </a:lnTo>
                    <a:lnTo>
                      <a:pt x="466" y="166"/>
                    </a:lnTo>
                    <a:lnTo>
                      <a:pt x="457" y="158"/>
                    </a:lnTo>
                    <a:lnTo>
                      <a:pt x="447" y="153"/>
                    </a:lnTo>
                    <a:lnTo>
                      <a:pt x="440" y="149"/>
                    </a:lnTo>
                    <a:lnTo>
                      <a:pt x="438" y="148"/>
                    </a:lnTo>
                    <a:lnTo>
                      <a:pt x="436" y="148"/>
                    </a:lnTo>
                    <a:lnTo>
                      <a:pt x="432" y="148"/>
                    </a:lnTo>
                    <a:lnTo>
                      <a:pt x="428" y="147"/>
                    </a:lnTo>
                    <a:lnTo>
                      <a:pt x="422" y="147"/>
                    </a:lnTo>
                    <a:lnTo>
                      <a:pt x="414" y="147"/>
                    </a:lnTo>
                    <a:lnTo>
                      <a:pt x="407" y="145"/>
                    </a:lnTo>
                    <a:lnTo>
                      <a:pt x="399" y="145"/>
                    </a:lnTo>
                    <a:lnTo>
                      <a:pt x="391" y="145"/>
                    </a:lnTo>
                    <a:lnTo>
                      <a:pt x="385" y="145"/>
                    </a:lnTo>
                    <a:lnTo>
                      <a:pt x="379" y="147"/>
                    </a:lnTo>
                    <a:lnTo>
                      <a:pt x="374" y="149"/>
                    </a:lnTo>
                    <a:lnTo>
                      <a:pt x="370" y="152"/>
                    </a:lnTo>
                    <a:lnTo>
                      <a:pt x="365" y="156"/>
                    </a:lnTo>
                    <a:lnTo>
                      <a:pt x="360" y="160"/>
                    </a:lnTo>
                    <a:lnTo>
                      <a:pt x="352" y="164"/>
                    </a:lnTo>
                    <a:lnTo>
                      <a:pt x="342" y="169"/>
                    </a:lnTo>
                    <a:lnTo>
                      <a:pt x="330" y="174"/>
                    </a:lnTo>
                    <a:lnTo>
                      <a:pt x="316" y="178"/>
                    </a:lnTo>
                    <a:lnTo>
                      <a:pt x="302" y="183"/>
                    </a:lnTo>
                    <a:lnTo>
                      <a:pt x="288" y="185"/>
                    </a:lnTo>
                    <a:lnTo>
                      <a:pt x="274" y="188"/>
                    </a:lnTo>
                    <a:lnTo>
                      <a:pt x="261" y="191"/>
                    </a:lnTo>
                    <a:lnTo>
                      <a:pt x="250" y="192"/>
                    </a:lnTo>
                    <a:lnTo>
                      <a:pt x="243" y="192"/>
                    </a:lnTo>
                    <a:lnTo>
                      <a:pt x="234" y="192"/>
                    </a:lnTo>
                    <a:lnTo>
                      <a:pt x="222" y="191"/>
                    </a:lnTo>
                    <a:lnTo>
                      <a:pt x="208" y="189"/>
                    </a:lnTo>
                    <a:lnTo>
                      <a:pt x="194" y="187"/>
                    </a:lnTo>
                    <a:lnTo>
                      <a:pt x="180" y="185"/>
                    </a:lnTo>
                    <a:lnTo>
                      <a:pt x="168" y="184"/>
                    </a:lnTo>
                    <a:lnTo>
                      <a:pt x="160" y="183"/>
                    </a:lnTo>
                    <a:lnTo>
                      <a:pt x="158" y="183"/>
                    </a:lnTo>
                    <a:close/>
                  </a:path>
                </a:pathLst>
              </a:custGeom>
              <a:solidFill>
                <a:schemeClr val="tx1"/>
              </a:solidFill>
              <a:ln w="9525">
                <a:noFill/>
              </a:ln>
            </p:spPr>
            <p:txBody>
              <a:bodyPr/>
              <a:p>
                <a:endParaRPr lang="id-ID" altLang="en-US"/>
              </a:p>
            </p:txBody>
          </p:sp>
          <p:sp>
            <p:nvSpPr>
              <p:cNvPr id="174215" name="Bentuk Bebas 174214"/>
              <p:cNvSpPr/>
              <p:nvPr/>
            </p:nvSpPr>
            <p:spPr>
              <a:xfrm flipH="1">
                <a:off x="807" y="2801"/>
                <a:ext cx="83" cy="95"/>
              </a:xfrm>
              <a:custGeom>
                <a:avLst/>
                <a:gdLst/>
                <a:ahLst/>
                <a:cxnLst/>
                <a:pathLst>
                  <a:path w="248" h="284">
                    <a:moveTo>
                      <a:pt x="229" y="169"/>
                    </a:moveTo>
                    <a:lnTo>
                      <a:pt x="220" y="186"/>
                    </a:lnTo>
                    <a:lnTo>
                      <a:pt x="207" y="203"/>
                    </a:lnTo>
                    <a:lnTo>
                      <a:pt x="193" y="220"/>
                    </a:lnTo>
                    <a:lnTo>
                      <a:pt x="177" y="235"/>
                    </a:lnTo>
                    <a:lnTo>
                      <a:pt x="160" y="249"/>
                    </a:lnTo>
                    <a:lnTo>
                      <a:pt x="144" y="261"/>
                    </a:lnTo>
                    <a:lnTo>
                      <a:pt x="127" y="270"/>
                    </a:lnTo>
                    <a:lnTo>
                      <a:pt x="113" y="275"/>
                    </a:lnTo>
                    <a:lnTo>
                      <a:pt x="101" y="279"/>
                    </a:lnTo>
                    <a:lnTo>
                      <a:pt x="91" y="282"/>
                    </a:lnTo>
                    <a:lnTo>
                      <a:pt x="84" y="284"/>
                    </a:lnTo>
                    <a:lnTo>
                      <a:pt x="76" y="284"/>
                    </a:lnTo>
                    <a:lnTo>
                      <a:pt x="70" y="283"/>
                    </a:lnTo>
                    <a:lnTo>
                      <a:pt x="64" y="279"/>
                    </a:lnTo>
                    <a:lnTo>
                      <a:pt x="55" y="274"/>
                    </a:lnTo>
                    <a:lnTo>
                      <a:pt x="44" y="265"/>
                    </a:lnTo>
                    <a:lnTo>
                      <a:pt x="33" y="256"/>
                    </a:lnTo>
                    <a:lnTo>
                      <a:pt x="22" y="249"/>
                    </a:lnTo>
                    <a:lnTo>
                      <a:pt x="13" y="243"/>
                    </a:lnTo>
                    <a:lnTo>
                      <a:pt x="7" y="235"/>
                    </a:lnTo>
                    <a:lnTo>
                      <a:pt x="3" y="227"/>
                    </a:lnTo>
                    <a:lnTo>
                      <a:pt x="0" y="217"/>
                    </a:lnTo>
                    <a:lnTo>
                      <a:pt x="0" y="204"/>
                    </a:lnTo>
                    <a:lnTo>
                      <a:pt x="4" y="186"/>
                    </a:lnTo>
                    <a:lnTo>
                      <a:pt x="9" y="165"/>
                    </a:lnTo>
                    <a:lnTo>
                      <a:pt x="17" y="142"/>
                    </a:lnTo>
                    <a:lnTo>
                      <a:pt x="25" y="119"/>
                    </a:lnTo>
                    <a:lnTo>
                      <a:pt x="33" y="96"/>
                    </a:lnTo>
                    <a:lnTo>
                      <a:pt x="42" y="75"/>
                    </a:lnTo>
                    <a:lnTo>
                      <a:pt x="51" y="58"/>
                    </a:lnTo>
                    <a:lnTo>
                      <a:pt x="60" y="45"/>
                    </a:lnTo>
                    <a:lnTo>
                      <a:pt x="67" y="38"/>
                    </a:lnTo>
                    <a:lnTo>
                      <a:pt x="74" y="35"/>
                    </a:lnTo>
                    <a:lnTo>
                      <a:pt x="80" y="33"/>
                    </a:lnTo>
                    <a:lnTo>
                      <a:pt x="87" y="30"/>
                    </a:lnTo>
                    <a:lnTo>
                      <a:pt x="93" y="30"/>
                    </a:lnTo>
                    <a:lnTo>
                      <a:pt x="100" y="30"/>
                    </a:lnTo>
                    <a:lnTo>
                      <a:pt x="106" y="31"/>
                    </a:lnTo>
                    <a:lnTo>
                      <a:pt x="113" y="34"/>
                    </a:lnTo>
                    <a:lnTo>
                      <a:pt x="119" y="38"/>
                    </a:lnTo>
                    <a:lnTo>
                      <a:pt x="131" y="47"/>
                    </a:lnTo>
                    <a:lnTo>
                      <a:pt x="137" y="53"/>
                    </a:lnTo>
                    <a:lnTo>
                      <a:pt x="140" y="57"/>
                    </a:lnTo>
                    <a:lnTo>
                      <a:pt x="140" y="58"/>
                    </a:lnTo>
                    <a:lnTo>
                      <a:pt x="141" y="57"/>
                    </a:lnTo>
                    <a:lnTo>
                      <a:pt x="147" y="53"/>
                    </a:lnTo>
                    <a:lnTo>
                      <a:pt x="158" y="45"/>
                    </a:lnTo>
                    <a:lnTo>
                      <a:pt x="172" y="35"/>
                    </a:lnTo>
                    <a:lnTo>
                      <a:pt x="184" y="24"/>
                    </a:lnTo>
                    <a:lnTo>
                      <a:pt x="186" y="15"/>
                    </a:lnTo>
                    <a:lnTo>
                      <a:pt x="184" y="8"/>
                    </a:lnTo>
                    <a:lnTo>
                      <a:pt x="182" y="6"/>
                    </a:lnTo>
                    <a:lnTo>
                      <a:pt x="182" y="4"/>
                    </a:lnTo>
                    <a:lnTo>
                      <a:pt x="185" y="3"/>
                    </a:lnTo>
                    <a:lnTo>
                      <a:pt x="187" y="0"/>
                    </a:lnTo>
                    <a:lnTo>
                      <a:pt x="193" y="0"/>
                    </a:lnTo>
                    <a:lnTo>
                      <a:pt x="198" y="2"/>
                    </a:lnTo>
                    <a:lnTo>
                      <a:pt x="204" y="8"/>
                    </a:lnTo>
                    <a:lnTo>
                      <a:pt x="212" y="20"/>
                    </a:lnTo>
                    <a:lnTo>
                      <a:pt x="221" y="38"/>
                    </a:lnTo>
                    <a:lnTo>
                      <a:pt x="236" y="78"/>
                    </a:lnTo>
                    <a:lnTo>
                      <a:pt x="244" y="107"/>
                    </a:lnTo>
                    <a:lnTo>
                      <a:pt x="248" y="127"/>
                    </a:lnTo>
                    <a:lnTo>
                      <a:pt x="248" y="133"/>
                    </a:lnTo>
                    <a:lnTo>
                      <a:pt x="229" y="169"/>
                    </a:lnTo>
                    <a:close/>
                  </a:path>
                </a:pathLst>
              </a:custGeom>
              <a:solidFill>
                <a:srgbClr val="7F99B2"/>
              </a:solidFill>
              <a:ln w="9525">
                <a:noFill/>
              </a:ln>
            </p:spPr>
            <p:txBody>
              <a:bodyPr/>
              <a:p>
                <a:endParaRPr lang="id-ID" altLang="en-US"/>
              </a:p>
            </p:txBody>
          </p:sp>
          <p:sp>
            <p:nvSpPr>
              <p:cNvPr id="174216" name="Bentuk Bebas 174215"/>
              <p:cNvSpPr/>
              <p:nvPr/>
            </p:nvSpPr>
            <p:spPr>
              <a:xfrm flipH="1">
                <a:off x="752" y="2696"/>
                <a:ext cx="66" cy="111"/>
              </a:xfrm>
              <a:custGeom>
                <a:avLst/>
                <a:gdLst/>
                <a:ahLst/>
                <a:cxnLst/>
                <a:pathLst>
                  <a:path w="197" h="333">
                    <a:moveTo>
                      <a:pt x="9" y="296"/>
                    </a:moveTo>
                    <a:lnTo>
                      <a:pt x="27" y="297"/>
                    </a:lnTo>
                    <a:lnTo>
                      <a:pt x="44" y="302"/>
                    </a:lnTo>
                    <a:lnTo>
                      <a:pt x="60" y="309"/>
                    </a:lnTo>
                    <a:lnTo>
                      <a:pt x="76" y="316"/>
                    </a:lnTo>
                    <a:lnTo>
                      <a:pt x="90" y="324"/>
                    </a:lnTo>
                    <a:lnTo>
                      <a:pt x="102" y="329"/>
                    </a:lnTo>
                    <a:lnTo>
                      <a:pt x="111" y="333"/>
                    </a:lnTo>
                    <a:lnTo>
                      <a:pt x="117" y="332"/>
                    </a:lnTo>
                    <a:lnTo>
                      <a:pt x="125" y="327"/>
                    </a:lnTo>
                    <a:lnTo>
                      <a:pt x="133" y="322"/>
                    </a:lnTo>
                    <a:lnTo>
                      <a:pt x="140" y="315"/>
                    </a:lnTo>
                    <a:lnTo>
                      <a:pt x="147" y="307"/>
                    </a:lnTo>
                    <a:lnTo>
                      <a:pt x="153" y="297"/>
                    </a:lnTo>
                    <a:lnTo>
                      <a:pt x="161" y="283"/>
                    </a:lnTo>
                    <a:lnTo>
                      <a:pt x="169" y="263"/>
                    </a:lnTo>
                    <a:lnTo>
                      <a:pt x="176" y="239"/>
                    </a:lnTo>
                    <a:lnTo>
                      <a:pt x="189" y="183"/>
                    </a:lnTo>
                    <a:lnTo>
                      <a:pt x="196" y="132"/>
                    </a:lnTo>
                    <a:lnTo>
                      <a:pt x="197" y="92"/>
                    </a:lnTo>
                    <a:lnTo>
                      <a:pt x="196" y="71"/>
                    </a:lnTo>
                    <a:lnTo>
                      <a:pt x="195" y="65"/>
                    </a:lnTo>
                    <a:lnTo>
                      <a:pt x="191" y="58"/>
                    </a:lnTo>
                    <a:lnTo>
                      <a:pt x="187" y="49"/>
                    </a:lnTo>
                    <a:lnTo>
                      <a:pt x="180" y="42"/>
                    </a:lnTo>
                    <a:lnTo>
                      <a:pt x="174" y="33"/>
                    </a:lnTo>
                    <a:lnTo>
                      <a:pt x="166" y="25"/>
                    </a:lnTo>
                    <a:lnTo>
                      <a:pt x="157" y="20"/>
                    </a:lnTo>
                    <a:lnTo>
                      <a:pt x="147" y="16"/>
                    </a:lnTo>
                    <a:lnTo>
                      <a:pt x="136" y="13"/>
                    </a:lnTo>
                    <a:lnTo>
                      <a:pt x="126" y="9"/>
                    </a:lnTo>
                    <a:lnTo>
                      <a:pt x="116" y="7"/>
                    </a:lnTo>
                    <a:lnTo>
                      <a:pt x="106" y="3"/>
                    </a:lnTo>
                    <a:lnTo>
                      <a:pt x="95" y="2"/>
                    </a:lnTo>
                    <a:lnTo>
                      <a:pt x="86" y="0"/>
                    </a:lnTo>
                    <a:lnTo>
                      <a:pt x="77" y="2"/>
                    </a:lnTo>
                    <a:lnTo>
                      <a:pt x="71" y="5"/>
                    </a:lnTo>
                    <a:lnTo>
                      <a:pt x="64" y="12"/>
                    </a:lnTo>
                    <a:lnTo>
                      <a:pt x="55" y="21"/>
                    </a:lnTo>
                    <a:lnTo>
                      <a:pt x="46" y="31"/>
                    </a:lnTo>
                    <a:lnTo>
                      <a:pt x="37" y="42"/>
                    </a:lnTo>
                    <a:lnTo>
                      <a:pt x="28" y="53"/>
                    </a:lnTo>
                    <a:lnTo>
                      <a:pt x="22" y="65"/>
                    </a:lnTo>
                    <a:lnTo>
                      <a:pt x="17" y="74"/>
                    </a:lnTo>
                    <a:lnTo>
                      <a:pt x="15" y="82"/>
                    </a:lnTo>
                    <a:lnTo>
                      <a:pt x="11" y="97"/>
                    </a:lnTo>
                    <a:lnTo>
                      <a:pt x="5" y="116"/>
                    </a:lnTo>
                    <a:lnTo>
                      <a:pt x="0" y="138"/>
                    </a:lnTo>
                    <a:lnTo>
                      <a:pt x="5" y="160"/>
                    </a:lnTo>
                    <a:lnTo>
                      <a:pt x="10" y="171"/>
                    </a:lnTo>
                    <a:lnTo>
                      <a:pt x="15" y="180"/>
                    </a:lnTo>
                    <a:lnTo>
                      <a:pt x="20" y="187"/>
                    </a:lnTo>
                    <a:lnTo>
                      <a:pt x="24" y="194"/>
                    </a:lnTo>
                    <a:lnTo>
                      <a:pt x="28" y="200"/>
                    </a:lnTo>
                    <a:lnTo>
                      <a:pt x="33" y="204"/>
                    </a:lnTo>
                    <a:lnTo>
                      <a:pt x="38" y="209"/>
                    </a:lnTo>
                    <a:lnTo>
                      <a:pt x="45" y="213"/>
                    </a:lnTo>
                    <a:lnTo>
                      <a:pt x="53" y="220"/>
                    </a:lnTo>
                    <a:lnTo>
                      <a:pt x="53" y="225"/>
                    </a:lnTo>
                    <a:lnTo>
                      <a:pt x="47" y="229"/>
                    </a:lnTo>
                    <a:lnTo>
                      <a:pt x="45" y="230"/>
                    </a:lnTo>
                    <a:lnTo>
                      <a:pt x="45" y="249"/>
                    </a:lnTo>
                    <a:lnTo>
                      <a:pt x="32" y="275"/>
                    </a:lnTo>
                    <a:lnTo>
                      <a:pt x="9" y="296"/>
                    </a:lnTo>
                    <a:close/>
                  </a:path>
                </a:pathLst>
              </a:custGeom>
              <a:solidFill>
                <a:srgbClr val="7F99B2"/>
              </a:solidFill>
              <a:ln w="9525">
                <a:noFill/>
              </a:ln>
            </p:spPr>
            <p:txBody>
              <a:bodyPr/>
              <a:p>
                <a:endParaRPr lang="id-ID" altLang="en-US"/>
              </a:p>
            </p:txBody>
          </p:sp>
          <p:sp>
            <p:nvSpPr>
              <p:cNvPr id="174217" name="Bentuk Bebas 174216"/>
              <p:cNvSpPr/>
              <p:nvPr/>
            </p:nvSpPr>
            <p:spPr>
              <a:xfrm flipH="1">
                <a:off x="779" y="2587"/>
                <a:ext cx="71" cy="88"/>
              </a:xfrm>
              <a:custGeom>
                <a:avLst/>
                <a:gdLst/>
                <a:ahLst/>
                <a:cxnLst/>
                <a:pathLst>
                  <a:path w="212" h="263">
                    <a:moveTo>
                      <a:pt x="181" y="106"/>
                    </a:moveTo>
                    <a:lnTo>
                      <a:pt x="189" y="122"/>
                    </a:lnTo>
                    <a:lnTo>
                      <a:pt x="196" y="138"/>
                    </a:lnTo>
                    <a:lnTo>
                      <a:pt x="202" y="156"/>
                    </a:lnTo>
                    <a:lnTo>
                      <a:pt x="207" y="174"/>
                    </a:lnTo>
                    <a:lnTo>
                      <a:pt x="211" y="192"/>
                    </a:lnTo>
                    <a:lnTo>
                      <a:pt x="212" y="211"/>
                    </a:lnTo>
                    <a:lnTo>
                      <a:pt x="211" y="230"/>
                    </a:lnTo>
                    <a:lnTo>
                      <a:pt x="205" y="248"/>
                    </a:lnTo>
                    <a:lnTo>
                      <a:pt x="198" y="254"/>
                    </a:lnTo>
                    <a:lnTo>
                      <a:pt x="189" y="260"/>
                    </a:lnTo>
                    <a:lnTo>
                      <a:pt x="180" y="263"/>
                    </a:lnTo>
                    <a:lnTo>
                      <a:pt x="171" y="263"/>
                    </a:lnTo>
                    <a:lnTo>
                      <a:pt x="168" y="254"/>
                    </a:lnTo>
                    <a:lnTo>
                      <a:pt x="169" y="245"/>
                    </a:lnTo>
                    <a:lnTo>
                      <a:pt x="172" y="235"/>
                    </a:lnTo>
                    <a:lnTo>
                      <a:pt x="173" y="226"/>
                    </a:lnTo>
                    <a:lnTo>
                      <a:pt x="167" y="195"/>
                    </a:lnTo>
                    <a:lnTo>
                      <a:pt x="158" y="164"/>
                    </a:lnTo>
                    <a:lnTo>
                      <a:pt x="143" y="134"/>
                    </a:lnTo>
                    <a:lnTo>
                      <a:pt x="127" y="106"/>
                    </a:lnTo>
                    <a:lnTo>
                      <a:pt x="106" y="80"/>
                    </a:lnTo>
                    <a:lnTo>
                      <a:pt x="83" y="57"/>
                    </a:lnTo>
                    <a:lnTo>
                      <a:pt x="57" y="38"/>
                    </a:lnTo>
                    <a:lnTo>
                      <a:pt x="29" y="21"/>
                    </a:lnTo>
                    <a:lnTo>
                      <a:pt x="20" y="17"/>
                    </a:lnTo>
                    <a:lnTo>
                      <a:pt x="9" y="16"/>
                    </a:lnTo>
                    <a:lnTo>
                      <a:pt x="0" y="13"/>
                    </a:lnTo>
                    <a:lnTo>
                      <a:pt x="0" y="3"/>
                    </a:lnTo>
                    <a:lnTo>
                      <a:pt x="2" y="2"/>
                    </a:lnTo>
                    <a:lnTo>
                      <a:pt x="4" y="2"/>
                    </a:lnTo>
                    <a:lnTo>
                      <a:pt x="8" y="2"/>
                    </a:lnTo>
                    <a:lnTo>
                      <a:pt x="11" y="0"/>
                    </a:lnTo>
                    <a:lnTo>
                      <a:pt x="36" y="3"/>
                    </a:lnTo>
                    <a:lnTo>
                      <a:pt x="61" y="9"/>
                    </a:lnTo>
                    <a:lnTo>
                      <a:pt x="84" y="20"/>
                    </a:lnTo>
                    <a:lnTo>
                      <a:pt x="106" y="33"/>
                    </a:lnTo>
                    <a:lnTo>
                      <a:pt x="127" y="48"/>
                    </a:lnTo>
                    <a:lnTo>
                      <a:pt x="146" y="66"/>
                    </a:lnTo>
                    <a:lnTo>
                      <a:pt x="164" y="85"/>
                    </a:lnTo>
                    <a:lnTo>
                      <a:pt x="181" y="106"/>
                    </a:lnTo>
                    <a:close/>
                  </a:path>
                </a:pathLst>
              </a:custGeom>
              <a:solidFill>
                <a:srgbClr val="000000"/>
              </a:solidFill>
              <a:ln w="9525">
                <a:noFill/>
              </a:ln>
            </p:spPr>
            <p:txBody>
              <a:bodyPr/>
              <a:p>
                <a:endParaRPr lang="id-ID" altLang="en-US"/>
              </a:p>
            </p:txBody>
          </p:sp>
          <p:sp>
            <p:nvSpPr>
              <p:cNvPr id="174218" name="Bentuk Bebas 174217"/>
              <p:cNvSpPr/>
              <p:nvPr/>
            </p:nvSpPr>
            <p:spPr>
              <a:xfrm flipH="1">
                <a:off x="895" y="2595"/>
                <a:ext cx="114" cy="84"/>
              </a:xfrm>
              <a:custGeom>
                <a:avLst/>
                <a:gdLst/>
                <a:ahLst/>
                <a:cxnLst/>
                <a:pathLst>
                  <a:path w="342" h="254">
                    <a:moveTo>
                      <a:pt x="342" y="8"/>
                    </a:moveTo>
                    <a:lnTo>
                      <a:pt x="342" y="13"/>
                    </a:lnTo>
                    <a:lnTo>
                      <a:pt x="338" y="16"/>
                    </a:lnTo>
                    <a:lnTo>
                      <a:pt x="333" y="17"/>
                    </a:lnTo>
                    <a:lnTo>
                      <a:pt x="327" y="20"/>
                    </a:lnTo>
                    <a:lnTo>
                      <a:pt x="304" y="22"/>
                    </a:lnTo>
                    <a:lnTo>
                      <a:pt x="282" y="27"/>
                    </a:lnTo>
                    <a:lnTo>
                      <a:pt x="260" y="34"/>
                    </a:lnTo>
                    <a:lnTo>
                      <a:pt x="240" y="41"/>
                    </a:lnTo>
                    <a:lnTo>
                      <a:pt x="219" y="51"/>
                    </a:lnTo>
                    <a:lnTo>
                      <a:pt x="198" y="60"/>
                    </a:lnTo>
                    <a:lnTo>
                      <a:pt x="178" y="69"/>
                    </a:lnTo>
                    <a:lnTo>
                      <a:pt x="157" y="75"/>
                    </a:lnTo>
                    <a:lnTo>
                      <a:pt x="142" y="85"/>
                    </a:lnTo>
                    <a:lnTo>
                      <a:pt x="124" y="97"/>
                    </a:lnTo>
                    <a:lnTo>
                      <a:pt x="107" y="109"/>
                    </a:lnTo>
                    <a:lnTo>
                      <a:pt x="90" y="120"/>
                    </a:lnTo>
                    <a:lnTo>
                      <a:pt x="75" y="134"/>
                    </a:lnTo>
                    <a:lnTo>
                      <a:pt x="63" y="150"/>
                    </a:lnTo>
                    <a:lnTo>
                      <a:pt x="56" y="168"/>
                    </a:lnTo>
                    <a:lnTo>
                      <a:pt x="56" y="189"/>
                    </a:lnTo>
                    <a:lnTo>
                      <a:pt x="63" y="198"/>
                    </a:lnTo>
                    <a:lnTo>
                      <a:pt x="69" y="207"/>
                    </a:lnTo>
                    <a:lnTo>
                      <a:pt x="77" y="214"/>
                    </a:lnTo>
                    <a:lnTo>
                      <a:pt x="86" y="219"/>
                    </a:lnTo>
                    <a:lnTo>
                      <a:pt x="95" y="225"/>
                    </a:lnTo>
                    <a:lnTo>
                      <a:pt x="105" y="227"/>
                    </a:lnTo>
                    <a:lnTo>
                      <a:pt x="116" y="230"/>
                    </a:lnTo>
                    <a:lnTo>
                      <a:pt x="127" y="230"/>
                    </a:lnTo>
                    <a:lnTo>
                      <a:pt x="130" y="230"/>
                    </a:lnTo>
                    <a:lnTo>
                      <a:pt x="134" y="229"/>
                    </a:lnTo>
                    <a:lnTo>
                      <a:pt x="136" y="229"/>
                    </a:lnTo>
                    <a:lnTo>
                      <a:pt x="140" y="229"/>
                    </a:lnTo>
                    <a:lnTo>
                      <a:pt x="143" y="230"/>
                    </a:lnTo>
                    <a:lnTo>
                      <a:pt x="143" y="232"/>
                    </a:lnTo>
                    <a:lnTo>
                      <a:pt x="143" y="236"/>
                    </a:lnTo>
                    <a:lnTo>
                      <a:pt x="142" y="239"/>
                    </a:lnTo>
                    <a:lnTo>
                      <a:pt x="133" y="245"/>
                    </a:lnTo>
                    <a:lnTo>
                      <a:pt x="124" y="249"/>
                    </a:lnTo>
                    <a:lnTo>
                      <a:pt x="113" y="253"/>
                    </a:lnTo>
                    <a:lnTo>
                      <a:pt x="103" y="254"/>
                    </a:lnTo>
                    <a:lnTo>
                      <a:pt x="91" y="254"/>
                    </a:lnTo>
                    <a:lnTo>
                      <a:pt x="80" y="254"/>
                    </a:lnTo>
                    <a:lnTo>
                      <a:pt x="69" y="253"/>
                    </a:lnTo>
                    <a:lnTo>
                      <a:pt x="59" y="252"/>
                    </a:lnTo>
                    <a:lnTo>
                      <a:pt x="50" y="247"/>
                    </a:lnTo>
                    <a:lnTo>
                      <a:pt x="40" y="241"/>
                    </a:lnTo>
                    <a:lnTo>
                      <a:pt x="28" y="235"/>
                    </a:lnTo>
                    <a:lnTo>
                      <a:pt x="19" y="227"/>
                    </a:lnTo>
                    <a:lnTo>
                      <a:pt x="10" y="219"/>
                    </a:lnTo>
                    <a:lnTo>
                      <a:pt x="4" y="209"/>
                    </a:lnTo>
                    <a:lnTo>
                      <a:pt x="0" y="199"/>
                    </a:lnTo>
                    <a:lnTo>
                      <a:pt x="0" y="186"/>
                    </a:lnTo>
                    <a:lnTo>
                      <a:pt x="1" y="168"/>
                    </a:lnTo>
                    <a:lnTo>
                      <a:pt x="5" y="150"/>
                    </a:lnTo>
                    <a:lnTo>
                      <a:pt x="10" y="132"/>
                    </a:lnTo>
                    <a:lnTo>
                      <a:pt x="18" y="115"/>
                    </a:lnTo>
                    <a:lnTo>
                      <a:pt x="28" y="101"/>
                    </a:lnTo>
                    <a:lnTo>
                      <a:pt x="41" y="87"/>
                    </a:lnTo>
                    <a:lnTo>
                      <a:pt x="55" y="74"/>
                    </a:lnTo>
                    <a:lnTo>
                      <a:pt x="71" y="63"/>
                    </a:lnTo>
                    <a:lnTo>
                      <a:pt x="94" y="51"/>
                    </a:lnTo>
                    <a:lnTo>
                      <a:pt x="118" y="40"/>
                    </a:lnTo>
                    <a:lnTo>
                      <a:pt x="143" y="30"/>
                    </a:lnTo>
                    <a:lnTo>
                      <a:pt x="169" y="22"/>
                    </a:lnTo>
                    <a:lnTo>
                      <a:pt x="194" y="14"/>
                    </a:lnTo>
                    <a:lnTo>
                      <a:pt x="220" y="8"/>
                    </a:lnTo>
                    <a:lnTo>
                      <a:pt x="247" y="4"/>
                    </a:lnTo>
                    <a:lnTo>
                      <a:pt x="274" y="0"/>
                    </a:lnTo>
                    <a:lnTo>
                      <a:pt x="284" y="0"/>
                    </a:lnTo>
                    <a:lnTo>
                      <a:pt x="293" y="2"/>
                    </a:lnTo>
                    <a:lnTo>
                      <a:pt x="300" y="0"/>
                    </a:lnTo>
                    <a:lnTo>
                      <a:pt x="309" y="0"/>
                    </a:lnTo>
                    <a:lnTo>
                      <a:pt x="318" y="2"/>
                    </a:lnTo>
                    <a:lnTo>
                      <a:pt x="326" y="3"/>
                    </a:lnTo>
                    <a:lnTo>
                      <a:pt x="334" y="4"/>
                    </a:lnTo>
                    <a:lnTo>
                      <a:pt x="342" y="8"/>
                    </a:lnTo>
                    <a:close/>
                  </a:path>
                </a:pathLst>
              </a:custGeom>
              <a:solidFill>
                <a:srgbClr val="000000"/>
              </a:solidFill>
              <a:ln w="9525">
                <a:noFill/>
              </a:ln>
            </p:spPr>
            <p:txBody>
              <a:bodyPr/>
              <a:p>
                <a:endParaRPr lang="id-ID" altLang="en-US"/>
              </a:p>
            </p:txBody>
          </p:sp>
          <p:sp>
            <p:nvSpPr>
              <p:cNvPr id="174219" name="Bentuk Bebas 174218"/>
              <p:cNvSpPr/>
              <p:nvPr/>
            </p:nvSpPr>
            <p:spPr>
              <a:xfrm flipH="1">
                <a:off x="854" y="2632"/>
                <a:ext cx="118" cy="32"/>
              </a:xfrm>
              <a:custGeom>
                <a:avLst/>
                <a:gdLst/>
                <a:ahLst/>
                <a:cxnLst/>
                <a:pathLst>
                  <a:path w="353" h="95">
                    <a:moveTo>
                      <a:pt x="127" y="43"/>
                    </a:moveTo>
                    <a:lnTo>
                      <a:pt x="136" y="44"/>
                    </a:lnTo>
                    <a:lnTo>
                      <a:pt x="144" y="44"/>
                    </a:lnTo>
                    <a:lnTo>
                      <a:pt x="153" y="44"/>
                    </a:lnTo>
                    <a:lnTo>
                      <a:pt x="161" y="44"/>
                    </a:lnTo>
                    <a:lnTo>
                      <a:pt x="169" y="43"/>
                    </a:lnTo>
                    <a:lnTo>
                      <a:pt x="176" y="43"/>
                    </a:lnTo>
                    <a:lnTo>
                      <a:pt x="185" y="42"/>
                    </a:lnTo>
                    <a:lnTo>
                      <a:pt x="193" y="40"/>
                    </a:lnTo>
                    <a:lnTo>
                      <a:pt x="211" y="34"/>
                    </a:lnTo>
                    <a:lnTo>
                      <a:pt x="231" y="28"/>
                    </a:lnTo>
                    <a:lnTo>
                      <a:pt x="251" y="22"/>
                    </a:lnTo>
                    <a:lnTo>
                      <a:pt x="271" y="18"/>
                    </a:lnTo>
                    <a:lnTo>
                      <a:pt x="291" y="15"/>
                    </a:lnTo>
                    <a:lnTo>
                      <a:pt x="312" y="13"/>
                    </a:lnTo>
                    <a:lnTo>
                      <a:pt x="332" y="13"/>
                    </a:lnTo>
                    <a:lnTo>
                      <a:pt x="353" y="16"/>
                    </a:lnTo>
                    <a:lnTo>
                      <a:pt x="348" y="26"/>
                    </a:lnTo>
                    <a:lnTo>
                      <a:pt x="339" y="30"/>
                    </a:lnTo>
                    <a:lnTo>
                      <a:pt x="327" y="33"/>
                    </a:lnTo>
                    <a:lnTo>
                      <a:pt x="318" y="38"/>
                    </a:lnTo>
                    <a:lnTo>
                      <a:pt x="305" y="44"/>
                    </a:lnTo>
                    <a:lnTo>
                      <a:pt x="291" y="49"/>
                    </a:lnTo>
                    <a:lnTo>
                      <a:pt x="278" y="55"/>
                    </a:lnTo>
                    <a:lnTo>
                      <a:pt x="265" y="58"/>
                    </a:lnTo>
                    <a:lnTo>
                      <a:pt x="251" y="64"/>
                    </a:lnTo>
                    <a:lnTo>
                      <a:pt x="238" y="69"/>
                    </a:lnTo>
                    <a:lnTo>
                      <a:pt x="225" y="74"/>
                    </a:lnTo>
                    <a:lnTo>
                      <a:pt x="212" y="80"/>
                    </a:lnTo>
                    <a:lnTo>
                      <a:pt x="193" y="86"/>
                    </a:lnTo>
                    <a:lnTo>
                      <a:pt x="174" y="89"/>
                    </a:lnTo>
                    <a:lnTo>
                      <a:pt x="153" y="93"/>
                    </a:lnTo>
                    <a:lnTo>
                      <a:pt x="133" y="95"/>
                    </a:lnTo>
                    <a:lnTo>
                      <a:pt x="112" y="93"/>
                    </a:lnTo>
                    <a:lnTo>
                      <a:pt x="91" y="89"/>
                    </a:lnTo>
                    <a:lnTo>
                      <a:pt x="73" y="82"/>
                    </a:lnTo>
                    <a:lnTo>
                      <a:pt x="56" y="70"/>
                    </a:lnTo>
                    <a:lnTo>
                      <a:pt x="49" y="66"/>
                    </a:lnTo>
                    <a:lnTo>
                      <a:pt x="41" y="61"/>
                    </a:lnTo>
                    <a:lnTo>
                      <a:pt x="33" y="56"/>
                    </a:lnTo>
                    <a:lnTo>
                      <a:pt x="27" y="51"/>
                    </a:lnTo>
                    <a:lnTo>
                      <a:pt x="19" y="44"/>
                    </a:lnTo>
                    <a:lnTo>
                      <a:pt x="13" y="39"/>
                    </a:lnTo>
                    <a:lnTo>
                      <a:pt x="6" y="33"/>
                    </a:lnTo>
                    <a:lnTo>
                      <a:pt x="0" y="26"/>
                    </a:lnTo>
                    <a:lnTo>
                      <a:pt x="4" y="16"/>
                    </a:lnTo>
                    <a:lnTo>
                      <a:pt x="11" y="9"/>
                    </a:lnTo>
                    <a:lnTo>
                      <a:pt x="23" y="4"/>
                    </a:lnTo>
                    <a:lnTo>
                      <a:pt x="33" y="0"/>
                    </a:lnTo>
                    <a:lnTo>
                      <a:pt x="46" y="2"/>
                    </a:lnTo>
                    <a:lnTo>
                      <a:pt x="59" y="7"/>
                    </a:lnTo>
                    <a:lnTo>
                      <a:pt x="69" y="13"/>
                    </a:lnTo>
                    <a:lnTo>
                      <a:pt x="81" y="21"/>
                    </a:lnTo>
                    <a:lnTo>
                      <a:pt x="91" y="29"/>
                    </a:lnTo>
                    <a:lnTo>
                      <a:pt x="102" y="35"/>
                    </a:lnTo>
                    <a:lnTo>
                      <a:pt x="114" y="40"/>
                    </a:lnTo>
                    <a:lnTo>
                      <a:pt x="127" y="43"/>
                    </a:lnTo>
                    <a:close/>
                  </a:path>
                </a:pathLst>
              </a:custGeom>
              <a:solidFill>
                <a:srgbClr val="000000"/>
              </a:solidFill>
              <a:ln w="9525">
                <a:noFill/>
              </a:ln>
            </p:spPr>
            <p:txBody>
              <a:bodyPr/>
              <a:p>
                <a:endParaRPr lang="id-ID" altLang="en-US"/>
              </a:p>
            </p:txBody>
          </p:sp>
          <p:sp>
            <p:nvSpPr>
              <p:cNvPr id="174220" name="Bentuk Bebas 174219"/>
              <p:cNvSpPr/>
              <p:nvPr/>
            </p:nvSpPr>
            <p:spPr>
              <a:xfrm flipH="1">
                <a:off x="804" y="2643"/>
                <a:ext cx="47" cy="63"/>
              </a:xfrm>
              <a:custGeom>
                <a:avLst/>
                <a:gdLst/>
                <a:ahLst/>
                <a:cxnLst/>
                <a:pathLst>
                  <a:path w="142" h="187">
                    <a:moveTo>
                      <a:pt x="62" y="50"/>
                    </a:moveTo>
                    <a:lnTo>
                      <a:pt x="63" y="66"/>
                    </a:lnTo>
                    <a:lnTo>
                      <a:pt x="63" y="83"/>
                    </a:lnTo>
                    <a:lnTo>
                      <a:pt x="67" y="98"/>
                    </a:lnTo>
                    <a:lnTo>
                      <a:pt x="78" y="108"/>
                    </a:lnTo>
                    <a:lnTo>
                      <a:pt x="84" y="103"/>
                    </a:lnTo>
                    <a:lnTo>
                      <a:pt x="90" y="99"/>
                    </a:lnTo>
                    <a:lnTo>
                      <a:pt x="98" y="97"/>
                    </a:lnTo>
                    <a:lnTo>
                      <a:pt x="107" y="95"/>
                    </a:lnTo>
                    <a:lnTo>
                      <a:pt x="118" y="97"/>
                    </a:lnTo>
                    <a:lnTo>
                      <a:pt x="127" y="101"/>
                    </a:lnTo>
                    <a:lnTo>
                      <a:pt x="136" y="106"/>
                    </a:lnTo>
                    <a:lnTo>
                      <a:pt x="142" y="113"/>
                    </a:lnTo>
                    <a:lnTo>
                      <a:pt x="141" y="121"/>
                    </a:lnTo>
                    <a:lnTo>
                      <a:pt x="136" y="124"/>
                    </a:lnTo>
                    <a:lnTo>
                      <a:pt x="128" y="125"/>
                    </a:lnTo>
                    <a:lnTo>
                      <a:pt x="121" y="128"/>
                    </a:lnTo>
                    <a:lnTo>
                      <a:pt x="112" y="126"/>
                    </a:lnTo>
                    <a:lnTo>
                      <a:pt x="105" y="129"/>
                    </a:lnTo>
                    <a:lnTo>
                      <a:pt x="98" y="134"/>
                    </a:lnTo>
                    <a:lnTo>
                      <a:pt x="92" y="139"/>
                    </a:lnTo>
                    <a:lnTo>
                      <a:pt x="83" y="150"/>
                    </a:lnTo>
                    <a:lnTo>
                      <a:pt x="79" y="161"/>
                    </a:lnTo>
                    <a:lnTo>
                      <a:pt x="76" y="174"/>
                    </a:lnTo>
                    <a:lnTo>
                      <a:pt x="74" y="187"/>
                    </a:lnTo>
                    <a:lnTo>
                      <a:pt x="63" y="187"/>
                    </a:lnTo>
                    <a:lnTo>
                      <a:pt x="56" y="181"/>
                    </a:lnTo>
                    <a:lnTo>
                      <a:pt x="49" y="172"/>
                    </a:lnTo>
                    <a:lnTo>
                      <a:pt x="44" y="164"/>
                    </a:lnTo>
                    <a:lnTo>
                      <a:pt x="39" y="148"/>
                    </a:lnTo>
                    <a:lnTo>
                      <a:pt x="39" y="132"/>
                    </a:lnTo>
                    <a:lnTo>
                      <a:pt x="36" y="116"/>
                    </a:lnTo>
                    <a:lnTo>
                      <a:pt x="29" y="102"/>
                    </a:lnTo>
                    <a:lnTo>
                      <a:pt x="21" y="95"/>
                    </a:lnTo>
                    <a:lnTo>
                      <a:pt x="12" y="90"/>
                    </a:lnTo>
                    <a:lnTo>
                      <a:pt x="4" y="85"/>
                    </a:lnTo>
                    <a:lnTo>
                      <a:pt x="0" y="76"/>
                    </a:lnTo>
                    <a:lnTo>
                      <a:pt x="1" y="62"/>
                    </a:lnTo>
                    <a:lnTo>
                      <a:pt x="8" y="50"/>
                    </a:lnTo>
                    <a:lnTo>
                      <a:pt x="14" y="40"/>
                    </a:lnTo>
                    <a:lnTo>
                      <a:pt x="12" y="26"/>
                    </a:lnTo>
                    <a:lnTo>
                      <a:pt x="9" y="21"/>
                    </a:lnTo>
                    <a:lnTo>
                      <a:pt x="7" y="15"/>
                    </a:lnTo>
                    <a:lnTo>
                      <a:pt x="5" y="10"/>
                    </a:lnTo>
                    <a:lnTo>
                      <a:pt x="7" y="5"/>
                    </a:lnTo>
                    <a:lnTo>
                      <a:pt x="10" y="1"/>
                    </a:lnTo>
                    <a:lnTo>
                      <a:pt x="17" y="0"/>
                    </a:lnTo>
                    <a:lnTo>
                      <a:pt x="22" y="1"/>
                    </a:lnTo>
                    <a:lnTo>
                      <a:pt x="27" y="4"/>
                    </a:lnTo>
                    <a:lnTo>
                      <a:pt x="39" y="14"/>
                    </a:lnTo>
                    <a:lnTo>
                      <a:pt x="47" y="24"/>
                    </a:lnTo>
                    <a:lnTo>
                      <a:pt x="54" y="37"/>
                    </a:lnTo>
                    <a:lnTo>
                      <a:pt x="62" y="50"/>
                    </a:lnTo>
                    <a:close/>
                  </a:path>
                </a:pathLst>
              </a:custGeom>
              <a:solidFill>
                <a:srgbClr val="000000"/>
              </a:solidFill>
              <a:ln w="9525">
                <a:noFill/>
              </a:ln>
            </p:spPr>
            <p:txBody>
              <a:bodyPr/>
              <a:p>
                <a:endParaRPr lang="id-ID" altLang="en-US"/>
              </a:p>
            </p:txBody>
          </p:sp>
          <p:sp>
            <p:nvSpPr>
              <p:cNvPr id="174221" name="Bentuk Bebas 174220"/>
              <p:cNvSpPr/>
              <p:nvPr/>
            </p:nvSpPr>
            <p:spPr>
              <a:xfrm rot="859870" flipH="1">
                <a:off x="870" y="2672"/>
                <a:ext cx="38" cy="20"/>
              </a:xfrm>
              <a:custGeom>
                <a:avLst/>
                <a:gdLst/>
                <a:ahLst/>
                <a:cxnLst/>
                <a:pathLst>
                  <a:path w="114" h="60">
                    <a:moveTo>
                      <a:pt x="112" y="44"/>
                    </a:moveTo>
                    <a:lnTo>
                      <a:pt x="114" y="48"/>
                    </a:lnTo>
                    <a:lnTo>
                      <a:pt x="114" y="52"/>
                    </a:lnTo>
                    <a:lnTo>
                      <a:pt x="112" y="56"/>
                    </a:lnTo>
                    <a:lnTo>
                      <a:pt x="110" y="60"/>
                    </a:lnTo>
                    <a:lnTo>
                      <a:pt x="103" y="56"/>
                    </a:lnTo>
                    <a:lnTo>
                      <a:pt x="97" y="49"/>
                    </a:lnTo>
                    <a:lnTo>
                      <a:pt x="92" y="43"/>
                    </a:lnTo>
                    <a:lnTo>
                      <a:pt x="84" y="39"/>
                    </a:lnTo>
                    <a:lnTo>
                      <a:pt x="75" y="37"/>
                    </a:lnTo>
                    <a:lnTo>
                      <a:pt x="66" y="34"/>
                    </a:lnTo>
                    <a:lnTo>
                      <a:pt x="57" y="33"/>
                    </a:lnTo>
                    <a:lnTo>
                      <a:pt x="47" y="30"/>
                    </a:lnTo>
                    <a:lnTo>
                      <a:pt x="38" y="30"/>
                    </a:lnTo>
                    <a:lnTo>
                      <a:pt x="29" y="31"/>
                    </a:lnTo>
                    <a:lnTo>
                      <a:pt x="19" y="34"/>
                    </a:lnTo>
                    <a:lnTo>
                      <a:pt x="12" y="39"/>
                    </a:lnTo>
                    <a:lnTo>
                      <a:pt x="8" y="38"/>
                    </a:lnTo>
                    <a:lnTo>
                      <a:pt x="4" y="34"/>
                    </a:lnTo>
                    <a:lnTo>
                      <a:pt x="3" y="30"/>
                    </a:lnTo>
                    <a:lnTo>
                      <a:pt x="0" y="26"/>
                    </a:lnTo>
                    <a:lnTo>
                      <a:pt x="3" y="17"/>
                    </a:lnTo>
                    <a:lnTo>
                      <a:pt x="7" y="9"/>
                    </a:lnTo>
                    <a:lnTo>
                      <a:pt x="13" y="4"/>
                    </a:lnTo>
                    <a:lnTo>
                      <a:pt x="21" y="0"/>
                    </a:lnTo>
                    <a:lnTo>
                      <a:pt x="35" y="0"/>
                    </a:lnTo>
                    <a:lnTo>
                      <a:pt x="48" y="2"/>
                    </a:lnTo>
                    <a:lnTo>
                      <a:pt x="61" y="4"/>
                    </a:lnTo>
                    <a:lnTo>
                      <a:pt x="74" y="8"/>
                    </a:lnTo>
                    <a:lnTo>
                      <a:pt x="85" y="15"/>
                    </a:lnTo>
                    <a:lnTo>
                      <a:pt x="96" y="22"/>
                    </a:lnTo>
                    <a:lnTo>
                      <a:pt x="105" y="33"/>
                    </a:lnTo>
                    <a:lnTo>
                      <a:pt x="112" y="44"/>
                    </a:lnTo>
                    <a:close/>
                  </a:path>
                </a:pathLst>
              </a:custGeom>
              <a:solidFill>
                <a:srgbClr val="000000"/>
              </a:solidFill>
              <a:ln w="9525">
                <a:noFill/>
              </a:ln>
            </p:spPr>
            <p:txBody>
              <a:bodyPr/>
              <a:p>
                <a:endParaRPr lang="id-ID" altLang="en-US"/>
              </a:p>
            </p:txBody>
          </p:sp>
          <p:sp>
            <p:nvSpPr>
              <p:cNvPr id="174222" name="Bentuk Bebas 174221"/>
              <p:cNvSpPr>
                <a:spLocks noChangeAspect="1"/>
              </p:cNvSpPr>
              <p:nvPr/>
            </p:nvSpPr>
            <p:spPr>
              <a:xfrm rot="-1829124" flipH="1">
                <a:off x="891" y="2688"/>
                <a:ext cx="46" cy="71"/>
              </a:xfrm>
              <a:custGeom>
                <a:avLst/>
                <a:gdLst/>
                <a:ahLst/>
                <a:cxnLst/>
                <a:pathLst>
                  <a:path w="148" h="245">
                    <a:moveTo>
                      <a:pt x="22" y="34"/>
                    </a:moveTo>
                    <a:lnTo>
                      <a:pt x="31" y="74"/>
                    </a:lnTo>
                    <a:lnTo>
                      <a:pt x="37" y="115"/>
                    </a:lnTo>
                    <a:lnTo>
                      <a:pt x="45" y="156"/>
                    </a:lnTo>
                    <a:lnTo>
                      <a:pt x="56" y="195"/>
                    </a:lnTo>
                    <a:lnTo>
                      <a:pt x="67" y="203"/>
                    </a:lnTo>
                    <a:lnTo>
                      <a:pt x="77" y="207"/>
                    </a:lnTo>
                    <a:lnTo>
                      <a:pt x="89" y="208"/>
                    </a:lnTo>
                    <a:lnTo>
                      <a:pt x="102" y="205"/>
                    </a:lnTo>
                    <a:lnTo>
                      <a:pt x="113" y="203"/>
                    </a:lnTo>
                    <a:lnTo>
                      <a:pt x="125" y="200"/>
                    </a:lnTo>
                    <a:lnTo>
                      <a:pt x="135" y="196"/>
                    </a:lnTo>
                    <a:lnTo>
                      <a:pt x="145" y="194"/>
                    </a:lnTo>
                    <a:lnTo>
                      <a:pt x="148" y="198"/>
                    </a:lnTo>
                    <a:lnTo>
                      <a:pt x="148" y="202"/>
                    </a:lnTo>
                    <a:lnTo>
                      <a:pt x="145" y="205"/>
                    </a:lnTo>
                    <a:lnTo>
                      <a:pt x="143" y="209"/>
                    </a:lnTo>
                    <a:lnTo>
                      <a:pt x="134" y="218"/>
                    </a:lnTo>
                    <a:lnTo>
                      <a:pt x="125" y="226"/>
                    </a:lnTo>
                    <a:lnTo>
                      <a:pt x="114" y="231"/>
                    </a:lnTo>
                    <a:lnTo>
                      <a:pt x="104" y="236"/>
                    </a:lnTo>
                    <a:lnTo>
                      <a:pt x="93" y="242"/>
                    </a:lnTo>
                    <a:lnTo>
                      <a:pt x="81" y="244"/>
                    </a:lnTo>
                    <a:lnTo>
                      <a:pt x="68" y="245"/>
                    </a:lnTo>
                    <a:lnTo>
                      <a:pt x="55" y="245"/>
                    </a:lnTo>
                    <a:lnTo>
                      <a:pt x="38" y="238"/>
                    </a:lnTo>
                    <a:lnTo>
                      <a:pt x="27" y="226"/>
                    </a:lnTo>
                    <a:lnTo>
                      <a:pt x="20" y="212"/>
                    </a:lnTo>
                    <a:lnTo>
                      <a:pt x="15" y="195"/>
                    </a:lnTo>
                    <a:lnTo>
                      <a:pt x="13" y="178"/>
                    </a:lnTo>
                    <a:lnTo>
                      <a:pt x="11" y="160"/>
                    </a:lnTo>
                    <a:lnTo>
                      <a:pt x="10" y="143"/>
                    </a:lnTo>
                    <a:lnTo>
                      <a:pt x="6" y="128"/>
                    </a:lnTo>
                    <a:lnTo>
                      <a:pt x="6" y="97"/>
                    </a:lnTo>
                    <a:lnTo>
                      <a:pt x="5" y="66"/>
                    </a:lnTo>
                    <a:lnTo>
                      <a:pt x="2" y="36"/>
                    </a:lnTo>
                    <a:lnTo>
                      <a:pt x="0" y="5"/>
                    </a:lnTo>
                    <a:lnTo>
                      <a:pt x="10" y="0"/>
                    </a:lnTo>
                    <a:lnTo>
                      <a:pt x="15" y="8"/>
                    </a:lnTo>
                    <a:lnTo>
                      <a:pt x="18" y="22"/>
                    </a:lnTo>
                    <a:lnTo>
                      <a:pt x="22" y="34"/>
                    </a:lnTo>
                    <a:close/>
                  </a:path>
                </a:pathLst>
              </a:custGeom>
              <a:solidFill>
                <a:srgbClr val="000000"/>
              </a:solidFill>
              <a:ln w="9525">
                <a:noFill/>
              </a:ln>
            </p:spPr>
            <p:txBody>
              <a:bodyPr/>
              <a:p>
                <a:endParaRPr lang="id-ID" altLang="en-US"/>
              </a:p>
            </p:txBody>
          </p:sp>
          <p:sp>
            <p:nvSpPr>
              <p:cNvPr id="174223" name="Bentuk Bebas 174222"/>
              <p:cNvSpPr/>
              <p:nvPr/>
            </p:nvSpPr>
            <p:spPr>
              <a:xfrm flipH="1">
                <a:off x="949" y="2688"/>
                <a:ext cx="19" cy="23"/>
              </a:xfrm>
              <a:custGeom>
                <a:avLst/>
                <a:gdLst/>
                <a:ahLst/>
                <a:cxnLst/>
                <a:pathLst>
                  <a:path w="57" h="69">
                    <a:moveTo>
                      <a:pt x="57" y="7"/>
                    </a:moveTo>
                    <a:lnTo>
                      <a:pt x="56" y="15"/>
                    </a:lnTo>
                    <a:lnTo>
                      <a:pt x="49" y="20"/>
                    </a:lnTo>
                    <a:lnTo>
                      <a:pt x="43" y="24"/>
                    </a:lnTo>
                    <a:lnTo>
                      <a:pt x="36" y="28"/>
                    </a:lnTo>
                    <a:lnTo>
                      <a:pt x="30" y="37"/>
                    </a:lnTo>
                    <a:lnTo>
                      <a:pt x="27" y="46"/>
                    </a:lnTo>
                    <a:lnTo>
                      <a:pt x="26" y="56"/>
                    </a:lnTo>
                    <a:lnTo>
                      <a:pt x="26" y="66"/>
                    </a:lnTo>
                    <a:lnTo>
                      <a:pt x="22" y="69"/>
                    </a:lnTo>
                    <a:lnTo>
                      <a:pt x="18" y="69"/>
                    </a:lnTo>
                    <a:lnTo>
                      <a:pt x="14" y="69"/>
                    </a:lnTo>
                    <a:lnTo>
                      <a:pt x="11" y="68"/>
                    </a:lnTo>
                    <a:lnTo>
                      <a:pt x="5" y="60"/>
                    </a:lnTo>
                    <a:lnTo>
                      <a:pt x="3" y="51"/>
                    </a:lnTo>
                    <a:lnTo>
                      <a:pt x="0" y="42"/>
                    </a:lnTo>
                    <a:lnTo>
                      <a:pt x="2" y="33"/>
                    </a:lnTo>
                    <a:lnTo>
                      <a:pt x="4" y="26"/>
                    </a:lnTo>
                    <a:lnTo>
                      <a:pt x="8" y="21"/>
                    </a:lnTo>
                    <a:lnTo>
                      <a:pt x="13" y="16"/>
                    </a:lnTo>
                    <a:lnTo>
                      <a:pt x="18" y="11"/>
                    </a:lnTo>
                    <a:lnTo>
                      <a:pt x="23" y="7"/>
                    </a:lnTo>
                    <a:lnTo>
                      <a:pt x="30" y="3"/>
                    </a:lnTo>
                    <a:lnTo>
                      <a:pt x="36" y="2"/>
                    </a:lnTo>
                    <a:lnTo>
                      <a:pt x="43" y="0"/>
                    </a:lnTo>
                    <a:lnTo>
                      <a:pt x="47" y="0"/>
                    </a:lnTo>
                    <a:lnTo>
                      <a:pt x="51" y="2"/>
                    </a:lnTo>
                    <a:lnTo>
                      <a:pt x="54" y="4"/>
                    </a:lnTo>
                    <a:lnTo>
                      <a:pt x="57" y="7"/>
                    </a:lnTo>
                    <a:close/>
                  </a:path>
                </a:pathLst>
              </a:custGeom>
              <a:solidFill>
                <a:srgbClr val="000000"/>
              </a:solidFill>
              <a:ln w="9525">
                <a:noFill/>
              </a:ln>
            </p:spPr>
            <p:txBody>
              <a:bodyPr/>
              <a:p>
                <a:endParaRPr lang="id-ID" altLang="en-US"/>
              </a:p>
            </p:txBody>
          </p:sp>
          <p:sp>
            <p:nvSpPr>
              <p:cNvPr id="174224" name="Bentuk Bebas 174223"/>
              <p:cNvSpPr/>
              <p:nvPr/>
            </p:nvSpPr>
            <p:spPr>
              <a:xfrm flipH="1">
                <a:off x="787" y="2694"/>
                <a:ext cx="33" cy="89"/>
              </a:xfrm>
              <a:custGeom>
                <a:avLst/>
                <a:gdLst/>
                <a:ahLst/>
                <a:cxnLst/>
                <a:pathLst>
                  <a:path w="98" h="266">
                    <a:moveTo>
                      <a:pt x="89" y="6"/>
                    </a:moveTo>
                    <a:lnTo>
                      <a:pt x="88" y="15"/>
                    </a:lnTo>
                    <a:lnTo>
                      <a:pt x="82" y="21"/>
                    </a:lnTo>
                    <a:lnTo>
                      <a:pt x="74" y="28"/>
                    </a:lnTo>
                    <a:lnTo>
                      <a:pt x="69" y="35"/>
                    </a:lnTo>
                    <a:lnTo>
                      <a:pt x="54" y="62"/>
                    </a:lnTo>
                    <a:lnTo>
                      <a:pt x="45" y="92"/>
                    </a:lnTo>
                    <a:lnTo>
                      <a:pt x="42" y="123"/>
                    </a:lnTo>
                    <a:lnTo>
                      <a:pt x="43" y="155"/>
                    </a:lnTo>
                    <a:lnTo>
                      <a:pt x="47" y="163"/>
                    </a:lnTo>
                    <a:lnTo>
                      <a:pt x="51" y="171"/>
                    </a:lnTo>
                    <a:lnTo>
                      <a:pt x="56" y="178"/>
                    </a:lnTo>
                    <a:lnTo>
                      <a:pt x="64" y="184"/>
                    </a:lnTo>
                    <a:lnTo>
                      <a:pt x="73" y="187"/>
                    </a:lnTo>
                    <a:lnTo>
                      <a:pt x="83" y="189"/>
                    </a:lnTo>
                    <a:lnTo>
                      <a:pt x="92" y="191"/>
                    </a:lnTo>
                    <a:lnTo>
                      <a:pt x="98" y="198"/>
                    </a:lnTo>
                    <a:lnTo>
                      <a:pt x="92" y="207"/>
                    </a:lnTo>
                    <a:lnTo>
                      <a:pt x="85" y="216"/>
                    </a:lnTo>
                    <a:lnTo>
                      <a:pt x="80" y="225"/>
                    </a:lnTo>
                    <a:lnTo>
                      <a:pt x="75" y="234"/>
                    </a:lnTo>
                    <a:lnTo>
                      <a:pt x="70" y="243"/>
                    </a:lnTo>
                    <a:lnTo>
                      <a:pt x="64" y="252"/>
                    </a:lnTo>
                    <a:lnTo>
                      <a:pt x="57" y="260"/>
                    </a:lnTo>
                    <a:lnTo>
                      <a:pt x="48" y="266"/>
                    </a:lnTo>
                    <a:lnTo>
                      <a:pt x="43" y="265"/>
                    </a:lnTo>
                    <a:lnTo>
                      <a:pt x="39" y="262"/>
                    </a:lnTo>
                    <a:lnTo>
                      <a:pt x="35" y="260"/>
                    </a:lnTo>
                    <a:lnTo>
                      <a:pt x="33" y="255"/>
                    </a:lnTo>
                    <a:lnTo>
                      <a:pt x="35" y="249"/>
                    </a:lnTo>
                    <a:lnTo>
                      <a:pt x="39" y="243"/>
                    </a:lnTo>
                    <a:lnTo>
                      <a:pt x="40" y="238"/>
                    </a:lnTo>
                    <a:lnTo>
                      <a:pt x="40" y="231"/>
                    </a:lnTo>
                    <a:lnTo>
                      <a:pt x="25" y="218"/>
                    </a:lnTo>
                    <a:lnTo>
                      <a:pt x="13" y="203"/>
                    </a:lnTo>
                    <a:lnTo>
                      <a:pt x="7" y="186"/>
                    </a:lnTo>
                    <a:lnTo>
                      <a:pt x="2" y="167"/>
                    </a:lnTo>
                    <a:lnTo>
                      <a:pt x="0" y="148"/>
                    </a:lnTo>
                    <a:lnTo>
                      <a:pt x="0" y="127"/>
                    </a:lnTo>
                    <a:lnTo>
                      <a:pt x="3" y="108"/>
                    </a:lnTo>
                    <a:lnTo>
                      <a:pt x="7" y="88"/>
                    </a:lnTo>
                    <a:lnTo>
                      <a:pt x="13" y="75"/>
                    </a:lnTo>
                    <a:lnTo>
                      <a:pt x="20" y="62"/>
                    </a:lnTo>
                    <a:lnTo>
                      <a:pt x="27" y="49"/>
                    </a:lnTo>
                    <a:lnTo>
                      <a:pt x="35" y="37"/>
                    </a:lnTo>
                    <a:lnTo>
                      <a:pt x="44" y="25"/>
                    </a:lnTo>
                    <a:lnTo>
                      <a:pt x="54" y="16"/>
                    </a:lnTo>
                    <a:lnTo>
                      <a:pt x="66" y="7"/>
                    </a:lnTo>
                    <a:lnTo>
                      <a:pt x="80" y="0"/>
                    </a:lnTo>
                    <a:lnTo>
                      <a:pt x="83" y="0"/>
                    </a:lnTo>
                    <a:lnTo>
                      <a:pt x="87" y="0"/>
                    </a:lnTo>
                    <a:lnTo>
                      <a:pt x="88" y="3"/>
                    </a:lnTo>
                    <a:lnTo>
                      <a:pt x="89" y="6"/>
                    </a:lnTo>
                    <a:close/>
                  </a:path>
                </a:pathLst>
              </a:custGeom>
              <a:solidFill>
                <a:srgbClr val="000000"/>
              </a:solidFill>
              <a:ln w="9525">
                <a:noFill/>
              </a:ln>
            </p:spPr>
            <p:txBody>
              <a:bodyPr/>
              <a:p>
                <a:endParaRPr lang="id-ID" altLang="en-US"/>
              </a:p>
            </p:txBody>
          </p:sp>
          <p:sp>
            <p:nvSpPr>
              <p:cNvPr id="174225" name="Bentuk Bebas 174224"/>
              <p:cNvSpPr/>
              <p:nvPr/>
            </p:nvSpPr>
            <p:spPr>
              <a:xfrm flipH="1">
                <a:off x="878" y="2695"/>
                <a:ext cx="25" cy="13"/>
              </a:xfrm>
              <a:custGeom>
                <a:avLst/>
                <a:gdLst/>
                <a:ahLst/>
                <a:cxnLst/>
                <a:pathLst>
                  <a:path w="77" h="37">
                    <a:moveTo>
                      <a:pt x="48" y="1"/>
                    </a:moveTo>
                    <a:lnTo>
                      <a:pt x="50" y="3"/>
                    </a:lnTo>
                    <a:lnTo>
                      <a:pt x="53" y="3"/>
                    </a:lnTo>
                    <a:lnTo>
                      <a:pt x="57" y="3"/>
                    </a:lnTo>
                    <a:lnTo>
                      <a:pt x="59" y="4"/>
                    </a:lnTo>
                    <a:lnTo>
                      <a:pt x="65" y="6"/>
                    </a:lnTo>
                    <a:lnTo>
                      <a:pt x="70" y="9"/>
                    </a:lnTo>
                    <a:lnTo>
                      <a:pt x="74" y="12"/>
                    </a:lnTo>
                    <a:lnTo>
                      <a:pt x="77" y="16"/>
                    </a:lnTo>
                    <a:lnTo>
                      <a:pt x="77" y="21"/>
                    </a:lnTo>
                    <a:lnTo>
                      <a:pt x="77" y="27"/>
                    </a:lnTo>
                    <a:lnTo>
                      <a:pt x="75" y="32"/>
                    </a:lnTo>
                    <a:lnTo>
                      <a:pt x="72" y="37"/>
                    </a:lnTo>
                    <a:lnTo>
                      <a:pt x="66" y="34"/>
                    </a:lnTo>
                    <a:lnTo>
                      <a:pt x="59" y="31"/>
                    </a:lnTo>
                    <a:lnTo>
                      <a:pt x="52" y="28"/>
                    </a:lnTo>
                    <a:lnTo>
                      <a:pt x="44" y="27"/>
                    </a:lnTo>
                    <a:lnTo>
                      <a:pt x="36" y="27"/>
                    </a:lnTo>
                    <a:lnTo>
                      <a:pt x="30" y="28"/>
                    </a:lnTo>
                    <a:lnTo>
                      <a:pt x="22" y="30"/>
                    </a:lnTo>
                    <a:lnTo>
                      <a:pt x="14" y="34"/>
                    </a:lnTo>
                    <a:lnTo>
                      <a:pt x="9" y="32"/>
                    </a:lnTo>
                    <a:lnTo>
                      <a:pt x="5" y="31"/>
                    </a:lnTo>
                    <a:lnTo>
                      <a:pt x="1" y="30"/>
                    </a:lnTo>
                    <a:lnTo>
                      <a:pt x="0" y="25"/>
                    </a:lnTo>
                    <a:lnTo>
                      <a:pt x="3" y="17"/>
                    </a:lnTo>
                    <a:lnTo>
                      <a:pt x="8" y="12"/>
                    </a:lnTo>
                    <a:lnTo>
                      <a:pt x="14" y="6"/>
                    </a:lnTo>
                    <a:lnTo>
                      <a:pt x="22" y="4"/>
                    </a:lnTo>
                    <a:lnTo>
                      <a:pt x="28" y="3"/>
                    </a:lnTo>
                    <a:lnTo>
                      <a:pt x="34" y="0"/>
                    </a:lnTo>
                    <a:lnTo>
                      <a:pt x="40" y="0"/>
                    </a:lnTo>
                    <a:lnTo>
                      <a:pt x="48" y="1"/>
                    </a:lnTo>
                    <a:close/>
                  </a:path>
                </a:pathLst>
              </a:custGeom>
              <a:solidFill>
                <a:srgbClr val="000000"/>
              </a:solidFill>
              <a:ln w="9525">
                <a:noFill/>
              </a:ln>
            </p:spPr>
            <p:txBody>
              <a:bodyPr/>
              <a:p>
                <a:endParaRPr lang="id-ID" altLang="en-US"/>
              </a:p>
            </p:txBody>
          </p:sp>
          <p:sp>
            <p:nvSpPr>
              <p:cNvPr id="174226" name="Bentuk Bebas 174225"/>
              <p:cNvSpPr/>
              <p:nvPr/>
            </p:nvSpPr>
            <p:spPr>
              <a:xfrm flipH="1">
                <a:off x="743" y="2697"/>
                <a:ext cx="32" cy="84"/>
              </a:xfrm>
              <a:custGeom>
                <a:avLst/>
                <a:gdLst/>
                <a:ahLst/>
                <a:cxnLst/>
                <a:pathLst>
                  <a:path w="95" h="252">
                    <a:moveTo>
                      <a:pt x="78" y="37"/>
                    </a:moveTo>
                    <a:lnTo>
                      <a:pt x="89" y="62"/>
                    </a:lnTo>
                    <a:lnTo>
                      <a:pt x="94" y="89"/>
                    </a:lnTo>
                    <a:lnTo>
                      <a:pt x="95" y="118"/>
                    </a:lnTo>
                    <a:lnTo>
                      <a:pt x="93" y="148"/>
                    </a:lnTo>
                    <a:lnTo>
                      <a:pt x="87" y="176"/>
                    </a:lnTo>
                    <a:lnTo>
                      <a:pt x="78" y="203"/>
                    </a:lnTo>
                    <a:lnTo>
                      <a:pt x="66" y="229"/>
                    </a:lnTo>
                    <a:lnTo>
                      <a:pt x="51" y="252"/>
                    </a:lnTo>
                    <a:lnTo>
                      <a:pt x="47" y="252"/>
                    </a:lnTo>
                    <a:lnTo>
                      <a:pt x="45" y="251"/>
                    </a:lnTo>
                    <a:lnTo>
                      <a:pt x="44" y="249"/>
                    </a:lnTo>
                    <a:lnTo>
                      <a:pt x="42" y="246"/>
                    </a:lnTo>
                    <a:lnTo>
                      <a:pt x="53" y="200"/>
                    </a:lnTo>
                    <a:lnTo>
                      <a:pt x="57" y="151"/>
                    </a:lnTo>
                    <a:lnTo>
                      <a:pt x="54" y="104"/>
                    </a:lnTo>
                    <a:lnTo>
                      <a:pt x="42" y="59"/>
                    </a:lnTo>
                    <a:lnTo>
                      <a:pt x="38" y="52"/>
                    </a:lnTo>
                    <a:lnTo>
                      <a:pt x="35" y="46"/>
                    </a:lnTo>
                    <a:lnTo>
                      <a:pt x="29" y="39"/>
                    </a:lnTo>
                    <a:lnTo>
                      <a:pt x="24" y="34"/>
                    </a:lnTo>
                    <a:lnTo>
                      <a:pt x="18" y="28"/>
                    </a:lnTo>
                    <a:lnTo>
                      <a:pt x="13" y="22"/>
                    </a:lnTo>
                    <a:lnTo>
                      <a:pt x="6" y="16"/>
                    </a:lnTo>
                    <a:lnTo>
                      <a:pt x="0" y="11"/>
                    </a:lnTo>
                    <a:lnTo>
                      <a:pt x="0" y="8"/>
                    </a:lnTo>
                    <a:lnTo>
                      <a:pt x="1" y="6"/>
                    </a:lnTo>
                    <a:lnTo>
                      <a:pt x="2" y="4"/>
                    </a:lnTo>
                    <a:lnTo>
                      <a:pt x="5" y="2"/>
                    </a:lnTo>
                    <a:lnTo>
                      <a:pt x="17" y="0"/>
                    </a:lnTo>
                    <a:lnTo>
                      <a:pt x="27" y="0"/>
                    </a:lnTo>
                    <a:lnTo>
                      <a:pt x="37" y="3"/>
                    </a:lnTo>
                    <a:lnTo>
                      <a:pt x="47" y="7"/>
                    </a:lnTo>
                    <a:lnTo>
                      <a:pt x="57" y="13"/>
                    </a:lnTo>
                    <a:lnTo>
                      <a:pt x="64" y="20"/>
                    </a:lnTo>
                    <a:lnTo>
                      <a:pt x="72" y="28"/>
                    </a:lnTo>
                    <a:lnTo>
                      <a:pt x="78" y="37"/>
                    </a:lnTo>
                    <a:close/>
                  </a:path>
                </a:pathLst>
              </a:custGeom>
              <a:solidFill>
                <a:srgbClr val="000000"/>
              </a:solidFill>
              <a:ln w="9525">
                <a:noFill/>
              </a:ln>
            </p:spPr>
            <p:txBody>
              <a:bodyPr/>
              <a:p>
                <a:endParaRPr lang="id-ID" altLang="en-US"/>
              </a:p>
            </p:txBody>
          </p:sp>
          <p:sp>
            <p:nvSpPr>
              <p:cNvPr id="174227" name="Bentuk Bebas 174226"/>
              <p:cNvSpPr/>
              <p:nvPr/>
            </p:nvSpPr>
            <p:spPr>
              <a:xfrm flipH="1">
                <a:off x="937" y="2704"/>
                <a:ext cx="23" cy="15"/>
              </a:xfrm>
              <a:custGeom>
                <a:avLst/>
                <a:gdLst/>
                <a:ahLst/>
                <a:cxnLst/>
                <a:pathLst>
                  <a:path w="69" h="45">
                    <a:moveTo>
                      <a:pt x="60" y="8"/>
                    </a:moveTo>
                    <a:lnTo>
                      <a:pt x="69" y="24"/>
                    </a:lnTo>
                    <a:lnTo>
                      <a:pt x="60" y="24"/>
                    </a:lnTo>
                    <a:lnTo>
                      <a:pt x="51" y="26"/>
                    </a:lnTo>
                    <a:lnTo>
                      <a:pt x="44" y="27"/>
                    </a:lnTo>
                    <a:lnTo>
                      <a:pt x="36" y="30"/>
                    </a:lnTo>
                    <a:lnTo>
                      <a:pt x="28" y="33"/>
                    </a:lnTo>
                    <a:lnTo>
                      <a:pt x="20" y="36"/>
                    </a:lnTo>
                    <a:lnTo>
                      <a:pt x="13" y="40"/>
                    </a:lnTo>
                    <a:lnTo>
                      <a:pt x="6" y="45"/>
                    </a:lnTo>
                    <a:lnTo>
                      <a:pt x="5" y="39"/>
                    </a:lnTo>
                    <a:lnTo>
                      <a:pt x="2" y="32"/>
                    </a:lnTo>
                    <a:lnTo>
                      <a:pt x="0" y="27"/>
                    </a:lnTo>
                    <a:lnTo>
                      <a:pt x="1" y="20"/>
                    </a:lnTo>
                    <a:lnTo>
                      <a:pt x="4" y="13"/>
                    </a:lnTo>
                    <a:lnTo>
                      <a:pt x="9" y="8"/>
                    </a:lnTo>
                    <a:lnTo>
                      <a:pt x="15" y="4"/>
                    </a:lnTo>
                    <a:lnTo>
                      <a:pt x="22" y="0"/>
                    </a:lnTo>
                    <a:lnTo>
                      <a:pt x="27" y="0"/>
                    </a:lnTo>
                    <a:lnTo>
                      <a:pt x="32" y="0"/>
                    </a:lnTo>
                    <a:lnTo>
                      <a:pt x="37" y="0"/>
                    </a:lnTo>
                    <a:lnTo>
                      <a:pt x="44" y="0"/>
                    </a:lnTo>
                    <a:lnTo>
                      <a:pt x="47" y="1"/>
                    </a:lnTo>
                    <a:lnTo>
                      <a:pt x="53" y="2"/>
                    </a:lnTo>
                    <a:lnTo>
                      <a:pt x="56" y="4"/>
                    </a:lnTo>
                    <a:lnTo>
                      <a:pt x="60" y="8"/>
                    </a:lnTo>
                    <a:close/>
                  </a:path>
                </a:pathLst>
              </a:custGeom>
              <a:solidFill>
                <a:srgbClr val="000000"/>
              </a:solidFill>
              <a:ln w="9525">
                <a:noFill/>
              </a:ln>
            </p:spPr>
            <p:txBody>
              <a:bodyPr/>
              <a:p>
                <a:endParaRPr lang="id-ID" altLang="en-US"/>
              </a:p>
            </p:txBody>
          </p:sp>
          <p:sp>
            <p:nvSpPr>
              <p:cNvPr id="174228" name="Bentuk Bebas 174227"/>
              <p:cNvSpPr/>
              <p:nvPr/>
            </p:nvSpPr>
            <p:spPr>
              <a:xfrm flipH="1">
                <a:off x="838" y="2729"/>
                <a:ext cx="120" cy="171"/>
              </a:xfrm>
              <a:custGeom>
                <a:avLst/>
                <a:gdLst/>
                <a:ahLst/>
                <a:cxnLst/>
                <a:pathLst>
                  <a:path w="361" h="514">
                    <a:moveTo>
                      <a:pt x="17" y="37"/>
                    </a:moveTo>
                    <a:lnTo>
                      <a:pt x="31" y="71"/>
                    </a:lnTo>
                    <a:lnTo>
                      <a:pt x="47" y="105"/>
                    </a:lnTo>
                    <a:lnTo>
                      <a:pt x="65" y="140"/>
                    </a:lnTo>
                    <a:lnTo>
                      <a:pt x="84" y="172"/>
                    </a:lnTo>
                    <a:lnTo>
                      <a:pt x="106" y="203"/>
                    </a:lnTo>
                    <a:lnTo>
                      <a:pt x="131" y="233"/>
                    </a:lnTo>
                    <a:lnTo>
                      <a:pt x="159" y="259"/>
                    </a:lnTo>
                    <a:lnTo>
                      <a:pt x="190" y="282"/>
                    </a:lnTo>
                    <a:lnTo>
                      <a:pt x="198" y="285"/>
                    </a:lnTo>
                    <a:lnTo>
                      <a:pt x="205" y="286"/>
                    </a:lnTo>
                    <a:lnTo>
                      <a:pt x="212" y="286"/>
                    </a:lnTo>
                    <a:lnTo>
                      <a:pt x="220" y="285"/>
                    </a:lnTo>
                    <a:lnTo>
                      <a:pt x="225" y="276"/>
                    </a:lnTo>
                    <a:lnTo>
                      <a:pt x="230" y="268"/>
                    </a:lnTo>
                    <a:lnTo>
                      <a:pt x="236" y="260"/>
                    </a:lnTo>
                    <a:lnTo>
                      <a:pt x="244" y="254"/>
                    </a:lnTo>
                    <a:lnTo>
                      <a:pt x="252" y="247"/>
                    </a:lnTo>
                    <a:lnTo>
                      <a:pt x="261" y="242"/>
                    </a:lnTo>
                    <a:lnTo>
                      <a:pt x="269" y="238"/>
                    </a:lnTo>
                    <a:lnTo>
                      <a:pt x="278" y="234"/>
                    </a:lnTo>
                    <a:lnTo>
                      <a:pt x="289" y="234"/>
                    </a:lnTo>
                    <a:lnTo>
                      <a:pt x="301" y="234"/>
                    </a:lnTo>
                    <a:lnTo>
                      <a:pt x="311" y="238"/>
                    </a:lnTo>
                    <a:lnTo>
                      <a:pt x="321" y="242"/>
                    </a:lnTo>
                    <a:lnTo>
                      <a:pt x="330" y="247"/>
                    </a:lnTo>
                    <a:lnTo>
                      <a:pt x="339" y="255"/>
                    </a:lnTo>
                    <a:lnTo>
                      <a:pt x="347" y="264"/>
                    </a:lnTo>
                    <a:lnTo>
                      <a:pt x="355" y="273"/>
                    </a:lnTo>
                    <a:lnTo>
                      <a:pt x="355" y="277"/>
                    </a:lnTo>
                    <a:lnTo>
                      <a:pt x="355" y="280"/>
                    </a:lnTo>
                    <a:lnTo>
                      <a:pt x="354" y="283"/>
                    </a:lnTo>
                    <a:lnTo>
                      <a:pt x="352" y="286"/>
                    </a:lnTo>
                    <a:lnTo>
                      <a:pt x="346" y="285"/>
                    </a:lnTo>
                    <a:lnTo>
                      <a:pt x="339" y="281"/>
                    </a:lnTo>
                    <a:lnTo>
                      <a:pt x="334" y="277"/>
                    </a:lnTo>
                    <a:lnTo>
                      <a:pt x="329" y="273"/>
                    </a:lnTo>
                    <a:lnTo>
                      <a:pt x="323" y="271"/>
                    </a:lnTo>
                    <a:lnTo>
                      <a:pt x="318" y="268"/>
                    </a:lnTo>
                    <a:lnTo>
                      <a:pt x="312" y="268"/>
                    </a:lnTo>
                    <a:lnTo>
                      <a:pt x="306" y="271"/>
                    </a:lnTo>
                    <a:lnTo>
                      <a:pt x="289" y="290"/>
                    </a:lnTo>
                    <a:lnTo>
                      <a:pt x="274" y="311"/>
                    </a:lnTo>
                    <a:lnTo>
                      <a:pt x="262" y="332"/>
                    </a:lnTo>
                    <a:lnTo>
                      <a:pt x="252" y="356"/>
                    </a:lnTo>
                    <a:lnTo>
                      <a:pt x="245" y="380"/>
                    </a:lnTo>
                    <a:lnTo>
                      <a:pt x="243" y="406"/>
                    </a:lnTo>
                    <a:lnTo>
                      <a:pt x="243" y="432"/>
                    </a:lnTo>
                    <a:lnTo>
                      <a:pt x="247" y="458"/>
                    </a:lnTo>
                    <a:lnTo>
                      <a:pt x="252" y="467"/>
                    </a:lnTo>
                    <a:lnTo>
                      <a:pt x="260" y="474"/>
                    </a:lnTo>
                    <a:lnTo>
                      <a:pt x="269" y="478"/>
                    </a:lnTo>
                    <a:lnTo>
                      <a:pt x="278" y="483"/>
                    </a:lnTo>
                    <a:lnTo>
                      <a:pt x="289" y="485"/>
                    </a:lnTo>
                    <a:lnTo>
                      <a:pt x="299" y="485"/>
                    </a:lnTo>
                    <a:lnTo>
                      <a:pt x="310" y="482"/>
                    </a:lnTo>
                    <a:lnTo>
                      <a:pt x="320" y="478"/>
                    </a:lnTo>
                    <a:lnTo>
                      <a:pt x="329" y="476"/>
                    </a:lnTo>
                    <a:lnTo>
                      <a:pt x="339" y="472"/>
                    </a:lnTo>
                    <a:lnTo>
                      <a:pt x="349" y="469"/>
                    </a:lnTo>
                    <a:lnTo>
                      <a:pt x="359" y="469"/>
                    </a:lnTo>
                    <a:lnTo>
                      <a:pt x="360" y="470"/>
                    </a:lnTo>
                    <a:lnTo>
                      <a:pt x="361" y="473"/>
                    </a:lnTo>
                    <a:lnTo>
                      <a:pt x="361" y="476"/>
                    </a:lnTo>
                    <a:lnTo>
                      <a:pt x="360" y="478"/>
                    </a:lnTo>
                    <a:lnTo>
                      <a:pt x="350" y="487"/>
                    </a:lnTo>
                    <a:lnTo>
                      <a:pt x="338" y="495"/>
                    </a:lnTo>
                    <a:lnTo>
                      <a:pt x="327" y="501"/>
                    </a:lnTo>
                    <a:lnTo>
                      <a:pt x="315" y="507"/>
                    </a:lnTo>
                    <a:lnTo>
                      <a:pt x="302" y="512"/>
                    </a:lnTo>
                    <a:lnTo>
                      <a:pt x="289" y="513"/>
                    </a:lnTo>
                    <a:lnTo>
                      <a:pt x="275" y="514"/>
                    </a:lnTo>
                    <a:lnTo>
                      <a:pt x="261" y="512"/>
                    </a:lnTo>
                    <a:lnTo>
                      <a:pt x="253" y="509"/>
                    </a:lnTo>
                    <a:lnTo>
                      <a:pt x="245" y="507"/>
                    </a:lnTo>
                    <a:lnTo>
                      <a:pt x="238" y="503"/>
                    </a:lnTo>
                    <a:lnTo>
                      <a:pt x="230" y="498"/>
                    </a:lnTo>
                    <a:lnTo>
                      <a:pt x="223" y="491"/>
                    </a:lnTo>
                    <a:lnTo>
                      <a:pt x="217" y="485"/>
                    </a:lnTo>
                    <a:lnTo>
                      <a:pt x="212" y="477"/>
                    </a:lnTo>
                    <a:lnTo>
                      <a:pt x="208" y="469"/>
                    </a:lnTo>
                    <a:lnTo>
                      <a:pt x="199" y="437"/>
                    </a:lnTo>
                    <a:lnTo>
                      <a:pt x="196" y="403"/>
                    </a:lnTo>
                    <a:lnTo>
                      <a:pt x="199" y="369"/>
                    </a:lnTo>
                    <a:lnTo>
                      <a:pt x="204" y="335"/>
                    </a:lnTo>
                    <a:lnTo>
                      <a:pt x="199" y="332"/>
                    </a:lnTo>
                    <a:lnTo>
                      <a:pt x="194" y="332"/>
                    </a:lnTo>
                    <a:lnTo>
                      <a:pt x="189" y="334"/>
                    </a:lnTo>
                    <a:lnTo>
                      <a:pt x="183" y="335"/>
                    </a:lnTo>
                    <a:lnTo>
                      <a:pt x="174" y="334"/>
                    </a:lnTo>
                    <a:lnTo>
                      <a:pt x="165" y="332"/>
                    </a:lnTo>
                    <a:lnTo>
                      <a:pt x="158" y="330"/>
                    </a:lnTo>
                    <a:lnTo>
                      <a:pt x="150" y="326"/>
                    </a:lnTo>
                    <a:lnTo>
                      <a:pt x="141" y="322"/>
                    </a:lnTo>
                    <a:lnTo>
                      <a:pt x="133" y="317"/>
                    </a:lnTo>
                    <a:lnTo>
                      <a:pt x="127" y="312"/>
                    </a:lnTo>
                    <a:lnTo>
                      <a:pt x="119" y="305"/>
                    </a:lnTo>
                    <a:lnTo>
                      <a:pt x="116" y="313"/>
                    </a:lnTo>
                    <a:lnTo>
                      <a:pt x="112" y="322"/>
                    </a:lnTo>
                    <a:lnTo>
                      <a:pt x="107" y="330"/>
                    </a:lnTo>
                    <a:lnTo>
                      <a:pt x="102" y="338"/>
                    </a:lnTo>
                    <a:lnTo>
                      <a:pt x="97" y="344"/>
                    </a:lnTo>
                    <a:lnTo>
                      <a:pt x="89" y="349"/>
                    </a:lnTo>
                    <a:lnTo>
                      <a:pt x="81" y="352"/>
                    </a:lnTo>
                    <a:lnTo>
                      <a:pt x="74" y="354"/>
                    </a:lnTo>
                    <a:lnTo>
                      <a:pt x="66" y="354"/>
                    </a:lnTo>
                    <a:lnTo>
                      <a:pt x="60" y="354"/>
                    </a:lnTo>
                    <a:lnTo>
                      <a:pt x="53" y="353"/>
                    </a:lnTo>
                    <a:lnTo>
                      <a:pt x="47" y="352"/>
                    </a:lnTo>
                    <a:lnTo>
                      <a:pt x="40" y="349"/>
                    </a:lnTo>
                    <a:lnTo>
                      <a:pt x="35" y="345"/>
                    </a:lnTo>
                    <a:lnTo>
                      <a:pt x="30" y="340"/>
                    </a:lnTo>
                    <a:lnTo>
                      <a:pt x="25" y="335"/>
                    </a:lnTo>
                    <a:lnTo>
                      <a:pt x="20" y="327"/>
                    </a:lnTo>
                    <a:lnTo>
                      <a:pt x="13" y="320"/>
                    </a:lnTo>
                    <a:lnTo>
                      <a:pt x="7" y="312"/>
                    </a:lnTo>
                    <a:lnTo>
                      <a:pt x="5" y="303"/>
                    </a:lnTo>
                    <a:lnTo>
                      <a:pt x="8" y="299"/>
                    </a:lnTo>
                    <a:lnTo>
                      <a:pt x="12" y="296"/>
                    </a:lnTo>
                    <a:lnTo>
                      <a:pt x="16" y="296"/>
                    </a:lnTo>
                    <a:lnTo>
                      <a:pt x="21" y="298"/>
                    </a:lnTo>
                    <a:lnTo>
                      <a:pt x="27" y="303"/>
                    </a:lnTo>
                    <a:lnTo>
                      <a:pt x="35" y="307"/>
                    </a:lnTo>
                    <a:lnTo>
                      <a:pt x="43" y="311"/>
                    </a:lnTo>
                    <a:lnTo>
                      <a:pt x="51" y="312"/>
                    </a:lnTo>
                    <a:lnTo>
                      <a:pt x="60" y="313"/>
                    </a:lnTo>
                    <a:lnTo>
                      <a:pt x="67" y="313"/>
                    </a:lnTo>
                    <a:lnTo>
                      <a:pt x="75" y="311"/>
                    </a:lnTo>
                    <a:lnTo>
                      <a:pt x="83" y="307"/>
                    </a:lnTo>
                    <a:lnTo>
                      <a:pt x="89" y="299"/>
                    </a:lnTo>
                    <a:lnTo>
                      <a:pt x="91" y="287"/>
                    </a:lnTo>
                    <a:lnTo>
                      <a:pt x="89" y="277"/>
                    </a:lnTo>
                    <a:lnTo>
                      <a:pt x="88" y="265"/>
                    </a:lnTo>
                    <a:lnTo>
                      <a:pt x="83" y="255"/>
                    </a:lnTo>
                    <a:lnTo>
                      <a:pt x="76" y="245"/>
                    </a:lnTo>
                    <a:lnTo>
                      <a:pt x="71" y="234"/>
                    </a:lnTo>
                    <a:lnTo>
                      <a:pt x="65" y="223"/>
                    </a:lnTo>
                    <a:lnTo>
                      <a:pt x="60" y="212"/>
                    </a:lnTo>
                    <a:lnTo>
                      <a:pt x="53" y="202"/>
                    </a:lnTo>
                    <a:lnTo>
                      <a:pt x="48" y="192"/>
                    </a:lnTo>
                    <a:lnTo>
                      <a:pt x="41" y="180"/>
                    </a:lnTo>
                    <a:lnTo>
                      <a:pt x="34" y="160"/>
                    </a:lnTo>
                    <a:lnTo>
                      <a:pt x="26" y="139"/>
                    </a:lnTo>
                    <a:lnTo>
                      <a:pt x="18" y="118"/>
                    </a:lnTo>
                    <a:lnTo>
                      <a:pt x="13" y="96"/>
                    </a:lnTo>
                    <a:lnTo>
                      <a:pt x="8" y="74"/>
                    </a:lnTo>
                    <a:lnTo>
                      <a:pt x="4" y="53"/>
                    </a:lnTo>
                    <a:lnTo>
                      <a:pt x="2" y="29"/>
                    </a:lnTo>
                    <a:lnTo>
                      <a:pt x="0" y="5"/>
                    </a:lnTo>
                    <a:lnTo>
                      <a:pt x="2" y="4"/>
                    </a:lnTo>
                    <a:lnTo>
                      <a:pt x="3" y="1"/>
                    </a:lnTo>
                    <a:lnTo>
                      <a:pt x="5" y="0"/>
                    </a:lnTo>
                    <a:lnTo>
                      <a:pt x="8" y="0"/>
                    </a:lnTo>
                    <a:lnTo>
                      <a:pt x="12" y="7"/>
                    </a:lnTo>
                    <a:lnTo>
                      <a:pt x="14" y="18"/>
                    </a:lnTo>
                    <a:lnTo>
                      <a:pt x="14" y="27"/>
                    </a:lnTo>
                    <a:lnTo>
                      <a:pt x="17" y="37"/>
                    </a:lnTo>
                    <a:close/>
                  </a:path>
                </a:pathLst>
              </a:custGeom>
              <a:solidFill>
                <a:srgbClr val="000000"/>
              </a:solidFill>
              <a:ln w="9525">
                <a:noFill/>
              </a:ln>
            </p:spPr>
            <p:txBody>
              <a:bodyPr/>
              <a:p>
                <a:endParaRPr lang="id-ID" altLang="en-US"/>
              </a:p>
            </p:txBody>
          </p:sp>
          <p:sp>
            <p:nvSpPr>
              <p:cNvPr id="174229" name="Bentuk Bebas 174228"/>
              <p:cNvSpPr/>
              <p:nvPr/>
            </p:nvSpPr>
            <p:spPr>
              <a:xfrm flipH="1">
                <a:off x="954" y="2767"/>
                <a:ext cx="41" cy="93"/>
              </a:xfrm>
              <a:custGeom>
                <a:avLst/>
                <a:gdLst/>
                <a:ahLst/>
                <a:cxnLst/>
                <a:pathLst>
                  <a:path w="123" h="280">
                    <a:moveTo>
                      <a:pt x="116" y="8"/>
                    </a:moveTo>
                    <a:lnTo>
                      <a:pt x="115" y="17"/>
                    </a:lnTo>
                    <a:lnTo>
                      <a:pt x="110" y="20"/>
                    </a:lnTo>
                    <a:lnTo>
                      <a:pt x="101" y="22"/>
                    </a:lnTo>
                    <a:lnTo>
                      <a:pt x="94" y="24"/>
                    </a:lnTo>
                    <a:lnTo>
                      <a:pt x="80" y="37"/>
                    </a:lnTo>
                    <a:lnTo>
                      <a:pt x="67" y="52"/>
                    </a:lnTo>
                    <a:lnTo>
                      <a:pt x="58" y="68"/>
                    </a:lnTo>
                    <a:lnTo>
                      <a:pt x="50" y="84"/>
                    </a:lnTo>
                    <a:lnTo>
                      <a:pt x="45" y="104"/>
                    </a:lnTo>
                    <a:lnTo>
                      <a:pt x="43" y="122"/>
                    </a:lnTo>
                    <a:lnTo>
                      <a:pt x="41" y="141"/>
                    </a:lnTo>
                    <a:lnTo>
                      <a:pt x="44" y="162"/>
                    </a:lnTo>
                    <a:lnTo>
                      <a:pt x="50" y="177"/>
                    </a:lnTo>
                    <a:lnTo>
                      <a:pt x="57" y="193"/>
                    </a:lnTo>
                    <a:lnTo>
                      <a:pt x="63" y="208"/>
                    </a:lnTo>
                    <a:lnTo>
                      <a:pt x="72" y="224"/>
                    </a:lnTo>
                    <a:lnTo>
                      <a:pt x="81" y="236"/>
                    </a:lnTo>
                    <a:lnTo>
                      <a:pt x="93" y="249"/>
                    </a:lnTo>
                    <a:lnTo>
                      <a:pt x="106" y="260"/>
                    </a:lnTo>
                    <a:lnTo>
                      <a:pt x="123" y="266"/>
                    </a:lnTo>
                    <a:lnTo>
                      <a:pt x="123" y="270"/>
                    </a:lnTo>
                    <a:lnTo>
                      <a:pt x="121" y="274"/>
                    </a:lnTo>
                    <a:lnTo>
                      <a:pt x="119" y="278"/>
                    </a:lnTo>
                    <a:lnTo>
                      <a:pt x="116" y="280"/>
                    </a:lnTo>
                    <a:lnTo>
                      <a:pt x="102" y="280"/>
                    </a:lnTo>
                    <a:lnTo>
                      <a:pt x="89" y="279"/>
                    </a:lnTo>
                    <a:lnTo>
                      <a:pt x="76" y="275"/>
                    </a:lnTo>
                    <a:lnTo>
                      <a:pt x="64" y="270"/>
                    </a:lnTo>
                    <a:lnTo>
                      <a:pt x="54" y="262"/>
                    </a:lnTo>
                    <a:lnTo>
                      <a:pt x="44" y="255"/>
                    </a:lnTo>
                    <a:lnTo>
                      <a:pt x="35" y="244"/>
                    </a:lnTo>
                    <a:lnTo>
                      <a:pt x="28" y="233"/>
                    </a:lnTo>
                    <a:lnTo>
                      <a:pt x="13" y="209"/>
                    </a:lnTo>
                    <a:lnTo>
                      <a:pt x="5" y="184"/>
                    </a:lnTo>
                    <a:lnTo>
                      <a:pt x="3" y="157"/>
                    </a:lnTo>
                    <a:lnTo>
                      <a:pt x="0" y="128"/>
                    </a:lnTo>
                    <a:lnTo>
                      <a:pt x="5" y="110"/>
                    </a:lnTo>
                    <a:lnTo>
                      <a:pt x="10" y="91"/>
                    </a:lnTo>
                    <a:lnTo>
                      <a:pt x="18" y="71"/>
                    </a:lnTo>
                    <a:lnTo>
                      <a:pt x="27" y="55"/>
                    </a:lnTo>
                    <a:lnTo>
                      <a:pt x="37" y="38"/>
                    </a:lnTo>
                    <a:lnTo>
                      <a:pt x="52" y="22"/>
                    </a:lnTo>
                    <a:lnTo>
                      <a:pt x="67" y="11"/>
                    </a:lnTo>
                    <a:lnTo>
                      <a:pt x="85" y="0"/>
                    </a:lnTo>
                    <a:lnTo>
                      <a:pt x="93" y="2"/>
                    </a:lnTo>
                    <a:lnTo>
                      <a:pt x="101" y="3"/>
                    </a:lnTo>
                    <a:lnTo>
                      <a:pt x="108" y="6"/>
                    </a:lnTo>
                    <a:lnTo>
                      <a:pt x="116" y="8"/>
                    </a:lnTo>
                    <a:close/>
                  </a:path>
                </a:pathLst>
              </a:custGeom>
              <a:solidFill>
                <a:srgbClr val="000000"/>
              </a:solidFill>
              <a:ln w="9525">
                <a:noFill/>
              </a:ln>
            </p:spPr>
            <p:txBody>
              <a:bodyPr/>
              <a:p>
                <a:endParaRPr lang="id-ID" altLang="en-US"/>
              </a:p>
            </p:txBody>
          </p:sp>
          <p:sp>
            <p:nvSpPr>
              <p:cNvPr id="174230" name="Bentuk Bebas 174229"/>
              <p:cNvSpPr/>
              <p:nvPr/>
            </p:nvSpPr>
            <p:spPr>
              <a:xfrm flipH="1">
                <a:off x="760" y="2786"/>
                <a:ext cx="74" cy="93"/>
              </a:xfrm>
              <a:custGeom>
                <a:avLst/>
                <a:gdLst/>
                <a:ahLst/>
                <a:cxnLst/>
                <a:pathLst>
                  <a:path w="221" h="279">
                    <a:moveTo>
                      <a:pt x="170" y="35"/>
                    </a:moveTo>
                    <a:lnTo>
                      <a:pt x="177" y="32"/>
                    </a:lnTo>
                    <a:lnTo>
                      <a:pt x="182" y="30"/>
                    </a:lnTo>
                    <a:lnTo>
                      <a:pt x="188" y="26"/>
                    </a:lnTo>
                    <a:lnTo>
                      <a:pt x="194" y="21"/>
                    </a:lnTo>
                    <a:lnTo>
                      <a:pt x="199" y="15"/>
                    </a:lnTo>
                    <a:lnTo>
                      <a:pt x="204" y="10"/>
                    </a:lnTo>
                    <a:lnTo>
                      <a:pt x="209" y="5"/>
                    </a:lnTo>
                    <a:lnTo>
                      <a:pt x="213" y="0"/>
                    </a:lnTo>
                    <a:lnTo>
                      <a:pt x="219" y="5"/>
                    </a:lnTo>
                    <a:lnTo>
                      <a:pt x="221" y="12"/>
                    </a:lnTo>
                    <a:lnTo>
                      <a:pt x="219" y="19"/>
                    </a:lnTo>
                    <a:lnTo>
                      <a:pt x="218" y="27"/>
                    </a:lnTo>
                    <a:lnTo>
                      <a:pt x="213" y="36"/>
                    </a:lnTo>
                    <a:lnTo>
                      <a:pt x="208" y="45"/>
                    </a:lnTo>
                    <a:lnTo>
                      <a:pt x="203" y="55"/>
                    </a:lnTo>
                    <a:lnTo>
                      <a:pt x="196" y="64"/>
                    </a:lnTo>
                    <a:lnTo>
                      <a:pt x="188" y="73"/>
                    </a:lnTo>
                    <a:lnTo>
                      <a:pt x="181" y="81"/>
                    </a:lnTo>
                    <a:lnTo>
                      <a:pt x="172" y="86"/>
                    </a:lnTo>
                    <a:lnTo>
                      <a:pt x="160" y="90"/>
                    </a:lnTo>
                    <a:lnTo>
                      <a:pt x="154" y="82"/>
                    </a:lnTo>
                    <a:lnTo>
                      <a:pt x="147" y="73"/>
                    </a:lnTo>
                    <a:lnTo>
                      <a:pt x="139" y="66"/>
                    </a:lnTo>
                    <a:lnTo>
                      <a:pt x="132" y="59"/>
                    </a:lnTo>
                    <a:lnTo>
                      <a:pt x="123" y="53"/>
                    </a:lnTo>
                    <a:lnTo>
                      <a:pt x="114" y="49"/>
                    </a:lnTo>
                    <a:lnTo>
                      <a:pt x="103" y="46"/>
                    </a:lnTo>
                    <a:lnTo>
                      <a:pt x="93" y="46"/>
                    </a:lnTo>
                    <a:lnTo>
                      <a:pt x="85" y="46"/>
                    </a:lnTo>
                    <a:lnTo>
                      <a:pt x="77" y="46"/>
                    </a:lnTo>
                    <a:lnTo>
                      <a:pt x="70" y="46"/>
                    </a:lnTo>
                    <a:lnTo>
                      <a:pt x="62" y="48"/>
                    </a:lnTo>
                    <a:lnTo>
                      <a:pt x="54" y="49"/>
                    </a:lnTo>
                    <a:lnTo>
                      <a:pt x="48" y="52"/>
                    </a:lnTo>
                    <a:lnTo>
                      <a:pt x="41" y="55"/>
                    </a:lnTo>
                    <a:lnTo>
                      <a:pt x="36" y="59"/>
                    </a:lnTo>
                    <a:lnTo>
                      <a:pt x="44" y="61"/>
                    </a:lnTo>
                    <a:lnTo>
                      <a:pt x="50" y="63"/>
                    </a:lnTo>
                    <a:lnTo>
                      <a:pt x="57" y="67"/>
                    </a:lnTo>
                    <a:lnTo>
                      <a:pt x="63" y="70"/>
                    </a:lnTo>
                    <a:lnTo>
                      <a:pt x="68" y="75"/>
                    </a:lnTo>
                    <a:lnTo>
                      <a:pt x="75" y="80"/>
                    </a:lnTo>
                    <a:lnTo>
                      <a:pt x="79" y="85"/>
                    </a:lnTo>
                    <a:lnTo>
                      <a:pt x="84" y="91"/>
                    </a:lnTo>
                    <a:lnTo>
                      <a:pt x="95" y="128"/>
                    </a:lnTo>
                    <a:lnTo>
                      <a:pt x="95" y="166"/>
                    </a:lnTo>
                    <a:lnTo>
                      <a:pt x="88" y="205"/>
                    </a:lnTo>
                    <a:lnTo>
                      <a:pt x="75" y="241"/>
                    </a:lnTo>
                    <a:lnTo>
                      <a:pt x="71" y="251"/>
                    </a:lnTo>
                    <a:lnTo>
                      <a:pt x="68" y="263"/>
                    </a:lnTo>
                    <a:lnTo>
                      <a:pt x="65" y="273"/>
                    </a:lnTo>
                    <a:lnTo>
                      <a:pt x="54" y="279"/>
                    </a:lnTo>
                    <a:lnTo>
                      <a:pt x="48" y="272"/>
                    </a:lnTo>
                    <a:lnTo>
                      <a:pt x="50" y="249"/>
                    </a:lnTo>
                    <a:lnTo>
                      <a:pt x="53" y="224"/>
                    </a:lnTo>
                    <a:lnTo>
                      <a:pt x="57" y="199"/>
                    </a:lnTo>
                    <a:lnTo>
                      <a:pt x="58" y="173"/>
                    </a:lnTo>
                    <a:lnTo>
                      <a:pt x="57" y="148"/>
                    </a:lnTo>
                    <a:lnTo>
                      <a:pt x="50" y="126"/>
                    </a:lnTo>
                    <a:lnTo>
                      <a:pt x="36" y="106"/>
                    </a:lnTo>
                    <a:lnTo>
                      <a:pt x="16" y="90"/>
                    </a:lnTo>
                    <a:lnTo>
                      <a:pt x="10" y="89"/>
                    </a:lnTo>
                    <a:lnTo>
                      <a:pt x="6" y="88"/>
                    </a:lnTo>
                    <a:lnTo>
                      <a:pt x="3" y="85"/>
                    </a:lnTo>
                    <a:lnTo>
                      <a:pt x="0" y="81"/>
                    </a:lnTo>
                    <a:lnTo>
                      <a:pt x="4" y="64"/>
                    </a:lnTo>
                    <a:lnTo>
                      <a:pt x="12" y="50"/>
                    </a:lnTo>
                    <a:lnTo>
                      <a:pt x="22" y="36"/>
                    </a:lnTo>
                    <a:lnTo>
                      <a:pt x="34" y="23"/>
                    </a:lnTo>
                    <a:lnTo>
                      <a:pt x="43" y="17"/>
                    </a:lnTo>
                    <a:lnTo>
                      <a:pt x="54" y="10"/>
                    </a:lnTo>
                    <a:lnTo>
                      <a:pt x="65" y="6"/>
                    </a:lnTo>
                    <a:lnTo>
                      <a:pt x="76" y="2"/>
                    </a:lnTo>
                    <a:lnTo>
                      <a:pt x="88" y="0"/>
                    </a:lnTo>
                    <a:lnTo>
                      <a:pt x="101" y="0"/>
                    </a:lnTo>
                    <a:lnTo>
                      <a:pt x="112" y="0"/>
                    </a:lnTo>
                    <a:lnTo>
                      <a:pt x="124" y="2"/>
                    </a:lnTo>
                    <a:lnTo>
                      <a:pt x="130" y="5"/>
                    </a:lnTo>
                    <a:lnTo>
                      <a:pt x="137" y="9"/>
                    </a:lnTo>
                    <a:lnTo>
                      <a:pt x="143" y="12"/>
                    </a:lnTo>
                    <a:lnTo>
                      <a:pt x="150" y="15"/>
                    </a:lnTo>
                    <a:lnTo>
                      <a:pt x="156" y="19"/>
                    </a:lnTo>
                    <a:lnTo>
                      <a:pt x="161" y="23"/>
                    </a:lnTo>
                    <a:lnTo>
                      <a:pt x="166" y="28"/>
                    </a:lnTo>
                    <a:lnTo>
                      <a:pt x="170" y="35"/>
                    </a:lnTo>
                    <a:close/>
                  </a:path>
                </a:pathLst>
              </a:custGeom>
              <a:solidFill>
                <a:srgbClr val="000000"/>
              </a:solidFill>
              <a:ln w="9525">
                <a:noFill/>
              </a:ln>
            </p:spPr>
            <p:txBody>
              <a:bodyPr/>
              <a:p>
                <a:endParaRPr lang="id-ID" altLang="en-US"/>
              </a:p>
            </p:txBody>
          </p:sp>
          <p:sp>
            <p:nvSpPr>
              <p:cNvPr id="174231" name="Bentuk Bebas 174230"/>
              <p:cNvSpPr/>
              <p:nvPr/>
            </p:nvSpPr>
            <p:spPr>
              <a:xfrm flipH="1">
                <a:off x="758" y="2808"/>
                <a:ext cx="26" cy="71"/>
              </a:xfrm>
              <a:custGeom>
                <a:avLst/>
                <a:gdLst/>
                <a:ahLst/>
                <a:cxnLst/>
                <a:pathLst>
                  <a:path w="77" h="212">
                    <a:moveTo>
                      <a:pt x="77" y="32"/>
                    </a:moveTo>
                    <a:lnTo>
                      <a:pt x="76" y="54"/>
                    </a:lnTo>
                    <a:lnTo>
                      <a:pt x="74" y="77"/>
                    </a:lnTo>
                    <a:lnTo>
                      <a:pt x="72" y="99"/>
                    </a:lnTo>
                    <a:lnTo>
                      <a:pt x="68" y="120"/>
                    </a:lnTo>
                    <a:lnTo>
                      <a:pt x="63" y="142"/>
                    </a:lnTo>
                    <a:lnTo>
                      <a:pt x="56" y="163"/>
                    </a:lnTo>
                    <a:lnTo>
                      <a:pt x="49" y="182"/>
                    </a:lnTo>
                    <a:lnTo>
                      <a:pt x="38" y="200"/>
                    </a:lnTo>
                    <a:lnTo>
                      <a:pt x="31" y="206"/>
                    </a:lnTo>
                    <a:lnTo>
                      <a:pt x="23" y="210"/>
                    </a:lnTo>
                    <a:lnTo>
                      <a:pt x="13" y="212"/>
                    </a:lnTo>
                    <a:lnTo>
                      <a:pt x="4" y="210"/>
                    </a:lnTo>
                    <a:lnTo>
                      <a:pt x="1" y="206"/>
                    </a:lnTo>
                    <a:lnTo>
                      <a:pt x="0" y="202"/>
                    </a:lnTo>
                    <a:lnTo>
                      <a:pt x="1" y="199"/>
                    </a:lnTo>
                    <a:lnTo>
                      <a:pt x="4" y="195"/>
                    </a:lnTo>
                    <a:lnTo>
                      <a:pt x="15" y="173"/>
                    </a:lnTo>
                    <a:lnTo>
                      <a:pt x="24" y="150"/>
                    </a:lnTo>
                    <a:lnTo>
                      <a:pt x="33" y="128"/>
                    </a:lnTo>
                    <a:lnTo>
                      <a:pt x="41" y="103"/>
                    </a:lnTo>
                    <a:lnTo>
                      <a:pt x="47" y="80"/>
                    </a:lnTo>
                    <a:lnTo>
                      <a:pt x="53" y="55"/>
                    </a:lnTo>
                    <a:lnTo>
                      <a:pt x="56" y="30"/>
                    </a:lnTo>
                    <a:lnTo>
                      <a:pt x="58" y="4"/>
                    </a:lnTo>
                    <a:lnTo>
                      <a:pt x="60" y="3"/>
                    </a:lnTo>
                    <a:lnTo>
                      <a:pt x="63" y="0"/>
                    </a:lnTo>
                    <a:lnTo>
                      <a:pt x="65" y="0"/>
                    </a:lnTo>
                    <a:lnTo>
                      <a:pt x="69" y="1"/>
                    </a:lnTo>
                    <a:lnTo>
                      <a:pt x="73" y="8"/>
                    </a:lnTo>
                    <a:lnTo>
                      <a:pt x="76" y="15"/>
                    </a:lnTo>
                    <a:lnTo>
                      <a:pt x="77" y="24"/>
                    </a:lnTo>
                    <a:lnTo>
                      <a:pt x="77" y="32"/>
                    </a:lnTo>
                    <a:close/>
                  </a:path>
                </a:pathLst>
              </a:custGeom>
              <a:solidFill>
                <a:srgbClr val="000000"/>
              </a:solidFill>
              <a:ln w="9525">
                <a:noFill/>
              </a:ln>
            </p:spPr>
            <p:txBody>
              <a:bodyPr/>
              <a:p>
                <a:endParaRPr lang="id-ID" altLang="en-US"/>
              </a:p>
            </p:txBody>
          </p:sp>
          <p:sp>
            <p:nvSpPr>
              <p:cNvPr id="174232" name="Bentuk Bebas 174231"/>
              <p:cNvSpPr/>
              <p:nvPr/>
            </p:nvSpPr>
            <p:spPr>
              <a:xfrm flipH="1">
                <a:off x="707" y="2830"/>
                <a:ext cx="48" cy="227"/>
              </a:xfrm>
              <a:custGeom>
                <a:avLst/>
                <a:gdLst/>
                <a:ahLst/>
                <a:cxnLst/>
                <a:pathLst>
                  <a:path w="144" h="679">
                    <a:moveTo>
                      <a:pt x="40" y="23"/>
                    </a:moveTo>
                    <a:lnTo>
                      <a:pt x="53" y="39"/>
                    </a:lnTo>
                    <a:lnTo>
                      <a:pt x="63" y="56"/>
                    </a:lnTo>
                    <a:lnTo>
                      <a:pt x="73" y="72"/>
                    </a:lnTo>
                    <a:lnTo>
                      <a:pt x="82" y="90"/>
                    </a:lnTo>
                    <a:lnTo>
                      <a:pt x="90" y="107"/>
                    </a:lnTo>
                    <a:lnTo>
                      <a:pt x="98" y="125"/>
                    </a:lnTo>
                    <a:lnTo>
                      <a:pt x="106" y="143"/>
                    </a:lnTo>
                    <a:lnTo>
                      <a:pt x="113" y="161"/>
                    </a:lnTo>
                    <a:lnTo>
                      <a:pt x="125" y="196"/>
                    </a:lnTo>
                    <a:lnTo>
                      <a:pt x="133" y="232"/>
                    </a:lnTo>
                    <a:lnTo>
                      <a:pt x="139" y="268"/>
                    </a:lnTo>
                    <a:lnTo>
                      <a:pt x="143" y="304"/>
                    </a:lnTo>
                    <a:lnTo>
                      <a:pt x="144" y="346"/>
                    </a:lnTo>
                    <a:lnTo>
                      <a:pt x="144" y="386"/>
                    </a:lnTo>
                    <a:lnTo>
                      <a:pt x="143" y="426"/>
                    </a:lnTo>
                    <a:lnTo>
                      <a:pt x="139" y="463"/>
                    </a:lnTo>
                    <a:lnTo>
                      <a:pt x="134" y="502"/>
                    </a:lnTo>
                    <a:lnTo>
                      <a:pt x="125" y="538"/>
                    </a:lnTo>
                    <a:lnTo>
                      <a:pt x="115" y="574"/>
                    </a:lnTo>
                    <a:lnTo>
                      <a:pt x="102" y="608"/>
                    </a:lnTo>
                    <a:lnTo>
                      <a:pt x="94" y="617"/>
                    </a:lnTo>
                    <a:lnTo>
                      <a:pt x="88" y="627"/>
                    </a:lnTo>
                    <a:lnTo>
                      <a:pt x="81" y="636"/>
                    </a:lnTo>
                    <a:lnTo>
                      <a:pt x="76" y="646"/>
                    </a:lnTo>
                    <a:lnTo>
                      <a:pt x="69" y="657"/>
                    </a:lnTo>
                    <a:lnTo>
                      <a:pt x="62" y="664"/>
                    </a:lnTo>
                    <a:lnTo>
                      <a:pt x="53" y="672"/>
                    </a:lnTo>
                    <a:lnTo>
                      <a:pt x="42" y="679"/>
                    </a:lnTo>
                    <a:lnTo>
                      <a:pt x="37" y="679"/>
                    </a:lnTo>
                    <a:lnTo>
                      <a:pt x="33" y="677"/>
                    </a:lnTo>
                    <a:lnTo>
                      <a:pt x="29" y="675"/>
                    </a:lnTo>
                    <a:lnTo>
                      <a:pt x="29" y="669"/>
                    </a:lnTo>
                    <a:lnTo>
                      <a:pt x="49" y="644"/>
                    </a:lnTo>
                    <a:lnTo>
                      <a:pt x="64" y="617"/>
                    </a:lnTo>
                    <a:lnTo>
                      <a:pt x="76" y="588"/>
                    </a:lnTo>
                    <a:lnTo>
                      <a:pt x="85" y="559"/>
                    </a:lnTo>
                    <a:lnTo>
                      <a:pt x="91" y="528"/>
                    </a:lnTo>
                    <a:lnTo>
                      <a:pt x="95" y="495"/>
                    </a:lnTo>
                    <a:lnTo>
                      <a:pt x="99" y="462"/>
                    </a:lnTo>
                    <a:lnTo>
                      <a:pt x="102" y="430"/>
                    </a:lnTo>
                    <a:lnTo>
                      <a:pt x="102" y="384"/>
                    </a:lnTo>
                    <a:lnTo>
                      <a:pt x="100" y="339"/>
                    </a:lnTo>
                    <a:lnTo>
                      <a:pt x="95" y="295"/>
                    </a:lnTo>
                    <a:lnTo>
                      <a:pt x="89" y="250"/>
                    </a:lnTo>
                    <a:lnTo>
                      <a:pt x="81" y="208"/>
                    </a:lnTo>
                    <a:lnTo>
                      <a:pt x="69" y="165"/>
                    </a:lnTo>
                    <a:lnTo>
                      <a:pt x="57" y="124"/>
                    </a:lnTo>
                    <a:lnTo>
                      <a:pt x="41" y="84"/>
                    </a:lnTo>
                    <a:lnTo>
                      <a:pt x="35" y="76"/>
                    </a:lnTo>
                    <a:lnTo>
                      <a:pt x="31" y="66"/>
                    </a:lnTo>
                    <a:lnTo>
                      <a:pt x="28" y="57"/>
                    </a:lnTo>
                    <a:lnTo>
                      <a:pt x="24" y="48"/>
                    </a:lnTo>
                    <a:lnTo>
                      <a:pt x="17" y="36"/>
                    </a:lnTo>
                    <a:lnTo>
                      <a:pt x="6" y="25"/>
                    </a:lnTo>
                    <a:lnTo>
                      <a:pt x="0" y="13"/>
                    </a:lnTo>
                    <a:lnTo>
                      <a:pt x="5" y="0"/>
                    </a:lnTo>
                    <a:lnTo>
                      <a:pt x="15" y="1"/>
                    </a:lnTo>
                    <a:lnTo>
                      <a:pt x="24" y="8"/>
                    </a:lnTo>
                    <a:lnTo>
                      <a:pt x="32" y="16"/>
                    </a:lnTo>
                    <a:lnTo>
                      <a:pt x="40" y="23"/>
                    </a:lnTo>
                    <a:close/>
                  </a:path>
                </a:pathLst>
              </a:custGeom>
              <a:solidFill>
                <a:srgbClr val="000000"/>
              </a:solidFill>
              <a:ln w="9525">
                <a:noFill/>
              </a:ln>
            </p:spPr>
            <p:txBody>
              <a:bodyPr/>
              <a:p>
                <a:endParaRPr lang="id-ID" altLang="en-US"/>
              </a:p>
            </p:txBody>
          </p:sp>
          <p:sp>
            <p:nvSpPr>
              <p:cNvPr id="174233" name="Bentuk Bebas 174232"/>
              <p:cNvSpPr/>
              <p:nvPr/>
            </p:nvSpPr>
            <p:spPr>
              <a:xfrm flipH="1">
                <a:off x="954" y="2848"/>
                <a:ext cx="54" cy="48"/>
              </a:xfrm>
              <a:custGeom>
                <a:avLst/>
                <a:gdLst/>
                <a:ahLst/>
                <a:cxnLst/>
                <a:pathLst>
                  <a:path w="160" h="142">
                    <a:moveTo>
                      <a:pt x="54" y="5"/>
                    </a:moveTo>
                    <a:lnTo>
                      <a:pt x="50" y="16"/>
                    </a:lnTo>
                    <a:lnTo>
                      <a:pt x="45" y="27"/>
                    </a:lnTo>
                    <a:lnTo>
                      <a:pt x="41" y="39"/>
                    </a:lnTo>
                    <a:lnTo>
                      <a:pt x="41" y="52"/>
                    </a:lnTo>
                    <a:lnTo>
                      <a:pt x="42" y="58"/>
                    </a:lnTo>
                    <a:lnTo>
                      <a:pt x="42" y="61"/>
                    </a:lnTo>
                    <a:lnTo>
                      <a:pt x="43" y="63"/>
                    </a:lnTo>
                    <a:lnTo>
                      <a:pt x="46" y="66"/>
                    </a:lnTo>
                    <a:lnTo>
                      <a:pt x="56" y="79"/>
                    </a:lnTo>
                    <a:lnTo>
                      <a:pt x="68" y="89"/>
                    </a:lnTo>
                    <a:lnTo>
                      <a:pt x="81" y="98"/>
                    </a:lnTo>
                    <a:lnTo>
                      <a:pt x="95" y="105"/>
                    </a:lnTo>
                    <a:lnTo>
                      <a:pt x="111" y="110"/>
                    </a:lnTo>
                    <a:lnTo>
                      <a:pt x="125" y="112"/>
                    </a:lnTo>
                    <a:lnTo>
                      <a:pt x="141" y="114"/>
                    </a:lnTo>
                    <a:lnTo>
                      <a:pt x="157" y="114"/>
                    </a:lnTo>
                    <a:lnTo>
                      <a:pt x="160" y="119"/>
                    </a:lnTo>
                    <a:lnTo>
                      <a:pt x="158" y="124"/>
                    </a:lnTo>
                    <a:lnTo>
                      <a:pt x="153" y="128"/>
                    </a:lnTo>
                    <a:lnTo>
                      <a:pt x="149" y="131"/>
                    </a:lnTo>
                    <a:lnTo>
                      <a:pt x="143" y="134"/>
                    </a:lnTo>
                    <a:lnTo>
                      <a:pt x="135" y="137"/>
                    </a:lnTo>
                    <a:lnTo>
                      <a:pt x="127" y="140"/>
                    </a:lnTo>
                    <a:lnTo>
                      <a:pt x="118" y="141"/>
                    </a:lnTo>
                    <a:lnTo>
                      <a:pt x="111" y="142"/>
                    </a:lnTo>
                    <a:lnTo>
                      <a:pt x="101" y="142"/>
                    </a:lnTo>
                    <a:lnTo>
                      <a:pt x="92" y="142"/>
                    </a:lnTo>
                    <a:lnTo>
                      <a:pt x="85" y="142"/>
                    </a:lnTo>
                    <a:lnTo>
                      <a:pt x="73" y="140"/>
                    </a:lnTo>
                    <a:lnTo>
                      <a:pt x="61" y="137"/>
                    </a:lnTo>
                    <a:lnTo>
                      <a:pt x="50" y="133"/>
                    </a:lnTo>
                    <a:lnTo>
                      <a:pt x="38" y="128"/>
                    </a:lnTo>
                    <a:lnTo>
                      <a:pt x="28" y="121"/>
                    </a:lnTo>
                    <a:lnTo>
                      <a:pt x="19" y="114"/>
                    </a:lnTo>
                    <a:lnTo>
                      <a:pt x="11" y="103"/>
                    </a:lnTo>
                    <a:lnTo>
                      <a:pt x="3" y="93"/>
                    </a:lnTo>
                    <a:lnTo>
                      <a:pt x="0" y="76"/>
                    </a:lnTo>
                    <a:lnTo>
                      <a:pt x="0" y="58"/>
                    </a:lnTo>
                    <a:lnTo>
                      <a:pt x="3" y="42"/>
                    </a:lnTo>
                    <a:lnTo>
                      <a:pt x="11" y="27"/>
                    </a:lnTo>
                    <a:lnTo>
                      <a:pt x="16" y="23"/>
                    </a:lnTo>
                    <a:lnTo>
                      <a:pt x="20" y="18"/>
                    </a:lnTo>
                    <a:lnTo>
                      <a:pt x="24" y="14"/>
                    </a:lnTo>
                    <a:lnTo>
                      <a:pt x="29" y="11"/>
                    </a:lnTo>
                    <a:lnTo>
                      <a:pt x="33" y="7"/>
                    </a:lnTo>
                    <a:lnTo>
                      <a:pt x="38" y="4"/>
                    </a:lnTo>
                    <a:lnTo>
                      <a:pt x="43" y="2"/>
                    </a:lnTo>
                    <a:lnTo>
                      <a:pt x="50" y="0"/>
                    </a:lnTo>
                    <a:lnTo>
                      <a:pt x="54" y="5"/>
                    </a:lnTo>
                    <a:close/>
                  </a:path>
                </a:pathLst>
              </a:custGeom>
              <a:solidFill>
                <a:srgbClr val="000000"/>
              </a:solidFill>
              <a:ln w="9525">
                <a:noFill/>
              </a:ln>
            </p:spPr>
            <p:txBody>
              <a:bodyPr/>
              <a:p>
                <a:endParaRPr lang="id-ID" altLang="en-US"/>
              </a:p>
            </p:txBody>
          </p:sp>
          <p:sp>
            <p:nvSpPr>
              <p:cNvPr id="174234" name="Bentuk Bebas 174233"/>
              <p:cNvSpPr/>
              <p:nvPr/>
            </p:nvSpPr>
            <p:spPr>
              <a:xfrm flipH="1">
                <a:off x="956" y="2880"/>
                <a:ext cx="100" cy="126"/>
              </a:xfrm>
              <a:custGeom>
                <a:avLst/>
                <a:gdLst/>
                <a:ahLst/>
                <a:cxnLst/>
                <a:pathLst>
                  <a:path w="300" h="378">
                    <a:moveTo>
                      <a:pt x="128" y="15"/>
                    </a:moveTo>
                    <a:lnTo>
                      <a:pt x="107" y="40"/>
                    </a:lnTo>
                    <a:lnTo>
                      <a:pt x="91" y="67"/>
                    </a:lnTo>
                    <a:lnTo>
                      <a:pt x="78" y="97"/>
                    </a:lnTo>
                    <a:lnTo>
                      <a:pt x="68" y="127"/>
                    </a:lnTo>
                    <a:lnTo>
                      <a:pt x="62" y="158"/>
                    </a:lnTo>
                    <a:lnTo>
                      <a:pt x="59" y="190"/>
                    </a:lnTo>
                    <a:lnTo>
                      <a:pt x="58" y="224"/>
                    </a:lnTo>
                    <a:lnTo>
                      <a:pt x="59" y="257"/>
                    </a:lnTo>
                    <a:lnTo>
                      <a:pt x="63" y="266"/>
                    </a:lnTo>
                    <a:lnTo>
                      <a:pt x="67" y="275"/>
                    </a:lnTo>
                    <a:lnTo>
                      <a:pt x="71" y="284"/>
                    </a:lnTo>
                    <a:lnTo>
                      <a:pt x="77" y="293"/>
                    </a:lnTo>
                    <a:lnTo>
                      <a:pt x="84" y="301"/>
                    </a:lnTo>
                    <a:lnTo>
                      <a:pt x="91" y="307"/>
                    </a:lnTo>
                    <a:lnTo>
                      <a:pt x="100" y="311"/>
                    </a:lnTo>
                    <a:lnTo>
                      <a:pt x="111" y="314"/>
                    </a:lnTo>
                    <a:lnTo>
                      <a:pt x="131" y="310"/>
                    </a:lnTo>
                    <a:lnTo>
                      <a:pt x="151" y="304"/>
                    </a:lnTo>
                    <a:lnTo>
                      <a:pt x="169" y="293"/>
                    </a:lnTo>
                    <a:lnTo>
                      <a:pt x="186" y="280"/>
                    </a:lnTo>
                    <a:lnTo>
                      <a:pt x="201" y="266"/>
                    </a:lnTo>
                    <a:lnTo>
                      <a:pt x="215" y="251"/>
                    </a:lnTo>
                    <a:lnTo>
                      <a:pt x="228" y="235"/>
                    </a:lnTo>
                    <a:lnTo>
                      <a:pt x="241" y="218"/>
                    </a:lnTo>
                    <a:lnTo>
                      <a:pt x="246" y="209"/>
                    </a:lnTo>
                    <a:lnTo>
                      <a:pt x="251" y="200"/>
                    </a:lnTo>
                    <a:lnTo>
                      <a:pt x="258" y="193"/>
                    </a:lnTo>
                    <a:lnTo>
                      <a:pt x="263" y="184"/>
                    </a:lnTo>
                    <a:lnTo>
                      <a:pt x="269" y="176"/>
                    </a:lnTo>
                    <a:lnTo>
                      <a:pt x="275" y="168"/>
                    </a:lnTo>
                    <a:lnTo>
                      <a:pt x="280" y="159"/>
                    </a:lnTo>
                    <a:lnTo>
                      <a:pt x="284" y="150"/>
                    </a:lnTo>
                    <a:lnTo>
                      <a:pt x="286" y="147"/>
                    </a:lnTo>
                    <a:lnTo>
                      <a:pt x="290" y="146"/>
                    </a:lnTo>
                    <a:lnTo>
                      <a:pt x="294" y="147"/>
                    </a:lnTo>
                    <a:lnTo>
                      <a:pt x="298" y="147"/>
                    </a:lnTo>
                    <a:lnTo>
                      <a:pt x="300" y="151"/>
                    </a:lnTo>
                    <a:lnTo>
                      <a:pt x="276" y="236"/>
                    </a:lnTo>
                    <a:lnTo>
                      <a:pt x="268" y="252"/>
                    </a:lnTo>
                    <a:lnTo>
                      <a:pt x="259" y="267"/>
                    </a:lnTo>
                    <a:lnTo>
                      <a:pt x="251" y="284"/>
                    </a:lnTo>
                    <a:lnTo>
                      <a:pt x="242" y="300"/>
                    </a:lnTo>
                    <a:lnTo>
                      <a:pt x="232" y="315"/>
                    </a:lnTo>
                    <a:lnTo>
                      <a:pt x="220" y="328"/>
                    </a:lnTo>
                    <a:lnTo>
                      <a:pt x="207" y="341"/>
                    </a:lnTo>
                    <a:lnTo>
                      <a:pt x="191" y="350"/>
                    </a:lnTo>
                    <a:lnTo>
                      <a:pt x="178" y="356"/>
                    </a:lnTo>
                    <a:lnTo>
                      <a:pt x="165" y="364"/>
                    </a:lnTo>
                    <a:lnTo>
                      <a:pt x="151" y="369"/>
                    </a:lnTo>
                    <a:lnTo>
                      <a:pt x="137" y="374"/>
                    </a:lnTo>
                    <a:lnTo>
                      <a:pt x="121" y="378"/>
                    </a:lnTo>
                    <a:lnTo>
                      <a:pt x="107" y="378"/>
                    </a:lnTo>
                    <a:lnTo>
                      <a:pt x="91" y="376"/>
                    </a:lnTo>
                    <a:lnTo>
                      <a:pt x="77" y="371"/>
                    </a:lnTo>
                    <a:lnTo>
                      <a:pt x="60" y="362"/>
                    </a:lnTo>
                    <a:lnTo>
                      <a:pt x="46" y="350"/>
                    </a:lnTo>
                    <a:lnTo>
                      <a:pt x="33" y="337"/>
                    </a:lnTo>
                    <a:lnTo>
                      <a:pt x="23" y="323"/>
                    </a:lnTo>
                    <a:lnTo>
                      <a:pt x="14" y="307"/>
                    </a:lnTo>
                    <a:lnTo>
                      <a:pt x="8" y="289"/>
                    </a:lnTo>
                    <a:lnTo>
                      <a:pt x="2" y="273"/>
                    </a:lnTo>
                    <a:lnTo>
                      <a:pt x="0" y="254"/>
                    </a:lnTo>
                    <a:lnTo>
                      <a:pt x="0" y="231"/>
                    </a:lnTo>
                    <a:lnTo>
                      <a:pt x="1" y="209"/>
                    </a:lnTo>
                    <a:lnTo>
                      <a:pt x="5" y="187"/>
                    </a:lnTo>
                    <a:lnTo>
                      <a:pt x="11" y="165"/>
                    </a:lnTo>
                    <a:lnTo>
                      <a:pt x="19" y="145"/>
                    </a:lnTo>
                    <a:lnTo>
                      <a:pt x="27" y="124"/>
                    </a:lnTo>
                    <a:lnTo>
                      <a:pt x="37" y="104"/>
                    </a:lnTo>
                    <a:lnTo>
                      <a:pt x="48" y="84"/>
                    </a:lnTo>
                    <a:lnTo>
                      <a:pt x="57" y="73"/>
                    </a:lnTo>
                    <a:lnTo>
                      <a:pt x="63" y="65"/>
                    </a:lnTo>
                    <a:lnTo>
                      <a:pt x="67" y="58"/>
                    </a:lnTo>
                    <a:lnTo>
                      <a:pt x="73" y="47"/>
                    </a:lnTo>
                    <a:lnTo>
                      <a:pt x="94" y="22"/>
                    </a:lnTo>
                    <a:lnTo>
                      <a:pt x="98" y="20"/>
                    </a:lnTo>
                    <a:lnTo>
                      <a:pt x="106" y="12"/>
                    </a:lnTo>
                    <a:lnTo>
                      <a:pt x="116" y="4"/>
                    </a:lnTo>
                    <a:lnTo>
                      <a:pt x="128" y="0"/>
                    </a:lnTo>
                    <a:lnTo>
                      <a:pt x="128" y="15"/>
                    </a:lnTo>
                    <a:close/>
                  </a:path>
                </a:pathLst>
              </a:custGeom>
              <a:solidFill>
                <a:srgbClr val="000000"/>
              </a:solidFill>
              <a:ln w="9525">
                <a:noFill/>
              </a:ln>
            </p:spPr>
            <p:txBody>
              <a:bodyPr/>
              <a:p>
                <a:endParaRPr lang="id-ID" altLang="en-US"/>
              </a:p>
            </p:txBody>
          </p:sp>
          <p:sp>
            <p:nvSpPr>
              <p:cNvPr id="174235" name="Bentuk Bebas 174234"/>
              <p:cNvSpPr/>
              <p:nvPr/>
            </p:nvSpPr>
            <p:spPr>
              <a:xfrm flipH="1">
                <a:off x="770" y="2883"/>
                <a:ext cx="53" cy="23"/>
              </a:xfrm>
              <a:custGeom>
                <a:avLst/>
                <a:gdLst/>
                <a:ahLst/>
                <a:cxnLst/>
                <a:pathLst>
                  <a:path w="159" h="70">
                    <a:moveTo>
                      <a:pt x="155" y="6"/>
                    </a:moveTo>
                    <a:lnTo>
                      <a:pt x="159" y="16"/>
                    </a:lnTo>
                    <a:lnTo>
                      <a:pt x="157" y="26"/>
                    </a:lnTo>
                    <a:lnTo>
                      <a:pt x="153" y="37"/>
                    </a:lnTo>
                    <a:lnTo>
                      <a:pt x="150" y="47"/>
                    </a:lnTo>
                    <a:lnTo>
                      <a:pt x="146" y="52"/>
                    </a:lnTo>
                    <a:lnTo>
                      <a:pt x="141" y="57"/>
                    </a:lnTo>
                    <a:lnTo>
                      <a:pt x="135" y="60"/>
                    </a:lnTo>
                    <a:lnTo>
                      <a:pt x="129" y="61"/>
                    </a:lnTo>
                    <a:lnTo>
                      <a:pt x="123" y="62"/>
                    </a:lnTo>
                    <a:lnTo>
                      <a:pt x="116" y="64"/>
                    </a:lnTo>
                    <a:lnTo>
                      <a:pt x="111" y="66"/>
                    </a:lnTo>
                    <a:lnTo>
                      <a:pt x="104" y="69"/>
                    </a:lnTo>
                    <a:lnTo>
                      <a:pt x="92" y="70"/>
                    </a:lnTo>
                    <a:lnTo>
                      <a:pt x="77" y="70"/>
                    </a:lnTo>
                    <a:lnTo>
                      <a:pt x="64" y="70"/>
                    </a:lnTo>
                    <a:lnTo>
                      <a:pt x="52" y="67"/>
                    </a:lnTo>
                    <a:lnTo>
                      <a:pt x="39" y="65"/>
                    </a:lnTo>
                    <a:lnTo>
                      <a:pt x="27" y="62"/>
                    </a:lnTo>
                    <a:lnTo>
                      <a:pt x="15" y="57"/>
                    </a:lnTo>
                    <a:lnTo>
                      <a:pt x="4" y="52"/>
                    </a:lnTo>
                    <a:lnTo>
                      <a:pt x="3" y="49"/>
                    </a:lnTo>
                    <a:lnTo>
                      <a:pt x="1" y="46"/>
                    </a:lnTo>
                    <a:lnTo>
                      <a:pt x="0" y="43"/>
                    </a:lnTo>
                    <a:lnTo>
                      <a:pt x="1" y="39"/>
                    </a:lnTo>
                    <a:lnTo>
                      <a:pt x="9" y="37"/>
                    </a:lnTo>
                    <a:lnTo>
                      <a:pt x="17" y="38"/>
                    </a:lnTo>
                    <a:lnTo>
                      <a:pt x="24" y="39"/>
                    </a:lnTo>
                    <a:lnTo>
                      <a:pt x="34" y="40"/>
                    </a:lnTo>
                    <a:lnTo>
                      <a:pt x="44" y="42"/>
                    </a:lnTo>
                    <a:lnTo>
                      <a:pt x="54" y="40"/>
                    </a:lnTo>
                    <a:lnTo>
                      <a:pt x="64" y="38"/>
                    </a:lnTo>
                    <a:lnTo>
                      <a:pt x="74" y="35"/>
                    </a:lnTo>
                    <a:lnTo>
                      <a:pt x="83" y="33"/>
                    </a:lnTo>
                    <a:lnTo>
                      <a:pt x="93" y="29"/>
                    </a:lnTo>
                    <a:lnTo>
                      <a:pt x="102" y="25"/>
                    </a:lnTo>
                    <a:lnTo>
                      <a:pt x="111" y="21"/>
                    </a:lnTo>
                    <a:lnTo>
                      <a:pt x="115" y="16"/>
                    </a:lnTo>
                    <a:lnTo>
                      <a:pt x="120" y="11"/>
                    </a:lnTo>
                    <a:lnTo>
                      <a:pt x="125" y="6"/>
                    </a:lnTo>
                    <a:lnTo>
                      <a:pt x="130" y="3"/>
                    </a:lnTo>
                    <a:lnTo>
                      <a:pt x="137" y="0"/>
                    </a:lnTo>
                    <a:lnTo>
                      <a:pt x="143" y="0"/>
                    </a:lnTo>
                    <a:lnTo>
                      <a:pt x="148" y="2"/>
                    </a:lnTo>
                    <a:lnTo>
                      <a:pt x="155" y="6"/>
                    </a:lnTo>
                    <a:close/>
                  </a:path>
                </a:pathLst>
              </a:custGeom>
              <a:solidFill>
                <a:srgbClr val="000000"/>
              </a:solidFill>
              <a:ln w="9525">
                <a:noFill/>
              </a:ln>
            </p:spPr>
            <p:txBody>
              <a:bodyPr/>
              <a:p>
                <a:endParaRPr lang="id-ID" altLang="en-US"/>
              </a:p>
            </p:txBody>
          </p:sp>
          <p:sp>
            <p:nvSpPr>
              <p:cNvPr id="174236" name="Bentuk Bebas 174235"/>
              <p:cNvSpPr/>
              <p:nvPr/>
            </p:nvSpPr>
            <p:spPr>
              <a:xfrm flipH="1">
                <a:off x="736" y="2905"/>
                <a:ext cx="85" cy="100"/>
              </a:xfrm>
              <a:custGeom>
                <a:avLst/>
                <a:gdLst/>
                <a:ahLst/>
                <a:cxnLst/>
                <a:pathLst>
                  <a:path w="255" h="302">
                    <a:moveTo>
                      <a:pt x="173" y="13"/>
                    </a:moveTo>
                    <a:lnTo>
                      <a:pt x="177" y="25"/>
                    </a:lnTo>
                    <a:lnTo>
                      <a:pt x="185" y="35"/>
                    </a:lnTo>
                    <a:lnTo>
                      <a:pt x="194" y="44"/>
                    </a:lnTo>
                    <a:lnTo>
                      <a:pt x="203" y="54"/>
                    </a:lnTo>
                    <a:lnTo>
                      <a:pt x="218" y="81"/>
                    </a:lnTo>
                    <a:lnTo>
                      <a:pt x="231" y="110"/>
                    </a:lnTo>
                    <a:lnTo>
                      <a:pt x="243" y="140"/>
                    </a:lnTo>
                    <a:lnTo>
                      <a:pt x="249" y="170"/>
                    </a:lnTo>
                    <a:lnTo>
                      <a:pt x="253" y="203"/>
                    </a:lnTo>
                    <a:lnTo>
                      <a:pt x="255" y="235"/>
                    </a:lnTo>
                    <a:lnTo>
                      <a:pt x="252" y="267"/>
                    </a:lnTo>
                    <a:lnTo>
                      <a:pt x="244" y="299"/>
                    </a:lnTo>
                    <a:lnTo>
                      <a:pt x="242" y="301"/>
                    </a:lnTo>
                    <a:lnTo>
                      <a:pt x="239" y="302"/>
                    </a:lnTo>
                    <a:lnTo>
                      <a:pt x="238" y="302"/>
                    </a:lnTo>
                    <a:lnTo>
                      <a:pt x="235" y="301"/>
                    </a:lnTo>
                    <a:lnTo>
                      <a:pt x="233" y="292"/>
                    </a:lnTo>
                    <a:lnTo>
                      <a:pt x="233" y="283"/>
                    </a:lnTo>
                    <a:lnTo>
                      <a:pt x="234" y="272"/>
                    </a:lnTo>
                    <a:lnTo>
                      <a:pt x="234" y="262"/>
                    </a:lnTo>
                    <a:lnTo>
                      <a:pt x="231" y="236"/>
                    </a:lnTo>
                    <a:lnTo>
                      <a:pt x="226" y="210"/>
                    </a:lnTo>
                    <a:lnTo>
                      <a:pt x="220" y="186"/>
                    </a:lnTo>
                    <a:lnTo>
                      <a:pt x="212" y="161"/>
                    </a:lnTo>
                    <a:lnTo>
                      <a:pt x="202" y="138"/>
                    </a:lnTo>
                    <a:lnTo>
                      <a:pt x="189" y="116"/>
                    </a:lnTo>
                    <a:lnTo>
                      <a:pt x="175" y="94"/>
                    </a:lnTo>
                    <a:lnTo>
                      <a:pt x="157" y="75"/>
                    </a:lnTo>
                    <a:lnTo>
                      <a:pt x="151" y="76"/>
                    </a:lnTo>
                    <a:lnTo>
                      <a:pt x="146" y="78"/>
                    </a:lnTo>
                    <a:lnTo>
                      <a:pt x="141" y="80"/>
                    </a:lnTo>
                    <a:lnTo>
                      <a:pt x="136" y="83"/>
                    </a:lnTo>
                    <a:lnTo>
                      <a:pt x="131" y="84"/>
                    </a:lnTo>
                    <a:lnTo>
                      <a:pt x="126" y="85"/>
                    </a:lnTo>
                    <a:lnTo>
                      <a:pt x="120" y="87"/>
                    </a:lnTo>
                    <a:lnTo>
                      <a:pt x="115" y="87"/>
                    </a:lnTo>
                    <a:lnTo>
                      <a:pt x="101" y="90"/>
                    </a:lnTo>
                    <a:lnTo>
                      <a:pt x="87" y="92"/>
                    </a:lnTo>
                    <a:lnTo>
                      <a:pt x="71" y="93"/>
                    </a:lnTo>
                    <a:lnTo>
                      <a:pt x="57" y="92"/>
                    </a:lnTo>
                    <a:lnTo>
                      <a:pt x="42" y="89"/>
                    </a:lnTo>
                    <a:lnTo>
                      <a:pt x="28" y="85"/>
                    </a:lnTo>
                    <a:lnTo>
                      <a:pt x="15" y="80"/>
                    </a:lnTo>
                    <a:lnTo>
                      <a:pt x="2" y="74"/>
                    </a:lnTo>
                    <a:lnTo>
                      <a:pt x="0" y="71"/>
                    </a:lnTo>
                    <a:lnTo>
                      <a:pt x="0" y="69"/>
                    </a:lnTo>
                    <a:lnTo>
                      <a:pt x="2" y="66"/>
                    </a:lnTo>
                    <a:lnTo>
                      <a:pt x="2" y="63"/>
                    </a:lnTo>
                    <a:lnTo>
                      <a:pt x="9" y="62"/>
                    </a:lnTo>
                    <a:lnTo>
                      <a:pt x="17" y="63"/>
                    </a:lnTo>
                    <a:lnTo>
                      <a:pt x="25" y="63"/>
                    </a:lnTo>
                    <a:lnTo>
                      <a:pt x="33" y="65"/>
                    </a:lnTo>
                    <a:lnTo>
                      <a:pt x="40" y="67"/>
                    </a:lnTo>
                    <a:lnTo>
                      <a:pt x="48" y="67"/>
                    </a:lnTo>
                    <a:lnTo>
                      <a:pt x="56" y="69"/>
                    </a:lnTo>
                    <a:lnTo>
                      <a:pt x="64" y="67"/>
                    </a:lnTo>
                    <a:lnTo>
                      <a:pt x="78" y="66"/>
                    </a:lnTo>
                    <a:lnTo>
                      <a:pt x="92" y="62"/>
                    </a:lnTo>
                    <a:lnTo>
                      <a:pt x="106" y="56"/>
                    </a:lnTo>
                    <a:lnTo>
                      <a:pt x="118" y="48"/>
                    </a:lnTo>
                    <a:lnTo>
                      <a:pt x="129" y="38"/>
                    </a:lnTo>
                    <a:lnTo>
                      <a:pt x="140" y="27"/>
                    </a:lnTo>
                    <a:lnTo>
                      <a:pt x="149" y="14"/>
                    </a:lnTo>
                    <a:lnTo>
                      <a:pt x="157" y="1"/>
                    </a:lnTo>
                    <a:lnTo>
                      <a:pt x="162" y="0"/>
                    </a:lnTo>
                    <a:lnTo>
                      <a:pt x="167" y="3"/>
                    </a:lnTo>
                    <a:lnTo>
                      <a:pt x="171" y="8"/>
                    </a:lnTo>
                    <a:lnTo>
                      <a:pt x="173" y="13"/>
                    </a:lnTo>
                    <a:close/>
                  </a:path>
                </a:pathLst>
              </a:custGeom>
              <a:solidFill>
                <a:srgbClr val="000000"/>
              </a:solidFill>
              <a:ln w="9525">
                <a:noFill/>
              </a:ln>
            </p:spPr>
            <p:txBody>
              <a:bodyPr/>
              <a:p>
                <a:endParaRPr lang="id-ID" altLang="en-US"/>
              </a:p>
            </p:txBody>
          </p:sp>
          <p:sp>
            <p:nvSpPr>
              <p:cNvPr id="174237" name="Bentuk Bebas 174236"/>
              <p:cNvSpPr/>
              <p:nvPr/>
            </p:nvSpPr>
            <p:spPr>
              <a:xfrm flipH="1">
                <a:off x="856" y="2908"/>
                <a:ext cx="31" cy="108"/>
              </a:xfrm>
              <a:custGeom>
                <a:avLst/>
                <a:gdLst/>
                <a:ahLst/>
                <a:cxnLst/>
                <a:pathLst>
                  <a:path w="93" h="323">
                    <a:moveTo>
                      <a:pt x="40" y="28"/>
                    </a:moveTo>
                    <a:lnTo>
                      <a:pt x="45" y="25"/>
                    </a:lnTo>
                    <a:lnTo>
                      <a:pt x="49" y="24"/>
                    </a:lnTo>
                    <a:lnTo>
                      <a:pt x="54" y="23"/>
                    </a:lnTo>
                    <a:lnTo>
                      <a:pt x="59" y="21"/>
                    </a:lnTo>
                    <a:lnTo>
                      <a:pt x="65" y="20"/>
                    </a:lnTo>
                    <a:lnTo>
                      <a:pt x="70" y="20"/>
                    </a:lnTo>
                    <a:lnTo>
                      <a:pt x="75" y="21"/>
                    </a:lnTo>
                    <a:lnTo>
                      <a:pt x="80" y="23"/>
                    </a:lnTo>
                    <a:lnTo>
                      <a:pt x="88" y="30"/>
                    </a:lnTo>
                    <a:lnTo>
                      <a:pt x="92" y="41"/>
                    </a:lnTo>
                    <a:lnTo>
                      <a:pt x="93" y="51"/>
                    </a:lnTo>
                    <a:lnTo>
                      <a:pt x="93" y="61"/>
                    </a:lnTo>
                    <a:lnTo>
                      <a:pt x="90" y="70"/>
                    </a:lnTo>
                    <a:lnTo>
                      <a:pt x="83" y="76"/>
                    </a:lnTo>
                    <a:lnTo>
                      <a:pt x="75" y="77"/>
                    </a:lnTo>
                    <a:lnTo>
                      <a:pt x="65" y="77"/>
                    </a:lnTo>
                    <a:lnTo>
                      <a:pt x="54" y="76"/>
                    </a:lnTo>
                    <a:lnTo>
                      <a:pt x="45" y="72"/>
                    </a:lnTo>
                    <a:lnTo>
                      <a:pt x="37" y="72"/>
                    </a:lnTo>
                    <a:lnTo>
                      <a:pt x="32" y="82"/>
                    </a:lnTo>
                    <a:lnTo>
                      <a:pt x="34" y="100"/>
                    </a:lnTo>
                    <a:lnTo>
                      <a:pt x="39" y="99"/>
                    </a:lnTo>
                    <a:lnTo>
                      <a:pt x="45" y="96"/>
                    </a:lnTo>
                    <a:lnTo>
                      <a:pt x="52" y="94"/>
                    </a:lnTo>
                    <a:lnTo>
                      <a:pt x="58" y="92"/>
                    </a:lnTo>
                    <a:lnTo>
                      <a:pt x="65" y="92"/>
                    </a:lnTo>
                    <a:lnTo>
                      <a:pt x="71" y="92"/>
                    </a:lnTo>
                    <a:lnTo>
                      <a:pt x="77" y="95"/>
                    </a:lnTo>
                    <a:lnTo>
                      <a:pt x="83" y="99"/>
                    </a:lnTo>
                    <a:lnTo>
                      <a:pt x="89" y="104"/>
                    </a:lnTo>
                    <a:lnTo>
                      <a:pt x="92" y="109"/>
                    </a:lnTo>
                    <a:lnTo>
                      <a:pt x="93" y="117"/>
                    </a:lnTo>
                    <a:lnTo>
                      <a:pt x="92" y="125"/>
                    </a:lnTo>
                    <a:lnTo>
                      <a:pt x="88" y="135"/>
                    </a:lnTo>
                    <a:lnTo>
                      <a:pt x="81" y="143"/>
                    </a:lnTo>
                    <a:lnTo>
                      <a:pt x="74" y="149"/>
                    </a:lnTo>
                    <a:lnTo>
                      <a:pt x="63" y="153"/>
                    </a:lnTo>
                    <a:lnTo>
                      <a:pt x="54" y="152"/>
                    </a:lnTo>
                    <a:lnTo>
                      <a:pt x="47" y="148"/>
                    </a:lnTo>
                    <a:lnTo>
                      <a:pt x="37" y="144"/>
                    </a:lnTo>
                    <a:lnTo>
                      <a:pt x="30" y="140"/>
                    </a:lnTo>
                    <a:lnTo>
                      <a:pt x="27" y="148"/>
                    </a:lnTo>
                    <a:lnTo>
                      <a:pt x="26" y="156"/>
                    </a:lnTo>
                    <a:lnTo>
                      <a:pt x="27" y="163"/>
                    </a:lnTo>
                    <a:lnTo>
                      <a:pt x="30" y="171"/>
                    </a:lnTo>
                    <a:lnTo>
                      <a:pt x="37" y="167"/>
                    </a:lnTo>
                    <a:lnTo>
                      <a:pt x="45" y="163"/>
                    </a:lnTo>
                    <a:lnTo>
                      <a:pt x="54" y="161"/>
                    </a:lnTo>
                    <a:lnTo>
                      <a:pt x="63" y="162"/>
                    </a:lnTo>
                    <a:lnTo>
                      <a:pt x="71" y="166"/>
                    </a:lnTo>
                    <a:lnTo>
                      <a:pt x="77" y="171"/>
                    </a:lnTo>
                    <a:lnTo>
                      <a:pt x="83" y="178"/>
                    </a:lnTo>
                    <a:lnTo>
                      <a:pt x="85" y="187"/>
                    </a:lnTo>
                    <a:lnTo>
                      <a:pt x="84" y="196"/>
                    </a:lnTo>
                    <a:lnTo>
                      <a:pt x="80" y="203"/>
                    </a:lnTo>
                    <a:lnTo>
                      <a:pt x="75" y="210"/>
                    </a:lnTo>
                    <a:lnTo>
                      <a:pt x="66" y="214"/>
                    </a:lnTo>
                    <a:lnTo>
                      <a:pt x="65" y="214"/>
                    </a:lnTo>
                    <a:lnTo>
                      <a:pt x="65" y="214"/>
                    </a:lnTo>
                    <a:lnTo>
                      <a:pt x="63" y="214"/>
                    </a:lnTo>
                    <a:lnTo>
                      <a:pt x="63" y="215"/>
                    </a:lnTo>
                    <a:lnTo>
                      <a:pt x="70" y="219"/>
                    </a:lnTo>
                    <a:lnTo>
                      <a:pt x="76" y="224"/>
                    </a:lnTo>
                    <a:lnTo>
                      <a:pt x="81" y="230"/>
                    </a:lnTo>
                    <a:lnTo>
                      <a:pt x="84" y="238"/>
                    </a:lnTo>
                    <a:lnTo>
                      <a:pt x="84" y="246"/>
                    </a:lnTo>
                    <a:lnTo>
                      <a:pt x="83" y="252"/>
                    </a:lnTo>
                    <a:lnTo>
                      <a:pt x="79" y="257"/>
                    </a:lnTo>
                    <a:lnTo>
                      <a:pt x="72" y="264"/>
                    </a:lnTo>
                    <a:lnTo>
                      <a:pt x="67" y="265"/>
                    </a:lnTo>
                    <a:lnTo>
                      <a:pt x="61" y="267"/>
                    </a:lnTo>
                    <a:lnTo>
                      <a:pt x="52" y="265"/>
                    </a:lnTo>
                    <a:lnTo>
                      <a:pt x="43" y="265"/>
                    </a:lnTo>
                    <a:lnTo>
                      <a:pt x="35" y="268"/>
                    </a:lnTo>
                    <a:lnTo>
                      <a:pt x="28" y="270"/>
                    </a:lnTo>
                    <a:lnTo>
                      <a:pt x="26" y="278"/>
                    </a:lnTo>
                    <a:lnTo>
                      <a:pt x="26" y="290"/>
                    </a:lnTo>
                    <a:lnTo>
                      <a:pt x="31" y="295"/>
                    </a:lnTo>
                    <a:lnTo>
                      <a:pt x="39" y="300"/>
                    </a:lnTo>
                    <a:lnTo>
                      <a:pt x="47" y="301"/>
                    </a:lnTo>
                    <a:lnTo>
                      <a:pt x="54" y="299"/>
                    </a:lnTo>
                    <a:lnTo>
                      <a:pt x="57" y="297"/>
                    </a:lnTo>
                    <a:lnTo>
                      <a:pt x="61" y="296"/>
                    </a:lnTo>
                    <a:lnTo>
                      <a:pt x="65" y="295"/>
                    </a:lnTo>
                    <a:lnTo>
                      <a:pt x="68" y="295"/>
                    </a:lnTo>
                    <a:lnTo>
                      <a:pt x="70" y="299"/>
                    </a:lnTo>
                    <a:lnTo>
                      <a:pt x="71" y="303"/>
                    </a:lnTo>
                    <a:lnTo>
                      <a:pt x="71" y="307"/>
                    </a:lnTo>
                    <a:lnTo>
                      <a:pt x="71" y="310"/>
                    </a:lnTo>
                    <a:lnTo>
                      <a:pt x="66" y="316"/>
                    </a:lnTo>
                    <a:lnTo>
                      <a:pt x="59" y="319"/>
                    </a:lnTo>
                    <a:lnTo>
                      <a:pt x="53" y="322"/>
                    </a:lnTo>
                    <a:lnTo>
                      <a:pt x="47" y="323"/>
                    </a:lnTo>
                    <a:lnTo>
                      <a:pt x="40" y="321"/>
                    </a:lnTo>
                    <a:lnTo>
                      <a:pt x="34" y="319"/>
                    </a:lnTo>
                    <a:lnTo>
                      <a:pt x="27" y="317"/>
                    </a:lnTo>
                    <a:lnTo>
                      <a:pt x="21" y="313"/>
                    </a:lnTo>
                    <a:lnTo>
                      <a:pt x="16" y="309"/>
                    </a:lnTo>
                    <a:lnTo>
                      <a:pt x="10" y="305"/>
                    </a:lnTo>
                    <a:lnTo>
                      <a:pt x="7" y="299"/>
                    </a:lnTo>
                    <a:lnTo>
                      <a:pt x="4" y="292"/>
                    </a:lnTo>
                    <a:lnTo>
                      <a:pt x="1" y="274"/>
                    </a:lnTo>
                    <a:lnTo>
                      <a:pt x="4" y="259"/>
                    </a:lnTo>
                    <a:lnTo>
                      <a:pt x="7" y="242"/>
                    </a:lnTo>
                    <a:lnTo>
                      <a:pt x="5" y="227"/>
                    </a:lnTo>
                    <a:lnTo>
                      <a:pt x="5" y="212"/>
                    </a:lnTo>
                    <a:lnTo>
                      <a:pt x="8" y="197"/>
                    </a:lnTo>
                    <a:lnTo>
                      <a:pt x="9" y="181"/>
                    </a:lnTo>
                    <a:lnTo>
                      <a:pt x="1" y="166"/>
                    </a:lnTo>
                    <a:lnTo>
                      <a:pt x="0" y="153"/>
                    </a:lnTo>
                    <a:lnTo>
                      <a:pt x="1" y="143"/>
                    </a:lnTo>
                    <a:lnTo>
                      <a:pt x="4" y="132"/>
                    </a:lnTo>
                    <a:lnTo>
                      <a:pt x="9" y="121"/>
                    </a:lnTo>
                    <a:lnTo>
                      <a:pt x="5" y="105"/>
                    </a:lnTo>
                    <a:lnTo>
                      <a:pt x="8" y="89"/>
                    </a:lnTo>
                    <a:lnTo>
                      <a:pt x="12" y="73"/>
                    </a:lnTo>
                    <a:lnTo>
                      <a:pt x="17" y="58"/>
                    </a:lnTo>
                    <a:lnTo>
                      <a:pt x="12" y="43"/>
                    </a:lnTo>
                    <a:lnTo>
                      <a:pt x="10" y="28"/>
                    </a:lnTo>
                    <a:lnTo>
                      <a:pt x="14" y="12"/>
                    </a:lnTo>
                    <a:lnTo>
                      <a:pt x="22" y="0"/>
                    </a:lnTo>
                    <a:lnTo>
                      <a:pt x="30" y="3"/>
                    </a:lnTo>
                    <a:lnTo>
                      <a:pt x="34" y="11"/>
                    </a:lnTo>
                    <a:lnTo>
                      <a:pt x="35" y="20"/>
                    </a:lnTo>
                    <a:lnTo>
                      <a:pt x="40" y="28"/>
                    </a:lnTo>
                    <a:close/>
                  </a:path>
                </a:pathLst>
              </a:custGeom>
              <a:solidFill>
                <a:srgbClr val="000000"/>
              </a:solidFill>
              <a:ln w="9525">
                <a:noFill/>
              </a:ln>
            </p:spPr>
            <p:txBody>
              <a:bodyPr/>
              <a:p>
                <a:endParaRPr lang="id-ID" altLang="en-US"/>
              </a:p>
            </p:txBody>
          </p:sp>
          <p:sp>
            <p:nvSpPr>
              <p:cNvPr id="174238" name="Bentuk Bebas 174237"/>
              <p:cNvSpPr/>
              <p:nvPr/>
            </p:nvSpPr>
            <p:spPr>
              <a:xfrm flipH="1">
                <a:off x="863" y="2922"/>
                <a:ext cx="11" cy="7"/>
              </a:xfrm>
              <a:custGeom>
                <a:avLst/>
                <a:gdLst/>
                <a:ahLst/>
                <a:cxnLst/>
                <a:pathLst>
                  <a:path w="32" h="20">
                    <a:moveTo>
                      <a:pt x="32" y="9"/>
                    </a:moveTo>
                    <a:lnTo>
                      <a:pt x="32" y="14"/>
                    </a:lnTo>
                    <a:lnTo>
                      <a:pt x="31" y="17"/>
                    </a:lnTo>
                    <a:lnTo>
                      <a:pt x="28" y="19"/>
                    </a:lnTo>
                    <a:lnTo>
                      <a:pt x="26" y="20"/>
                    </a:lnTo>
                    <a:lnTo>
                      <a:pt x="13" y="20"/>
                    </a:lnTo>
                    <a:lnTo>
                      <a:pt x="12" y="19"/>
                    </a:lnTo>
                    <a:lnTo>
                      <a:pt x="8" y="17"/>
                    </a:lnTo>
                    <a:lnTo>
                      <a:pt x="3" y="13"/>
                    </a:lnTo>
                    <a:lnTo>
                      <a:pt x="0" y="9"/>
                    </a:lnTo>
                    <a:lnTo>
                      <a:pt x="5" y="4"/>
                    </a:lnTo>
                    <a:lnTo>
                      <a:pt x="17" y="0"/>
                    </a:lnTo>
                    <a:lnTo>
                      <a:pt x="27" y="0"/>
                    </a:lnTo>
                    <a:lnTo>
                      <a:pt x="32" y="9"/>
                    </a:lnTo>
                    <a:close/>
                  </a:path>
                </a:pathLst>
              </a:custGeom>
              <a:solidFill>
                <a:srgbClr val="FFFFFF"/>
              </a:solidFill>
              <a:ln w="9525">
                <a:noFill/>
              </a:ln>
            </p:spPr>
            <p:txBody>
              <a:bodyPr/>
              <a:p>
                <a:endParaRPr lang="id-ID" altLang="en-US"/>
              </a:p>
            </p:txBody>
          </p:sp>
          <p:sp>
            <p:nvSpPr>
              <p:cNvPr id="174239" name="Bentuk Bebas 174238"/>
              <p:cNvSpPr/>
              <p:nvPr/>
            </p:nvSpPr>
            <p:spPr>
              <a:xfrm flipH="1">
                <a:off x="900" y="2855"/>
                <a:ext cx="36" cy="155"/>
              </a:xfrm>
              <a:custGeom>
                <a:avLst/>
                <a:gdLst/>
                <a:ahLst/>
                <a:cxnLst/>
                <a:pathLst>
                  <a:path w="109" h="463">
                    <a:moveTo>
                      <a:pt x="108" y="6"/>
                    </a:moveTo>
                    <a:lnTo>
                      <a:pt x="109" y="0"/>
                    </a:lnTo>
                    <a:lnTo>
                      <a:pt x="107" y="0"/>
                    </a:lnTo>
                    <a:lnTo>
                      <a:pt x="103" y="2"/>
                    </a:lnTo>
                    <a:lnTo>
                      <a:pt x="102" y="4"/>
                    </a:lnTo>
                    <a:lnTo>
                      <a:pt x="95" y="13"/>
                    </a:lnTo>
                    <a:lnTo>
                      <a:pt x="87" y="21"/>
                    </a:lnTo>
                    <a:lnTo>
                      <a:pt x="80" y="30"/>
                    </a:lnTo>
                    <a:lnTo>
                      <a:pt x="72" y="39"/>
                    </a:lnTo>
                    <a:lnTo>
                      <a:pt x="66" y="48"/>
                    </a:lnTo>
                    <a:lnTo>
                      <a:pt x="60" y="55"/>
                    </a:lnTo>
                    <a:lnTo>
                      <a:pt x="56" y="64"/>
                    </a:lnTo>
                    <a:lnTo>
                      <a:pt x="55" y="72"/>
                    </a:lnTo>
                    <a:lnTo>
                      <a:pt x="53" y="85"/>
                    </a:lnTo>
                    <a:lnTo>
                      <a:pt x="47" y="91"/>
                    </a:lnTo>
                    <a:lnTo>
                      <a:pt x="47" y="98"/>
                    </a:lnTo>
                    <a:lnTo>
                      <a:pt x="55" y="110"/>
                    </a:lnTo>
                    <a:lnTo>
                      <a:pt x="67" y="119"/>
                    </a:lnTo>
                    <a:lnTo>
                      <a:pt x="73" y="121"/>
                    </a:lnTo>
                    <a:lnTo>
                      <a:pt x="76" y="120"/>
                    </a:lnTo>
                    <a:lnTo>
                      <a:pt x="76" y="119"/>
                    </a:lnTo>
                    <a:lnTo>
                      <a:pt x="69" y="129"/>
                    </a:lnTo>
                    <a:lnTo>
                      <a:pt x="66" y="135"/>
                    </a:lnTo>
                    <a:lnTo>
                      <a:pt x="58" y="155"/>
                    </a:lnTo>
                    <a:lnTo>
                      <a:pt x="46" y="183"/>
                    </a:lnTo>
                    <a:lnTo>
                      <a:pt x="32" y="222"/>
                    </a:lnTo>
                    <a:lnTo>
                      <a:pt x="19" y="266"/>
                    </a:lnTo>
                    <a:lnTo>
                      <a:pt x="7" y="316"/>
                    </a:lnTo>
                    <a:lnTo>
                      <a:pt x="1" y="369"/>
                    </a:lnTo>
                    <a:lnTo>
                      <a:pt x="0" y="424"/>
                    </a:lnTo>
                    <a:lnTo>
                      <a:pt x="6" y="429"/>
                    </a:lnTo>
                    <a:lnTo>
                      <a:pt x="14" y="435"/>
                    </a:lnTo>
                    <a:lnTo>
                      <a:pt x="22" y="440"/>
                    </a:lnTo>
                    <a:lnTo>
                      <a:pt x="29" y="445"/>
                    </a:lnTo>
                    <a:lnTo>
                      <a:pt x="37" y="450"/>
                    </a:lnTo>
                    <a:lnTo>
                      <a:pt x="45" y="454"/>
                    </a:lnTo>
                    <a:lnTo>
                      <a:pt x="53" y="458"/>
                    </a:lnTo>
                    <a:lnTo>
                      <a:pt x="59" y="460"/>
                    </a:lnTo>
                    <a:lnTo>
                      <a:pt x="68" y="463"/>
                    </a:lnTo>
                    <a:lnTo>
                      <a:pt x="72" y="460"/>
                    </a:lnTo>
                    <a:lnTo>
                      <a:pt x="71" y="449"/>
                    </a:lnTo>
                    <a:lnTo>
                      <a:pt x="69" y="424"/>
                    </a:lnTo>
                    <a:lnTo>
                      <a:pt x="69" y="365"/>
                    </a:lnTo>
                    <a:lnTo>
                      <a:pt x="73" y="273"/>
                    </a:lnTo>
                    <a:lnTo>
                      <a:pt x="80" y="186"/>
                    </a:lnTo>
                    <a:lnTo>
                      <a:pt x="85" y="138"/>
                    </a:lnTo>
                    <a:lnTo>
                      <a:pt x="89" y="126"/>
                    </a:lnTo>
                    <a:lnTo>
                      <a:pt x="89" y="120"/>
                    </a:lnTo>
                    <a:lnTo>
                      <a:pt x="86" y="113"/>
                    </a:lnTo>
                    <a:lnTo>
                      <a:pt x="78" y="106"/>
                    </a:lnTo>
                    <a:lnTo>
                      <a:pt x="75" y="97"/>
                    </a:lnTo>
                    <a:lnTo>
                      <a:pt x="76" y="86"/>
                    </a:lnTo>
                    <a:lnTo>
                      <a:pt x="80" y="76"/>
                    </a:lnTo>
                    <a:lnTo>
                      <a:pt x="81" y="63"/>
                    </a:lnTo>
                    <a:lnTo>
                      <a:pt x="85" y="53"/>
                    </a:lnTo>
                    <a:lnTo>
                      <a:pt x="93" y="36"/>
                    </a:lnTo>
                    <a:lnTo>
                      <a:pt x="102" y="19"/>
                    </a:lnTo>
                    <a:lnTo>
                      <a:pt x="108" y="6"/>
                    </a:lnTo>
                    <a:close/>
                  </a:path>
                </a:pathLst>
              </a:custGeom>
              <a:solidFill>
                <a:srgbClr val="000000"/>
              </a:solidFill>
              <a:ln w="9525">
                <a:noFill/>
              </a:ln>
            </p:spPr>
            <p:txBody>
              <a:bodyPr/>
              <a:p>
                <a:endParaRPr lang="id-ID" altLang="en-US"/>
              </a:p>
            </p:txBody>
          </p:sp>
          <p:sp>
            <p:nvSpPr>
              <p:cNvPr id="174240" name="Bentuk Bebas 174239"/>
              <p:cNvSpPr/>
              <p:nvPr/>
            </p:nvSpPr>
            <p:spPr>
              <a:xfrm rot="491364" flipH="1" flipV="1">
                <a:off x="872" y="2764"/>
                <a:ext cx="58" cy="23"/>
              </a:xfrm>
              <a:custGeom>
                <a:avLst/>
                <a:gdLst/>
                <a:ahLst/>
                <a:cxnLst/>
                <a:pathLst>
                  <a:path w="114" h="60">
                    <a:moveTo>
                      <a:pt x="112" y="44"/>
                    </a:moveTo>
                    <a:lnTo>
                      <a:pt x="114" y="48"/>
                    </a:lnTo>
                    <a:lnTo>
                      <a:pt x="114" y="52"/>
                    </a:lnTo>
                    <a:lnTo>
                      <a:pt x="112" y="56"/>
                    </a:lnTo>
                    <a:lnTo>
                      <a:pt x="110" y="60"/>
                    </a:lnTo>
                    <a:lnTo>
                      <a:pt x="103" y="56"/>
                    </a:lnTo>
                    <a:lnTo>
                      <a:pt x="97" y="49"/>
                    </a:lnTo>
                    <a:lnTo>
                      <a:pt x="92" y="43"/>
                    </a:lnTo>
                    <a:lnTo>
                      <a:pt x="84" y="39"/>
                    </a:lnTo>
                    <a:lnTo>
                      <a:pt x="75" y="37"/>
                    </a:lnTo>
                    <a:lnTo>
                      <a:pt x="66" y="34"/>
                    </a:lnTo>
                    <a:lnTo>
                      <a:pt x="57" y="33"/>
                    </a:lnTo>
                    <a:lnTo>
                      <a:pt x="47" y="30"/>
                    </a:lnTo>
                    <a:lnTo>
                      <a:pt x="38" y="30"/>
                    </a:lnTo>
                    <a:lnTo>
                      <a:pt x="29" y="31"/>
                    </a:lnTo>
                    <a:lnTo>
                      <a:pt x="19" y="34"/>
                    </a:lnTo>
                    <a:lnTo>
                      <a:pt x="12" y="39"/>
                    </a:lnTo>
                    <a:lnTo>
                      <a:pt x="8" y="38"/>
                    </a:lnTo>
                    <a:lnTo>
                      <a:pt x="4" y="34"/>
                    </a:lnTo>
                    <a:lnTo>
                      <a:pt x="3" y="30"/>
                    </a:lnTo>
                    <a:lnTo>
                      <a:pt x="0" y="26"/>
                    </a:lnTo>
                    <a:lnTo>
                      <a:pt x="3" y="17"/>
                    </a:lnTo>
                    <a:lnTo>
                      <a:pt x="7" y="9"/>
                    </a:lnTo>
                    <a:lnTo>
                      <a:pt x="13" y="4"/>
                    </a:lnTo>
                    <a:lnTo>
                      <a:pt x="21" y="0"/>
                    </a:lnTo>
                    <a:lnTo>
                      <a:pt x="35" y="0"/>
                    </a:lnTo>
                    <a:lnTo>
                      <a:pt x="48" y="2"/>
                    </a:lnTo>
                    <a:lnTo>
                      <a:pt x="61" y="4"/>
                    </a:lnTo>
                    <a:lnTo>
                      <a:pt x="74" y="8"/>
                    </a:lnTo>
                    <a:lnTo>
                      <a:pt x="85" y="15"/>
                    </a:lnTo>
                    <a:lnTo>
                      <a:pt x="96" y="22"/>
                    </a:lnTo>
                    <a:lnTo>
                      <a:pt x="105" y="33"/>
                    </a:lnTo>
                    <a:lnTo>
                      <a:pt x="112" y="44"/>
                    </a:lnTo>
                    <a:close/>
                  </a:path>
                </a:pathLst>
              </a:custGeom>
              <a:solidFill>
                <a:srgbClr val="000000"/>
              </a:solidFill>
              <a:ln w="9525">
                <a:noFill/>
              </a:ln>
            </p:spPr>
            <p:txBody>
              <a:bodyPr/>
              <a:p>
                <a:endParaRPr lang="id-ID" altLang="en-US"/>
              </a:p>
            </p:txBody>
          </p:sp>
        </p:grpSp>
        <p:sp>
          <p:nvSpPr>
            <p:cNvPr id="174241" name="Konektor Garis Lurus 174240"/>
            <p:cNvSpPr/>
            <p:nvPr/>
          </p:nvSpPr>
          <p:spPr>
            <a:xfrm>
              <a:off x="2899" y="2520"/>
              <a:ext cx="187" cy="129"/>
            </a:xfrm>
            <a:prstGeom prst="line">
              <a:avLst/>
            </a:prstGeom>
            <a:ln w="19050" cap="flat" cmpd="sng">
              <a:solidFill>
                <a:srgbClr val="FF0000"/>
              </a:solidFill>
              <a:prstDash val="solid"/>
              <a:headEnd type="none" w="med" len="med"/>
              <a:tailEnd type="none" w="med" len="med"/>
            </a:ln>
          </p:spPr>
        </p:sp>
        <p:sp>
          <p:nvSpPr>
            <p:cNvPr id="174242" name="Oval 174241"/>
            <p:cNvSpPr>
              <a:spLocks noChangeAspect="1"/>
            </p:cNvSpPr>
            <p:nvPr/>
          </p:nvSpPr>
          <p:spPr>
            <a:xfrm>
              <a:off x="2087" y="2520"/>
              <a:ext cx="621" cy="609"/>
            </a:xfrm>
            <a:prstGeom prst="ellipse">
              <a:avLst/>
            </a:prstGeom>
            <a:solidFill>
              <a:srgbClr val="FFCC99"/>
            </a:solidFill>
            <a:ln w="9525" cap="flat" cmpd="sng">
              <a:solidFill>
                <a:schemeClr val="tx1"/>
              </a:solidFill>
              <a:prstDash val="solid"/>
              <a:headEnd type="none" w="med" len="med"/>
              <a:tailEnd type="none" w="med" len="med"/>
            </a:ln>
          </p:spPr>
          <p:txBody>
            <a:bodyPr wrap="none" anchor="ctr" anchorCtr="0"/>
            <a:p>
              <a:pPr algn="ctr"/>
              <a:endParaRPr lang="en-GB" altLang="x-none">
                <a:solidFill>
                  <a:schemeClr val="accent2"/>
                </a:solidFill>
              </a:endParaRPr>
            </a:p>
          </p:txBody>
        </p:sp>
        <p:graphicFrame>
          <p:nvGraphicFramePr>
            <p:cNvPr id="174243" name="Objek 174242"/>
            <p:cNvGraphicFramePr>
              <a:graphicFrameLocks noChangeAspect="1"/>
            </p:cNvGraphicFramePr>
            <p:nvPr/>
          </p:nvGraphicFramePr>
          <p:xfrm>
            <a:off x="2216" y="2552"/>
            <a:ext cx="433" cy="372"/>
          </p:xfrm>
          <a:graphic>
            <a:graphicData uri="http://schemas.openxmlformats.org/presentationml/2006/ole">
              <mc:AlternateContent xmlns:mc="http://schemas.openxmlformats.org/markup-compatibility/2006">
                <mc:Choice xmlns:v="urn:schemas-microsoft-com:vml" Requires="v">
                  <p:oleObj spid="_x0000_s3078" name="" r:id="rId3" imgW="3656965" imgH="3051175" progId="MS_ClipArt_Gallery.2">
                    <p:embed/>
                  </p:oleObj>
                </mc:Choice>
                <mc:Fallback>
                  <p:oleObj name="" r:id="rId3" imgW="3656965" imgH="3051175" progId="MS_ClipArt_Gallery.2">
                    <p:embed/>
                    <p:pic>
                      <p:nvPicPr>
                        <p:cNvPr id="0" name="Gambar 3077"/>
                        <p:cNvPicPr/>
                        <p:nvPr/>
                      </p:nvPicPr>
                      <p:blipFill>
                        <a:blip r:embed="rId4">
                          <a:clrChange>
                            <a:clrFrom>
                              <a:srgbClr val="603000"/>
                            </a:clrFrom>
                            <a:clrTo>
                              <a:srgbClr val="333300"/>
                            </a:clrTo>
                          </a:clrChange>
                          <a:clrChange>
                            <a:clrFrom>
                              <a:srgbClr val="A05000"/>
                            </a:clrFrom>
                            <a:clrTo>
                              <a:srgbClr val="333333"/>
                            </a:clrTo>
                          </a:clrChange>
                        </a:blip>
                        <a:stretch>
                          <a:fillRect/>
                        </a:stretch>
                      </p:blipFill>
                      <p:spPr>
                        <a:xfrm>
                          <a:off x="2216" y="2552"/>
                          <a:ext cx="433" cy="372"/>
                        </a:xfrm>
                        <a:prstGeom prst="rect">
                          <a:avLst/>
                        </a:prstGeom>
                        <a:noFill/>
                        <a:ln w="38100">
                          <a:noFill/>
                          <a:miter/>
                        </a:ln>
                      </p:spPr>
                    </p:pic>
                  </p:oleObj>
                </mc:Fallback>
              </mc:AlternateContent>
            </a:graphicData>
          </a:graphic>
        </p:graphicFrame>
        <p:sp>
          <p:nvSpPr>
            <p:cNvPr id="174244" name="Kotak Teks 174243"/>
            <p:cNvSpPr txBox="1"/>
            <p:nvPr/>
          </p:nvSpPr>
          <p:spPr>
            <a:xfrm>
              <a:off x="2122" y="2878"/>
              <a:ext cx="834" cy="280"/>
            </a:xfrm>
            <a:prstGeom prst="rect">
              <a:avLst/>
            </a:prstGeom>
            <a:noFill/>
            <a:ln w="9525">
              <a:noFill/>
            </a:ln>
          </p:spPr>
          <p:txBody>
            <a:bodyPr>
              <a:spAutoFit/>
            </a:bodyPr>
            <a:p>
              <a:pPr algn="r">
                <a:lnSpc>
                  <a:spcPct val="80000"/>
                </a:lnSpc>
              </a:pPr>
              <a:r>
                <a:rPr sz="1600" b="1">
                  <a:solidFill>
                    <a:schemeClr val="accent2"/>
                  </a:solidFill>
                  <a:latin typeface="Arial" panose="020B0604020202020204" pitchFamily="34" charset="0"/>
                </a:rPr>
                <a:t>Unit</a:t>
              </a:r>
              <a:endParaRPr sz="1600" b="1">
                <a:solidFill>
                  <a:schemeClr val="accent2"/>
                </a:solidFill>
                <a:latin typeface="Arial" panose="020B0604020202020204" pitchFamily="34" charset="0"/>
              </a:endParaRPr>
            </a:p>
            <a:p>
              <a:pPr algn="r">
                <a:lnSpc>
                  <a:spcPct val="80000"/>
                </a:lnSpc>
              </a:pPr>
              <a:r>
                <a:rPr sz="1600" b="1" err="1">
                  <a:solidFill>
                    <a:schemeClr val="accent2"/>
                  </a:solidFill>
                  <a:latin typeface="Arial" panose="020B0604020202020204" pitchFamily="34" charset="0"/>
                </a:rPr>
                <a:t>Layanan</a:t>
              </a:r>
              <a:endParaRPr sz="1600" b="1">
                <a:solidFill>
                  <a:schemeClr val="accent2"/>
                </a:solidFill>
                <a:latin typeface="Arial" panose="020B0604020202020204" pitchFamily="34" charset="0"/>
              </a:endParaRPr>
            </a:p>
          </p:txBody>
        </p:sp>
        <p:grpSp>
          <p:nvGrpSpPr>
            <p:cNvPr id="174245" name="Grup 174244"/>
            <p:cNvGrpSpPr/>
            <p:nvPr/>
          </p:nvGrpSpPr>
          <p:grpSpPr>
            <a:xfrm>
              <a:off x="2430" y="2424"/>
              <a:ext cx="500" cy="161"/>
              <a:chOff x="2688" y="3024"/>
              <a:chExt cx="768" cy="240"/>
            </a:xfrm>
          </p:grpSpPr>
          <p:sp>
            <p:nvSpPr>
              <p:cNvPr id="174246" name="Konektor Garis Lurus 174245"/>
              <p:cNvSpPr/>
              <p:nvPr/>
            </p:nvSpPr>
            <p:spPr>
              <a:xfrm flipV="1">
                <a:off x="2688" y="3024"/>
                <a:ext cx="480" cy="240"/>
              </a:xfrm>
              <a:prstGeom prst="line">
                <a:avLst/>
              </a:prstGeom>
              <a:ln w="19050" cap="flat" cmpd="sng">
                <a:solidFill>
                  <a:srgbClr val="FF0000"/>
                </a:solidFill>
                <a:prstDash val="solid"/>
                <a:headEnd type="none" w="med" len="med"/>
                <a:tailEnd type="none" w="med" len="med"/>
              </a:ln>
            </p:spPr>
          </p:sp>
          <p:sp>
            <p:nvSpPr>
              <p:cNvPr id="174247" name="Konektor Garis Lurus 174246"/>
              <p:cNvSpPr/>
              <p:nvPr/>
            </p:nvSpPr>
            <p:spPr>
              <a:xfrm>
                <a:off x="3168" y="3024"/>
                <a:ext cx="288" cy="192"/>
              </a:xfrm>
              <a:prstGeom prst="line">
                <a:avLst/>
              </a:prstGeom>
              <a:ln w="19050" cap="flat" cmpd="sng">
                <a:solidFill>
                  <a:srgbClr val="FF0000"/>
                </a:solidFill>
                <a:prstDash val="solid"/>
                <a:headEnd type="none" w="med" len="med"/>
                <a:tailEnd type="none" w="med" len="med"/>
              </a:ln>
            </p:spPr>
          </p:sp>
        </p:grpSp>
        <p:grpSp>
          <p:nvGrpSpPr>
            <p:cNvPr id="174248" name="Grup 174247"/>
            <p:cNvGrpSpPr>
              <a:grpSpLocks noChangeAspect="1"/>
            </p:cNvGrpSpPr>
            <p:nvPr/>
          </p:nvGrpSpPr>
          <p:grpSpPr>
            <a:xfrm>
              <a:off x="2087" y="2713"/>
              <a:ext cx="206" cy="134"/>
              <a:chOff x="3696" y="1859"/>
              <a:chExt cx="801" cy="508"/>
            </a:xfrm>
          </p:grpSpPr>
          <p:sp>
            <p:nvSpPr>
              <p:cNvPr id="174249" name="Bentuk Bebas 174248"/>
              <p:cNvSpPr>
                <a:spLocks noChangeAspect="1"/>
              </p:cNvSpPr>
              <p:nvPr/>
            </p:nvSpPr>
            <p:spPr>
              <a:xfrm>
                <a:off x="3780" y="1899"/>
                <a:ext cx="493" cy="389"/>
              </a:xfrm>
              <a:custGeom>
                <a:avLst/>
                <a:gdLst/>
                <a:ahLst/>
                <a:cxnLst/>
                <a:pathLst>
                  <a:path w="987" h="778">
                    <a:moveTo>
                      <a:pt x="0" y="310"/>
                    </a:moveTo>
                    <a:lnTo>
                      <a:pt x="331" y="181"/>
                    </a:lnTo>
                    <a:lnTo>
                      <a:pt x="365" y="0"/>
                    </a:lnTo>
                    <a:lnTo>
                      <a:pt x="652" y="21"/>
                    </a:lnTo>
                    <a:lnTo>
                      <a:pt x="987" y="160"/>
                    </a:lnTo>
                    <a:lnTo>
                      <a:pt x="913" y="508"/>
                    </a:lnTo>
                    <a:lnTo>
                      <a:pt x="242" y="778"/>
                    </a:lnTo>
                    <a:lnTo>
                      <a:pt x="0" y="373"/>
                    </a:lnTo>
                    <a:lnTo>
                      <a:pt x="0" y="310"/>
                    </a:lnTo>
                    <a:lnTo>
                      <a:pt x="0" y="310"/>
                    </a:lnTo>
                    <a:close/>
                  </a:path>
                </a:pathLst>
              </a:custGeom>
              <a:solidFill>
                <a:srgbClr val="E0E0E0"/>
              </a:solidFill>
              <a:ln w="9525">
                <a:noFill/>
              </a:ln>
            </p:spPr>
            <p:txBody>
              <a:bodyPr/>
              <a:p>
                <a:endParaRPr lang="id-ID" altLang="en-US"/>
              </a:p>
            </p:txBody>
          </p:sp>
          <p:sp>
            <p:nvSpPr>
              <p:cNvPr id="174250" name="Bentuk Bebas 174249"/>
              <p:cNvSpPr>
                <a:spLocks noChangeAspect="1"/>
              </p:cNvSpPr>
              <p:nvPr/>
            </p:nvSpPr>
            <p:spPr>
              <a:xfrm>
                <a:off x="3697" y="1933"/>
                <a:ext cx="617" cy="428"/>
              </a:xfrm>
              <a:custGeom>
                <a:avLst/>
                <a:gdLst/>
                <a:ahLst/>
                <a:cxnLst/>
                <a:pathLst>
                  <a:path w="1236" h="855">
                    <a:moveTo>
                      <a:pt x="0" y="357"/>
                    </a:moveTo>
                    <a:lnTo>
                      <a:pt x="86" y="268"/>
                    </a:lnTo>
                    <a:lnTo>
                      <a:pt x="422" y="663"/>
                    </a:lnTo>
                    <a:lnTo>
                      <a:pt x="517" y="612"/>
                    </a:lnTo>
                    <a:lnTo>
                      <a:pt x="420" y="568"/>
                    </a:lnTo>
                    <a:lnTo>
                      <a:pt x="717" y="397"/>
                    </a:lnTo>
                    <a:lnTo>
                      <a:pt x="893" y="454"/>
                    </a:lnTo>
                    <a:lnTo>
                      <a:pt x="857" y="408"/>
                    </a:lnTo>
                    <a:lnTo>
                      <a:pt x="901" y="323"/>
                    </a:lnTo>
                    <a:lnTo>
                      <a:pt x="950" y="266"/>
                    </a:lnTo>
                    <a:lnTo>
                      <a:pt x="682" y="89"/>
                    </a:lnTo>
                    <a:lnTo>
                      <a:pt x="586" y="142"/>
                    </a:lnTo>
                    <a:lnTo>
                      <a:pt x="498" y="112"/>
                    </a:lnTo>
                    <a:lnTo>
                      <a:pt x="508" y="28"/>
                    </a:lnTo>
                    <a:lnTo>
                      <a:pt x="574" y="43"/>
                    </a:lnTo>
                    <a:lnTo>
                      <a:pt x="567" y="2"/>
                    </a:lnTo>
                    <a:lnTo>
                      <a:pt x="639" y="0"/>
                    </a:lnTo>
                    <a:lnTo>
                      <a:pt x="922" y="95"/>
                    </a:lnTo>
                    <a:lnTo>
                      <a:pt x="1045" y="155"/>
                    </a:lnTo>
                    <a:lnTo>
                      <a:pt x="1023" y="87"/>
                    </a:lnTo>
                    <a:lnTo>
                      <a:pt x="1122" y="55"/>
                    </a:lnTo>
                    <a:lnTo>
                      <a:pt x="1236" y="209"/>
                    </a:lnTo>
                    <a:lnTo>
                      <a:pt x="1228" y="389"/>
                    </a:lnTo>
                    <a:lnTo>
                      <a:pt x="1201" y="509"/>
                    </a:lnTo>
                    <a:lnTo>
                      <a:pt x="1007" y="513"/>
                    </a:lnTo>
                    <a:lnTo>
                      <a:pt x="481" y="716"/>
                    </a:lnTo>
                    <a:lnTo>
                      <a:pt x="384" y="855"/>
                    </a:lnTo>
                    <a:lnTo>
                      <a:pt x="306" y="731"/>
                    </a:lnTo>
                    <a:lnTo>
                      <a:pt x="318" y="690"/>
                    </a:lnTo>
                    <a:lnTo>
                      <a:pt x="205" y="534"/>
                    </a:lnTo>
                    <a:lnTo>
                      <a:pt x="99" y="416"/>
                    </a:lnTo>
                    <a:lnTo>
                      <a:pt x="40" y="448"/>
                    </a:lnTo>
                    <a:lnTo>
                      <a:pt x="0" y="357"/>
                    </a:lnTo>
                    <a:lnTo>
                      <a:pt x="0" y="357"/>
                    </a:lnTo>
                    <a:close/>
                  </a:path>
                </a:pathLst>
              </a:custGeom>
              <a:solidFill>
                <a:srgbClr val="999999"/>
              </a:solidFill>
              <a:ln w="9525">
                <a:noFill/>
              </a:ln>
            </p:spPr>
            <p:txBody>
              <a:bodyPr/>
              <a:p>
                <a:endParaRPr lang="id-ID" altLang="en-US"/>
              </a:p>
            </p:txBody>
          </p:sp>
          <p:sp>
            <p:nvSpPr>
              <p:cNvPr id="174251" name="Bentuk Bebas 174250"/>
              <p:cNvSpPr>
                <a:spLocks noChangeAspect="1"/>
              </p:cNvSpPr>
              <p:nvPr/>
            </p:nvSpPr>
            <p:spPr>
              <a:xfrm>
                <a:off x="3989" y="1992"/>
                <a:ext cx="165" cy="127"/>
              </a:xfrm>
              <a:custGeom>
                <a:avLst/>
                <a:gdLst/>
                <a:ahLst/>
                <a:cxnLst/>
                <a:pathLst>
                  <a:path w="328" h="253">
                    <a:moveTo>
                      <a:pt x="0" y="25"/>
                    </a:moveTo>
                    <a:lnTo>
                      <a:pt x="249" y="253"/>
                    </a:lnTo>
                    <a:lnTo>
                      <a:pt x="328" y="124"/>
                    </a:lnTo>
                    <a:lnTo>
                      <a:pt x="89" y="0"/>
                    </a:lnTo>
                    <a:lnTo>
                      <a:pt x="0" y="25"/>
                    </a:lnTo>
                    <a:lnTo>
                      <a:pt x="0" y="25"/>
                    </a:lnTo>
                    <a:close/>
                  </a:path>
                </a:pathLst>
              </a:custGeom>
              <a:solidFill>
                <a:srgbClr val="999999"/>
              </a:solidFill>
              <a:ln w="9525">
                <a:noFill/>
              </a:ln>
            </p:spPr>
            <p:txBody>
              <a:bodyPr/>
              <a:p>
                <a:endParaRPr lang="id-ID" altLang="en-US"/>
              </a:p>
            </p:txBody>
          </p:sp>
          <p:sp>
            <p:nvSpPr>
              <p:cNvPr id="174252" name="Bentuk Bebas 174251"/>
              <p:cNvSpPr>
                <a:spLocks noChangeAspect="1"/>
              </p:cNvSpPr>
              <p:nvPr/>
            </p:nvSpPr>
            <p:spPr>
              <a:xfrm>
                <a:off x="3790" y="2098"/>
                <a:ext cx="123" cy="121"/>
              </a:xfrm>
              <a:custGeom>
                <a:avLst/>
                <a:gdLst/>
                <a:ahLst/>
                <a:cxnLst/>
                <a:pathLst>
                  <a:path w="247" h="244">
                    <a:moveTo>
                      <a:pt x="57" y="0"/>
                    </a:moveTo>
                    <a:lnTo>
                      <a:pt x="247" y="177"/>
                    </a:lnTo>
                    <a:lnTo>
                      <a:pt x="219" y="244"/>
                    </a:lnTo>
                    <a:lnTo>
                      <a:pt x="0" y="6"/>
                    </a:lnTo>
                    <a:lnTo>
                      <a:pt x="57" y="0"/>
                    </a:lnTo>
                    <a:lnTo>
                      <a:pt x="57" y="0"/>
                    </a:lnTo>
                    <a:close/>
                  </a:path>
                </a:pathLst>
              </a:custGeom>
              <a:solidFill>
                <a:srgbClr val="999999"/>
              </a:solidFill>
              <a:ln w="9525">
                <a:noFill/>
              </a:ln>
            </p:spPr>
            <p:txBody>
              <a:bodyPr/>
              <a:p>
                <a:endParaRPr lang="id-ID" altLang="en-US"/>
              </a:p>
            </p:txBody>
          </p:sp>
          <p:sp>
            <p:nvSpPr>
              <p:cNvPr id="174253" name="Bentuk Bebas 174252"/>
              <p:cNvSpPr>
                <a:spLocks noChangeAspect="1"/>
              </p:cNvSpPr>
              <p:nvPr/>
            </p:nvSpPr>
            <p:spPr>
              <a:xfrm>
                <a:off x="3888" y="2160"/>
                <a:ext cx="364" cy="207"/>
              </a:xfrm>
              <a:custGeom>
                <a:avLst/>
                <a:gdLst/>
                <a:ahLst/>
                <a:cxnLst/>
                <a:pathLst>
                  <a:path w="728" h="412">
                    <a:moveTo>
                      <a:pt x="0" y="412"/>
                    </a:moveTo>
                    <a:lnTo>
                      <a:pt x="160" y="374"/>
                    </a:lnTo>
                    <a:lnTo>
                      <a:pt x="171" y="277"/>
                    </a:lnTo>
                    <a:lnTo>
                      <a:pt x="538" y="182"/>
                    </a:lnTo>
                    <a:lnTo>
                      <a:pt x="549" y="230"/>
                    </a:lnTo>
                    <a:lnTo>
                      <a:pt x="728" y="169"/>
                    </a:lnTo>
                    <a:lnTo>
                      <a:pt x="673" y="53"/>
                    </a:lnTo>
                    <a:lnTo>
                      <a:pt x="511" y="0"/>
                    </a:lnTo>
                    <a:lnTo>
                      <a:pt x="38" y="175"/>
                    </a:lnTo>
                    <a:lnTo>
                      <a:pt x="0" y="412"/>
                    </a:lnTo>
                    <a:lnTo>
                      <a:pt x="0" y="412"/>
                    </a:lnTo>
                    <a:close/>
                  </a:path>
                </a:pathLst>
              </a:custGeom>
              <a:solidFill>
                <a:srgbClr val="000000"/>
              </a:solidFill>
              <a:ln w="9525">
                <a:noFill/>
              </a:ln>
            </p:spPr>
            <p:txBody>
              <a:bodyPr/>
              <a:p>
                <a:endParaRPr lang="id-ID" altLang="en-US"/>
              </a:p>
            </p:txBody>
          </p:sp>
          <p:sp>
            <p:nvSpPr>
              <p:cNvPr id="174254" name="Bentuk Bebas 174253"/>
              <p:cNvSpPr>
                <a:spLocks noChangeAspect="1"/>
              </p:cNvSpPr>
              <p:nvPr/>
            </p:nvSpPr>
            <p:spPr>
              <a:xfrm>
                <a:off x="3830" y="2039"/>
                <a:ext cx="270" cy="180"/>
              </a:xfrm>
              <a:custGeom>
                <a:avLst/>
                <a:gdLst/>
                <a:ahLst/>
                <a:cxnLst/>
                <a:pathLst>
                  <a:path w="542" h="361">
                    <a:moveTo>
                      <a:pt x="57" y="53"/>
                    </a:moveTo>
                    <a:lnTo>
                      <a:pt x="259" y="228"/>
                    </a:lnTo>
                    <a:lnTo>
                      <a:pt x="335" y="205"/>
                    </a:lnTo>
                    <a:lnTo>
                      <a:pt x="84" y="0"/>
                    </a:lnTo>
                    <a:lnTo>
                      <a:pt x="154" y="15"/>
                    </a:lnTo>
                    <a:lnTo>
                      <a:pt x="384" y="188"/>
                    </a:lnTo>
                    <a:lnTo>
                      <a:pt x="477" y="161"/>
                    </a:lnTo>
                    <a:lnTo>
                      <a:pt x="542" y="209"/>
                    </a:lnTo>
                    <a:lnTo>
                      <a:pt x="139" y="361"/>
                    </a:lnTo>
                    <a:lnTo>
                      <a:pt x="167" y="294"/>
                    </a:lnTo>
                    <a:lnTo>
                      <a:pt x="213" y="258"/>
                    </a:lnTo>
                    <a:lnTo>
                      <a:pt x="0" y="49"/>
                    </a:lnTo>
                    <a:lnTo>
                      <a:pt x="57" y="53"/>
                    </a:lnTo>
                    <a:lnTo>
                      <a:pt x="57" y="53"/>
                    </a:lnTo>
                    <a:close/>
                  </a:path>
                </a:pathLst>
              </a:custGeom>
              <a:solidFill>
                <a:srgbClr val="000000"/>
              </a:solidFill>
              <a:ln w="9525">
                <a:noFill/>
              </a:ln>
            </p:spPr>
            <p:txBody>
              <a:bodyPr/>
              <a:p>
                <a:endParaRPr lang="id-ID" altLang="en-US"/>
              </a:p>
            </p:txBody>
          </p:sp>
          <p:sp>
            <p:nvSpPr>
              <p:cNvPr id="174255" name="Bentuk Bebas 174254"/>
              <p:cNvSpPr>
                <a:spLocks noChangeAspect="1"/>
              </p:cNvSpPr>
              <p:nvPr/>
            </p:nvSpPr>
            <p:spPr>
              <a:xfrm>
                <a:off x="3812" y="2055"/>
                <a:ext cx="173" cy="66"/>
              </a:xfrm>
              <a:custGeom>
                <a:avLst/>
                <a:gdLst/>
                <a:ahLst/>
                <a:cxnLst/>
                <a:pathLst>
                  <a:path w="348" h="131">
                    <a:moveTo>
                      <a:pt x="13" y="85"/>
                    </a:moveTo>
                    <a:lnTo>
                      <a:pt x="298" y="0"/>
                    </a:lnTo>
                    <a:lnTo>
                      <a:pt x="348" y="25"/>
                    </a:lnTo>
                    <a:lnTo>
                      <a:pt x="298" y="27"/>
                    </a:lnTo>
                    <a:lnTo>
                      <a:pt x="0" y="131"/>
                    </a:lnTo>
                    <a:lnTo>
                      <a:pt x="13" y="85"/>
                    </a:lnTo>
                    <a:lnTo>
                      <a:pt x="13" y="85"/>
                    </a:lnTo>
                    <a:close/>
                  </a:path>
                </a:pathLst>
              </a:custGeom>
              <a:solidFill>
                <a:srgbClr val="000000"/>
              </a:solidFill>
              <a:ln w="9525">
                <a:noFill/>
              </a:ln>
            </p:spPr>
            <p:txBody>
              <a:bodyPr/>
              <a:p>
                <a:endParaRPr lang="id-ID" altLang="en-US"/>
              </a:p>
            </p:txBody>
          </p:sp>
          <p:sp>
            <p:nvSpPr>
              <p:cNvPr id="174256" name="Bentuk Bebas 174255"/>
              <p:cNvSpPr>
                <a:spLocks noChangeAspect="1"/>
              </p:cNvSpPr>
              <p:nvPr/>
            </p:nvSpPr>
            <p:spPr>
              <a:xfrm>
                <a:off x="3855" y="2089"/>
                <a:ext cx="176" cy="69"/>
              </a:xfrm>
              <a:custGeom>
                <a:avLst/>
                <a:gdLst/>
                <a:ahLst/>
                <a:cxnLst/>
                <a:pathLst>
                  <a:path w="351" h="137">
                    <a:moveTo>
                      <a:pt x="0" y="137"/>
                    </a:moveTo>
                    <a:lnTo>
                      <a:pt x="24" y="84"/>
                    </a:lnTo>
                    <a:lnTo>
                      <a:pt x="294" y="0"/>
                    </a:lnTo>
                    <a:lnTo>
                      <a:pt x="351" y="27"/>
                    </a:lnTo>
                    <a:lnTo>
                      <a:pt x="294" y="31"/>
                    </a:lnTo>
                    <a:lnTo>
                      <a:pt x="0" y="137"/>
                    </a:lnTo>
                    <a:lnTo>
                      <a:pt x="0" y="137"/>
                    </a:lnTo>
                    <a:close/>
                  </a:path>
                </a:pathLst>
              </a:custGeom>
              <a:solidFill>
                <a:srgbClr val="000000"/>
              </a:solidFill>
              <a:ln w="9525">
                <a:noFill/>
              </a:ln>
            </p:spPr>
            <p:txBody>
              <a:bodyPr/>
              <a:p>
                <a:endParaRPr lang="id-ID" altLang="en-US"/>
              </a:p>
            </p:txBody>
          </p:sp>
          <p:sp>
            <p:nvSpPr>
              <p:cNvPr id="174257" name="Bentuk Bebas 174256"/>
              <p:cNvSpPr>
                <a:spLocks noChangeAspect="1"/>
              </p:cNvSpPr>
              <p:nvPr/>
            </p:nvSpPr>
            <p:spPr>
              <a:xfrm>
                <a:off x="3931" y="1950"/>
                <a:ext cx="223" cy="169"/>
              </a:xfrm>
              <a:custGeom>
                <a:avLst/>
                <a:gdLst/>
                <a:ahLst/>
                <a:cxnLst/>
                <a:pathLst>
                  <a:path w="444" h="336">
                    <a:moveTo>
                      <a:pt x="0" y="57"/>
                    </a:moveTo>
                    <a:lnTo>
                      <a:pt x="123" y="165"/>
                    </a:lnTo>
                    <a:lnTo>
                      <a:pt x="197" y="156"/>
                    </a:lnTo>
                    <a:lnTo>
                      <a:pt x="365" y="209"/>
                    </a:lnTo>
                    <a:lnTo>
                      <a:pt x="365" y="336"/>
                    </a:lnTo>
                    <a:lnTo>
                      <a:pt x="444" y="207"/>
                    </a:lnTo>
                    <a:lnTo>
                      <a:pt x="193" y="17"/>
                    </a:lnTo>
                    <a:lnTo>
                      <a:pt x="140" y="0"/>
                    </a:lnTo>
                    <a:lnTo>
                      <a:pt x="125" y="68"/>
                    </a:lnTo>
                    <a:lnTo>
                      <a:pt x="0" y="57"/>
                    </a:lnTo>
                    <a:lnTo>
                      <a:pt x="0" y="57"/>
                    </a:lnTo>
                    <a:close/>
                  </a:path>
                </a:pathLst>
              </a:custGeom>
              <a:solidFill>
                <a:srgbClr val="000000"/>
              </a:solidFill>
              <a:ln w="9525">
                <a:noFill/>
              </a:ln>
            </p:spPr>
            <p:txBody>
              <a:bodyPr/>
              <a:p>
                <a:endParaRPr lang="id-ID" altLang="en-US"/>
              </a:p>
            </p:txBody>
          </p:sp>
          <p:sp>
            <p:nvSpPr>
              <p:cNvPr id="174258" name="Bentuk Bebas 174257"/>
              <p:cNvSpPr>
                <a:spLocks noChangeAspect="1"/>
              </p:cNvSpPr>
              <p:nvPr/>
            </p:nvSpPr>
            <p:spPr>
              <a:xfrm>
                <a:off x="3908" y="1859"/>
                <a:ext cx="425" cy="307"/>
              </a:xfrm>
              <a:custGeom>
                <a:avLst/>
                <a:gdLst/>
                <a:ahLst/>
                <a:cxnLst/>
                <a:pathLst>
                  <a:path w="850" h="614">
                    <a:moveTo>
                      <a:pt x="0" y="204"/>
                    </a:moveTo>
                    <a:lnTo>
                      <a:pt x="15" y="63"/>
                    </a:lnTo>
                    <a:lnTo>
                      <a:pt x="59" y="0"/>
                    </a:lnTo>
                    <a:lnTo>
                      <a:pt x="291" y="12"/>
                    </a:lnTo>
                    <a:lnTo>
                      <a:pt x="770" y="225"/>
                    </a:lnTo>
                    <a:lnTo>
                      <a:pt x="831" y="331"/>
                    </a:lnTo>
                    <a:lnTo>
                      <a:pt x="850" y="458"/>
                    </a:lnTo>
                    <a:lnTo>
                      <a:pt x="794" y="590"/>
                    </a:lnTo>
                    <a:lnTo>
                      <a:pt x="787" y="470"/>
                    </a:lnTo>
                    <a:lnTo>
                      <a:pt x="648" y="496"/>
                    </a:lnTo>
                    <a:lnTo>
                      <a:pt x="692" y="536"/>
                    </a:lnTo>
                    <a:lnTo>
                      <a:pt x="749" y="550"/>
                    </a:lnTo>
                    <a:lnTo>
                      <a:pt x="707" y="607"/>
                    </a:lnTo>
                    <a:lnTo>
                      <a:pt x="612" y="614"/>
                    </a:lnTo>
                    <a:lnTo>
                      <a:pt x="498" y="565"/>
                    </a:lnTo>
                    <a:lnTo>
                      <a:pt x="521" y="489"/>
                    </a:lnTo>
                    <a:lnTo>
                      <a:pt x="599" y="403"/>
                    </a:lnTo>
                    <a:lnTo>
                      <a:pt x="357" y="219"/>
                    </a:lnTo>
                    <a:lnTo>
                      <a:pt x="532" y="278"/>
                    </a:lnTo>
                    <a:lnTo>
                      <a:pt x="680" y="403"/>
                    </a:lnTo>
                    <a:lnTo>
                      <a:pt x="791" y="407"/>
                    </a:lnTo>
                    <a:lnTo>
                      <a:pt x="756" y="324"/>
                    </a:lnTo>
                    <a:lnTo>
                      <a:pt x="680" y="238"/>
                    </a:lnTo>
                    <a:lnTo>
                      <a:pt x="395" y="101"/>
                    </a:lnTo>
                    <a:lnTo>
                      <a:pt x="122" y="44"/>
                    </a:lnTo>
                    <a:lnTo>
                      <a:pt x="82" y="63"/>
                    </a:lnTo>
                    <a:lnTo>
                      <a:pt x="118" y="168"/>
                    </a:lnTo>
                    <a:lnTo>
                      <a:pt x="55" y="120"/>
                    </a:lnTo>
                    <a:lnTo>
                      <a:pt x="44" y="185"/>
                    </a:lnTo>
                    <a:lnTo>
                      <a:pt x="0" y="204"/>
                    </a:lnTo>
                    <a:lnTo>
                      <a:pt x="0" y="204"/>
                    </a:lnTo>
                    <a:close/>
                  </a:path>
                </a:pathLst>
              </a:custGeom>
              <a:solidFill>
                <a:srgbClr val="000000"/>
              </a:solidFill>
              <a:ln w="9525">
                <a:noFill/>
              </a:ln>
            </p:spPr>
            <p:txBody>
              <a:bodyPr/>
              <a:p>
                <a:endParaRPr lang="id-ID" altLang="en-US"/>
              </a:p>
            </p:txBody>
          </p:sp>
          <p:sp>
            <p:nvSpPr>
              <p:cNvPr id="174259" name="Bentuk Bebas 174258"/>
              <p:cNvSpPr>
                <a:spLocks noChangeAspect="1"/>
              </p:cNvSpPr>
              <p:nvPr/>
            </p:nvSpPr>
            <p:spPr>
              <a:xfrm>
                <a:off x="4313" y="2084"/>
                <a:ext cx="82" cy="91"/>
              </a:xfrm>
              <a:custGeom>
                <a:avLst/>
                <a:gdLst/>
                <a:ahLst/>
                <a:cxnLst/>
                <a:pathLst>
                  <a:path w="163" h="180">
                    <a:moveTo>
                      <a:pt x="7" y="0"/>
                    </a:moveTo>
                    <a:lnTo>
                      <a:pt x="131" y="34"/>
                    </a:lnTo>
                    <a:lnTo>
                      <a:pt x="163" y="93"/>
                    </a:lnTo>
                    <a:lnTo>
                      <a:pt x="150" y="160"/>
                    </a:lnTo>
                    <a:lnTo>
                      <a:pt x="104" y="180"/>
                    </a:lnTo>
                    <a:lnTo>
                      <a:pt x="59" y="160"/>
                    </a:lnTo>
                    <a:lnTo>
                      <a:pt x="78" y="110"/>
                    </a:lnTo>
                    <a:lnTo>
                      <a:pt x="117" y="137"/>
                    </a:lnTo>
                    <a:lnTo>
                      <a:pt x="119" y="74"/>
                    </a:lnTo>
                    <a:lnTo>
                      <a:pt x="66" y="47"/>
                    </a:lnTo>
                    <a:lnTo>
                      <a:pt x="0" y="51"/>
                    </a:lnTo>
                    <a:lnTo>
                      <a:pt x="7" y="0"/>
                    </a:lnTo>
                    <a:lnTo>
                      <a:pt x="7" y="0"/>
                    </a:lnTo>
                    <a:close/>
                  </a:path>
                </a:pathLst>
              </a:custGeom>
              <a:solidFill>
                <a:srgbClr val="000000"/>
              </a:solidFill>
              <a:ln w="9525">
                <a:noFill/>
              </a:ln>
            </p:spPr>
            <p:txBody>
              <a:bodyPr/>
              <a:p>
                <a:endParaRPr lang="id-ID" altLang="en-US"/>
              </a:p>
            </p:txBody>
          </p:sp>
          <p:sp>
            <p:nvSpPr>
              <p:cNvPr id="174260" name="Bentuk Bebas 174259"/>
              <p:cNvSpPr>
                <a:spLocks noChangeAspect="1"/>
              </p:cNvSpPr>
              <p:nvPr/>
            </p:nvSpPr>
            <p:spPr>
              <a:xfrm>
                <a:off x="4335" y="2118"/>
                <a:ext cx="127" cy="114"/>
              </a:xfrm>
              <a:custGeom>
                <a:avLst/>
                <a:gdLst/>
                <a:ahLst/>
                <a:cxnLst/>
                <a:pathLst>
                  <a:path w="253" h="228">
                    <a:moveTo>
                      <a:pt x="16" y="94"/>
                    </a:moveTo>
                    <a:lnTo>
                      <a:pt x="0" y="38"/>
                    </a:lnTo>
                    <a:lnTo>
                      <a:pt x="27" y="8"/>
                    </a:lnTo>
                    <a:lnTo>
                      <a:pt x="137" y="0"/>
                    </a:lnTo>
                    <a:lnTo>
                      <a:pt x="217" y="57"/>
                    </a:lnTo>
                    <a:lnTo>
                      <a:pt x="253" y="128"/>
                    </a:lnTo>
                    <a:lnTo>
                      <a:pt x="249" y="196"/>
                    </a:lnTo>
                    <a:lnTo>
                      <a:pt x="208" y="228"/>
                    </a:lnTo>
                    <a:lnTo>
                      <a:pt x="141" y="211"/>
                    </a:lnTo>
                    <a:lnTo>
                      <a:pt x="128" y="168"/>
                    </a:lnTo>
                    <a:lnTo>
                      <a:pt x="143" y="145"/>
                    </a:lnTo>
                    <a:lnTo>
                      <a:pt x="181" y="137"/>
                    </a:lnTo>
                    <a:lnTo>
                      <a:pt x="181" y="164"/>
                    </a:lnTo>
                    <a:lnTo>
                      <a:pt x="175" y="189"/>
                    </a:lnTo>
                    <a:lnTo>
                      <a:pt x="213" y="187"/>
                    </a:lnTo>
                    <a:lnTo>
                      <a:pt x="227" y="147"/>
                    </a:lnTo>
                    <a:lnTo>
                      <a:pt x="208" y="84"/>
                    </a:lnTo>
                    <a:lnTo>
                      <a:pt x="143" y="48"/>
                    </a:lnTo>
                    <a:lnTo>
                      <a:pt x="101" y="40"/>
                    </a:lnTo>
                    <a:lnTo>
                      <a:pt x="35" y="44"/>
                    </a:lnTo>
                    <a:lnTo>
                      <a:pt x="50" y="75"/>
                    </a:lnTo>
                    <a:lnTo>
                      <a:pt x="16" y="94"/>
                    </a:lnTo>
                    <a:lnTo>
                      <a:pt x="16" y="94"/>
                    </a:lnTo>
                    <a:close/>
                  </a:path>
                </a:pathLst>
              </a:custGeom>
              <a:solidFill>
                <a:srgbClr val="000000"/>
              </a:solidFill>
              <a:ln w="9525">
                <a:noFill/>
              </a:ln>
            </p:spPr>
            <p:txBody>
              <a:bodyPr/>
              <a:p>
                <a:endParaRPr lang="id-ID" altLang="en-US"/>
              </a:p>
            </p:txBody>
          </p:sp>
          <p:sp>
            <p:nvSpPr>
              <p:cNvPr id="174261" name="Bentuk Bebas 174260"/>
              <p:cNvSpPr>
                <a:spLocks noChangeAspect="1"/>
              </p:cNvSpPr>
              <p:nvPr/>
            </p:nvSpPr>
            <p:spPr>
              <a:xfrm>
                <a:off x="4406" y="2177"/>
                <a:ext cx="91" cy="119"/>
              </a:xfrm>
              <a:custGeom>
                <a:avLst/>
                <a:gdLst/>
                <a:ahLst/>
                <a:cxnLst/>
                <a:pathLst>
                  <a:path w="180" h="240">
                    <a:moveTo>
                      <a:pt x="0" y="27"/>
                    </a:moveTo>
                    <a:lnTo>
                      <a:pt x="55" y="0"/>
                    </a:lnTo>
                    <a:lnTo>
                      <a:pt x="114" y="0"/>
                    </a:lnTo>
                    <a:lnTo>
                      <a:pt x="156" y="36"/>
                    </a:lnTo>
                    <a:lnTo>
                      <a:pt x="180" y="76"/>
                    </a:lnTo>
                    <a:lnTo>
                      <a:pt x="167" y="152"/>
                    </a:lnTo>
                    <a:lnTo>
                      <a:pt x="91" y="240"/>
                    </a:lnTo>
                    <a:lnTo>
                      <a:pt x="30" y="213"/>
                    </a:lnTo>
                    <a:lnTo>
                      <a:pt x="110" y="169"/>
                    </a:lnTo>
                    <a:lnTo>
                      <a:pt x="141" y="93"/>
                    </a:lnTo>
                    <a:lnTo>
                      <a:pt x="112" y="42"/>
                    </a:lnTo>
                    <a:lnTo>
                      <a:pt x="70" y="34"/>
                    </a:lnTo>
                    <a:lnTo>
                      <a:pt x="38" y="46"/>
                    </a:lnTo>
                    <a:lnTo>
                      <a:pt x="0" y="27"/>
                    </a:lnTo>
                    <a:lnTo>
                      <a:pt x="0" y="27"/>
                    </a:lnTo>
                    <a:close/>
                  </a:path>
                </a:pathLst>
              </a:custGeom>
              <a:solidFill>
                <a:srgbClr val="000000"/>
              </a:solidFill>
              <a:ln w="9525">
                <a:noFill/>
              </a:ln>
            </p:spPr>
            <p:txBody>
              <a:bodyPr/>
              <a:p>
                <a:endParaRPr lang="id-ID" altLang="en-US"/>
              </a:p>
            </p:txBody>
          </p:sp>
          <p:sp>
            <p:nvSpPr>
              <p:cNvPr id="174262" name="Konektor Garis Lurus 174261"/>
              <p:cNvSpPr>
                <a:spLocks noChangeAspect="1"/>
              </p:cNvSpPr>
              <p:nvPr/>
            </p:nvSpPr>
            <p:spPr>
              <a:xfrm flipV="1">
                <a:off x="3696" y="1968"/>
                <a:ext cx="240" cy="96"/>
              </a:xfrm>
              <a:prstGeom prst="line">
                <a:avLst/>
              </a:prstGeom>
              <a:ln w="38100" cap="flat" cmpd="sng">
                <a:solidFill>
                  <a:schemeClr val="tx1"/>
                </a:solidFill>
                <a:prstDash val="solid"/>
                <a:headEnd type="none" w="med" len="med"/>
                <a:tailEnd type="none" w="med" len="med"/>
              </a:ln>
            </p:spPr>
          </p:sp>
          <p:sp>
            <p:nvSpPr>
              <p:cNvPr id="174263" name="Paralelogram 174262"/>
              <p:cNvSpPr>
                <a:spLocks noChangeAspect="1"/>
              </p:cNvSpPr>
              <p:nvPr/>
            </p:nvSpPr>
            <p:spPr>
              <a:xfrm rot="-1284459">
                <a:off x="3845" y="2236"/>
                <a:ext cx="480" cy="47"/>
              </a:xfrm>
              <a:prstGeom prst="parallelogram">
                <a:avLst>
                  <a:gd name="adj" fmla="val 170216"/>
                </a:avLst>
              </a:prstGeom>
              <a:solidFill>
                <a:schemeClr val="tx1"/>
              </a:solidFill>
              <a:ln w="9525" cap="flat" cmpd="sng">
                <a:solidFill>
                  <a:schemeClr val="tx1"/>
                </a:solidFill>
                <a:prstDash val="solid"/>
                <a:miter/>
                <a:headEnd type="none" w="med" len="med"/>
                <a:tailEnd type="none" w="med" len="med"/>
              </a:ln>
            </p:spPr>
            <p:txBody>
              <a:bodyPr/>
              <a:p>
                <a:endParaRPr lang="id-ID" altLang="en-US"/>
              </a:p>
            </p:txBody>
          </p:sp>
        </p:grpSp>
        <p:grpSp>
          <p:nvGrpSpPr>
            <p:cNvPr id="174264" name="Grup 174263"/>
            <p:cNvGrpSpPr/>
            <p:nvPr/>
          </p:nvGrpSpPr>
          <p:grpSpPr>
            <a:xfrm>
              <a:off x="2493" y="2604"/>
              <a:ext cx="94" cy="45"/>
              <a:chOff x="2506" y="2352"/>
              <a:chExt cx="477" cy="306"/>
            </a:xfrm>
          </p:grpSpPr>
          <p:sp>
            <p:nvSpPr>
              <p:cNvPr id="174265" name="Bentuk Bebas 174264"/>
              <p:cNvSpPr/>
              <p:nvPr/>
            </p:nvSpPr>
            <p:spPr>
              <a:xfrm>
                <a:off x="2506" y="2568"/>
                <a:ext cx="138" cy="90"/>
              </a:xfrm>
              <a:custGeom>
                <a:avLst/>
                <a:gdLst/>
                <a:ahLst/>
                <a:cxnLst/>
                <a:pathLst>
                  <a:path w="84" h="51">
                    <a:moveTo>
                      <a:pt x="83" y="6"/>
                    </a:moveTo>
                    <a:lnTo>
                      <a:pt x="83" y="4"/>
                    </a:lnTo>
                    <a:lnTo>
                      <a:pt x="81" y="0"/>
                    </a:lnTo>
                    <a:lnTo>
                      <a:pt x="39" y="23"/>
                    </a:lnTo>
                    <a:lnTo>
                      <a:pt x="37" y="21"/>
                    </a:lnTo>
                    <a:lnTo>
                      <a:pt x="35" y="21"/>
                    </a:lnTo>
                    <a:lnTo>
                      <a:pt x="33" y="19"/>
                    </a:lnTo>
                    <a:lnTo>
                      <a:pt x="31" y="18"/>
                    </a:lnTo>
                    <a:lnTo>
                      <a:pt x="27" y="18"/>
                    </a:lnTo>
                    <a:lnTo>
                      <a:pt x="25" y="18"/>
                    </a:lnTo>
                    <a:lnTo>
                      <a:pt x="23" y="18"/>
                    </a:lnTo>
                    <a:lnTo>
                      <a:pt x="21" y="17"/>
                    </a:lnTo>
                    <a:lnTo>
                      <a:pt x="17" y="16"/>
                    </a:lnTo>
                    <a:lnTo>
                      <a:pt x="13" y="16"/>
                    </a:lnTo>
                    <a:lnTo>
                      <a:pt x="11" y="17"/>
                    </a:lnTo>
                    <a:lnTo>
                      <a:pt x="9" y="18"/>
                    </a:lnTo>
                    <a:lnTo>
                      <a:pt x="6" y="19"/>
                    </a:lnTo>
                    <a:lnTo>
                      <a:pt x="3" y="21"/>
                    </a:lnTo>
                    <a:lnTo>
                      <a:pt x="2" y="23"/>
                    </a:lnTo>
                    <a:lnTo>
                      <a:pt x="1" y="26"/>
                    </a:lnTo>
                    <a:lnTo>
                      <a:pt x="0" y="30"/>
                    </a:lnTo>
                    <a:lnTo>
                      <a:pt x="0" y="34"/>
                    </a:lnTo>
                    <a:lnTo>
                      <a:pt x="0" y="38"/>
                    </a:lnTo>
                    <a:lnTo>
                      <a:pt x="1" y="41"/>
                    </a:lnTo>
                    <a:lnTo>
                      <a:pt x="3" y="44"/>
                    </a:lnTo>
                    <a:lnTo>
                      <a:pt x="4" y="45"/>
                    </a:lnTo>
                    <a:lnTo>
                      <a:pt x="6" y="47"/>
                    </a:lnTo>
                    <a:lnTo>
                      <a:pt x="8" y="48"/>
                    </a:lnTo>
                    <a:lnTo>
                      <a:pt x="11" y="49"/>
                    </a:lnTo>
                    <a:lnTo>
                      <a:pt x="15" y="50"/>
                    </a:lnTo>
                    <a:lnTo>
                      <a:pt x="19" y="50"/>
                    </a:lnTo>
                    <a:lnTo>
                      <a:pt x="23" y="48"/>
                    </a:lnTo>
                    <a:lnTo>
                      <a:pt x="26" y="46"/>
                    </a:lnTo>
                    <a:lnTo>
                      <a:pt x="31" y="41"/>
                    </a:lnTo>
                    <a:lnTo>
                      <a:pt x="33" y="40"/>
                    </a:lnTo>
                    <a:lnTo>
                      <a:pt x="36" y="38"/>
                    </a:lnTo>
                    <a:lnTo>
                      <a:pt x="37" y="36"/>
                    </a:lnTo>
                    <a:lnTo>
                      <a:pt x="39" y="34"/>
                    </a:lnTo>
                    <a:lnTo>
                      <a:pt x="40" y="30"/>
                    </a:lnTo>
                    <a:lnTo>
                      <a:pt x="40" y="30"/>
                    </a:lnTo>
                    <a:lnTo>
                      <a:pt x="83" y="6"/>
                    </a:lnTo>
                    <a:lnTo>
                      <a:pt x="83" y="6"/>
                    </a:lnTo>
                  </a:path>
                </a:pathLst>
              </a:custGeom>
              <a:solidFill>
                <a:schemeClr val="tx1"/>
              </a:solidFill>
              <a:ln w="12700" cap="rnd" cmpd="sng">
                <a:solidFill>
                  <a:schemeClr val="tx1">
                    <a:alpha val="100000"/>
                  </a:schemeClr>
                </a:solidFill>
                <a:prstDash val="solid"/>
                <a:headEnd type="none" w="sm" len="sm"/>
                <a:tailEnd type="none" w="sm" len="sm"/>
              </a:ln>
            </p:spPr>
            <p:txBody>
              <a:bodyPr/>
              <a:p>
                <a:endParaRPr lang="id-ID" altLang="en-US"/>
              </a:p>
            </p:txBody>
          </p:sp>
          <p:sp>
            <p:nvSpPr>
              <p:cNvPr id="174266" name="Bentuk Bebas 174265"/>
              <p:cNvSpPr/>
              <p:nvPr/>
            </p:nvSpPr>
            <p:spPr>
              <a:xfrm>
                <a:off x="2640" y="2352"/>
                <a:ext cx="343" cy="232"/>
              </a:xfrm>
              <a:custGeom>
                <a:avLst/>
                <a:gdLst/>
                <a:ahLst/>
                <a:cxnLst/>
                <a:pathLst>
                  <a:path w="209" h="131">
                    <a:moveTo>
                      <a:pt x="1" y="130"/>
                    </a:moveTo>
                    <a:lnTo>
                      <a:pt x="141" y="55"/>
                    </a:lnTo>
                    <a:lnTo>
                      <a:pt x="143" y="57"/>
                    </a:lnTo>
                    <a:lnTo>
                      <a:pt x="148" y="63"/>
                    </a:lnTo>
                    <a:lnTo>
                      <a:pt x="151" y="65"/>
                    </a:lnTo>
                    <a:lnTo>
                      <a:pt x="157" y="68"/>
                    </a:lnTo>
                    <a:lnTo>
                      <a:pt x="163" y="70"/>
                    </a:lnTo>
                    <a:lnTo>
                      <a:pt x="172" y="71"/>
                    </a:lnTo>
                    <a:lnTo>
                      <a:pt x="178" y="70"/>
                    </a:lnTo>
                    <a:lnTo>
                      <a:pt x="183" y="68"/>
                    </a:lnTo>
                    <a:lnTo>
                      <a:pt x="189" y="66"/>
                    </a:lnTo>
                    <a:lnTo>
                      <a:pt x="194" y="63"/>
                    </a:lnTo>
                    <a:lnTo>
                      <a:pt x="200" y="57"/>
                    </a:lnTo>
                    <a:lnTo>
                      <a:pt x="203" y="51"/>
                    </a:lnTo>
                    <a:lnTo>
                      <a:pt x="205" y="46"/>
                    </a:lnTo>
                    <a:lnTo>
                      <a:pt x="207" y="40"/>
                    </a:lnTo>
                    <a:lnTo>
                      <a:pt x="208" y="35"/>
                    </a:lnTo>
                    <a:lnTo>
                      <a:pt x="207" y="29"/>
                    </a:lnTo>
                    <a:lnTo>
                      <a:pt x="205" y="23"/>
                    </a:lnTo>
                    <a:lnTo>
                      <a:pt x="203" y="19"/>
                    </a:lnTo>
                    <a:lnTo>
                      <a:pt x="199" y="12"/>
                    </a:lnTo>
                    <a:lnTo>
                      <a:pt x="194" y="8"/>
                    </a:lnTo>
                    <a:lnTo>
                      <a:pt x="189" y="5"/>
                    </a:lnTo>
                    <a:lnTo>
                      <a:pt x="185" y="3"/>
                    </a:lnTo>
                    <a:lnTo>
                      <a:pt x="181" y="0"/>
                    </a:lnTo>
                    <a:lnTo>
                      <a:pt x="177" y="0"/>
                    </a:lnTo>
                    <a:lnTo>
                      <a:pt x="174" y="0"/>
                    </a:lnTo>
                    <a:lnTo>
                      <a:pt x="170" y="0"/>
                    </a:lnTo>
                    <a:lnTo>
                      <a:pt x="164" y="0"/>
                    </a:lnTo>
                    <a:lnTo>
                      <a:pt x="159" y="1"/>
                    </a:lnTo>
                    <a:lnTo>
                      <a:pt x="156" y="3"/>
                    </a:lnTo>
                    <a:lnTo>
                      <a:pt x="152" y="4"/>
                    </a:lnTo>
                    <a:lnTo>
                      <a:pt x="149" y="7"/>
                    </a:lnTo>
                    <a:lnTo>
                      <a:pt x="145" y="10"/>
                    </a:lnTo>
                    <a:lnTo>
                      <a:pt x="142" y="14"/>
                    </a:lnTo>
                    <a:lnTo>
                      <a:pt x="139" y="19"/>
                    </a:lnTo>
                    <a:lnTo>
                      <a:pt x="136" y="24"/>
                    </a:lnTo>
                    <a:lnTo>
                      <a:pt x="135" y="30"/>
                    </a:lnTo>
                    <a:lnTo>
                      <a:pt x="135" y="38"/>
                    </a:lnTo>
                    <a:lnTo>
                      <a:pt x="136" y="44"/>
                    </a:lnTo>
                    <a:lnTo>
                      <a:pt x="137" y="47"/>
                    </a:lnTo>
                    <a:lnTo>
                      <a:pt x="138" y="49"/>
                    </a:lnTo>
                    <a:lnTo>
                      <a:pt x="0" y="123"/>
                    </a:lnTo>
                    <a:lnTo>
                      <a:pt x="1" y="127"/>
                    </a:lnTo>
                    <a:lnTo>
                      <a:pt x="1" y="130"/>
                    </a:lnTo>
                    <a:lnTo>
                      <a:pt x="1" y="130"/>
                    </a:lnTo>
                  </a:path>
                </a:pathLst>
              </a:custGeom>
              <a:solidFill>
                <a:schemeClr val="tx1"/>
              </a:solidFill>
              <a:ln w="12700" cap="rnd" cmpd="sng">
                <a:solidFill>
                  <a:srgbClr val="B2B2B2">
                    <a:alpha val="100000"/>
                  </a:srgbClr>
                </a:solidFill>
                <a:prstDash val="solid"/>
                <a:headEnd type="none" w="sm" len="sm"/>
                <a:tailEnd type="none" w="sm" len="sm"/>
              </a:ln>
            </p:spPr>
            <p:txBody>
              <a:bodyPr/>
              <a:p>
                <a:endParaRPr lang="id-ID" altLang="en-US"/>
              </a:p>
            </p:txBody>
          </p:sp>
        </p:grpSp>
        <p:grpSp>
          <p:nvGrpSpPr>
            <p:cNvPr id="174267" name="Grup 174266"/>
            <p:cNvGrpSpPr>
              <a:grpSpLocks noChangeAspect="1"/>
            </p:cNvGrpSpPr>
            <p:nvPr/>
          </p:nvGrpSpPr>
          <p:grpSpPr>
            <a:xfrm rot="110942">
              <a:off x="2680" y="2522"/>
              <a:ext cx="164" cy="223"/>
              <a:chOff x="4608" y="2736"/>
              <a:chExt cx="443" cy="586"/>
            </a:xfrm>
          </p:grpSpPr>
          <p:sp>
            <p:nvSpPr>
              <p:cNvPr id="174268" name="Bentuk Bebas 174267"/>
              <p:cNvSpPr>
                <a:spLocks noChangeAspect="1"/>
              </p:cNvSpPr>
              <p:nvPr/>
            </p:nvSpPr>
            <p:spPr>
              <a:xfrm>
                <a:off x="4611" y="3131"/>
                <a:ext cx="180" cy="191"/>
              </a:xfrm>
              <a:custGeom>
                <a:avLst/>
                <a:gdLst/>
                <a:ahLst/>
                <a:cxnLst/>
                <a:pathLst>
                  <a:path w="180" h="191">
                    <a:moveTo>
                      <a:pt x="0" y="0"/>
                    </a:moveTo>
                    <a:lnTo>
                      <a:pt x="0" y="83"/>
                    </a:lnTo>
                    <a:lnTo>
                      <a:pt x="179" y="190"/>
                    </a:lnTo>
                    <a:lnTo>
                      <a:pt x="179" y="102"/>
                    </a:lnTo>
                    <a:lnTo>
                      <a:pt x="0" y="0"/>
                    </a:lnTo>
                  </a:path>
                </a:pathLst>
              </a:custGeom>
              <a:solidFill>
                <a:srgbClr val="676767"/>
              </a:solidFill>
              <a:ln w="9525">
                <a:noFill/>
              </a:ln>
            </p:spPr>
            <p:txBody>
              <a:bodyPr/>
              <a:p>
                <a:endParaRPr lang="id-ID" altLang="en-US"/>
              </a:p>
            </p:txBody>
          </p:sp>
          <p:sp>
            <p:nvSpPr>
              <p:cNvPr id="174269" name="Bentuk Bebas 174268"/>
              <p:cNvSpPr>
                <a:spLocks noChangeAspect="1"/>
              </p:cNvSpPr>
              <p:nvPr/>
            </p:nvSpPr>
            <p:spPr>
              <a:xfrm>
                <a:off x="4787" y="3059"/>
                <a:ext cx="258" cy="262"/>
              </a:xfrm>
              <a:custGeom>
                <a:avLst/>
                <a:gdLst/>
                <a:ahLst/>
                <a:cxnLst/>
                <a:pathLst>
                  <a:path w="258" h="262">
                    <a:moveTo>
                      <a:pt x="2" y="261"/>
                    </a:moveTo>
                    <a:lnTo>
                      <a:pt x="257" y="89"/>
                    </a:lnTo>
                    <a:lnTo>
                      <a:pt x="257" y="0"/>
                    </a:lnTo>
                    <a:lnTo>
                      <a:pt x="0" y="179"/>
                    </a:lnTo>
                    <a:lnTo>
                      <a:pt x="2" y="261"/>
                    </a:lnTo>
                  </a:path>
                </a:pathLst>
              </a:custGeom>
              <a:solidFill>
                <a:srgbClr val="808080"/>
              </a:solidFill>
              <a:ln w="9525">
                <a:noFill/>
              </a:ln>
            </p:spPr>
            <p:txBody>
              <a:bodyPr/>
              <a:p>
                <a:endParaRPr lang="id-ID" altLang="en-US"/>
              </a:p>
            </p:txBody>
          </p:sp>
          <p:sp>
            <p:nvSpPr>
              <p:cNvPr id="174270" name="Bentuk Bebas 174269"/>
              <p:cNvSpPr>
                <a:spLocks noChangeAspect="1"/>
              </p:cNvSpPr>
              <p:nvPr/>
            </p:nvSpPr>
            <p:spPr>
              <a:xfrm>
                <a:off x="4608" y="2958"/>
                <a:ext cx="443" cy="274"/>
              </a:xfrm>
              <a:custGeom>
                <a:avLst/>
                <a:gdLst/>
                <a:ahLst/>
                <a:cxnLst/>
                <a:pathLst>
                  <a:path w="443" h="274">
                    <a:moveTo>
                      <a:pt x="0" y="168"/>
                    </a:moveTo>
                    <a:lnTo>
                      <a:pt x="261" y="0"/>
                    </a:lnTo>
                    <a:lnTo>
                      <a:pt x="442" y="101"/>
                    </a:lnTo>
                    <a:lnTo>
                      <a:pt x="180" y="273"/>
                    </a:lnTo>
                    <a:lnTo>
                      <a:pt x="0" y="168"/>
                    </a:lnTo>
                  </a:path>
                </a:pathLst>
              </a:custGeom>
              <a:solidFill>
                <a:srgbClr val="B2B2B2"/>
              </a:solidFill>
              <a:ln w="9525">
                <a:noFill/>
              </a:ln>
            </p:spPr>
            <p:txBody>
              <a:bodyPr/>
              <a:p>
                <a:endParaRPr lang="id-ID" altLang="en-US"/>
              </a:p>
            </p:txBody>
          </p:sp>
          <p:sp>
            <p:nvSpPr>
              <p:cNvPr id="174271" name="Bentuk Bebas 174270"/>
              <p:cNvSpPr>
                <a:spLocks noChangeAspect="1"/>
              </p:cNvSpPr>
              <p:nvPr/>
            </p:nvSpPr>
            <p:spPr>
              <a:xfrm>
                <a:off x="4617" y="2736"/>
                <a:ext cx="401" cy="258"/>
              </a:xfrm>
              <a:custGeom>
                <a:avLst/>
                <a:gdLst/>
                <a:ahLst/>
                <a:cxnLst/>
                <a:pathLst>
                  <a:path w="401" h="258">
                    <a:moveTo>
                      <a:pt x="0" y="127"/>
                    </a:moveTo>
                    <a:lnTo>
                      <a:pt x="81" y="176"/>
                    </a:lnTo>
                    <a:lnTo>
                      <a:pt x="57" y="193"/>
                    </a:lnTo>
                    <a:lnTo>
                      <a:pt x="163" y="257"/>
                    </a:lnTo>
                    <a:lnTo>
                      <a:pt x="400" y="83"/>
                    </a:lnTo>
                    <a:lnTo>
                      <a:pt x="303" y="33"/>
                    </a:lnTo>
                    <a:lnTo>
                      <a:pt x="283" y="45"/>
                    </a:lnTo>
                    <a:lnTo>
                      <a:pt x="189" y="0"/>
                    </a:lnTo>
                    <a:lnTo>
                      <a:pt x="0" y="127"/>
                    </a:lnTo>
                  </a:path>
                </a:pathLst>
              </a:custGeom>
              <a:solidFill>
                <a:srgbClr val="DADADA"/>
              </a:solidFill>
              <a:ln w="9525">
                <a:noFill/>
              </a:ln>
            </p:spPr>
            <p:txBody>
              <a:bodyPr/>
              <a:p>
                <a:endParaRPr lang="id-ID" altLang="en-US"/>
              </a:p>
            </p:txBody>
          </p:sp>
          <p:sp>
            <p:nvSpPr>
              <p:cNvPr id="174272" name="Bentuk Bebas 174271"/>
              <p:cNvSpPr>
                <a:spLocks noChangeAspect="1"/>
              </p:cNvSpPr>
              <p:nvPr/>
            </p:nvSpPr>
            <p:spPr>
              <a:xfrm>
                <a:off x="4617" y="2857"/>
                <a:ext cx="179" cy="311"/>
              </a:xfrm>
              <a:custGeom>
                <a:avLst/>
                <a:gdLst/>
                <a:ahLst/>
                <a:cxnLst/>
                <a:pathLst>
                  <a:path w="179" h="311">
                    <a:moveTo>
                      <a:pt x="2" y="0"/>
                    </a:moveTo>
                    <a:lnTo>
                      <a:pt x="0" y="147"/>
                    </a:lnTo>
                    <a:lnTo>
                      <a:pt x="61" y="220"/>
                    </a:lnTo>
                    <a:lnTo>
                      <a:pt x="61" y="241"/>
                    </a:lnTo>
                    <a:lnTo>
                      <a:pt x="174" y="310"/>
                    </a:lnTo>
                    <a:lnTo>
                      <a:pt x="178" y="125"/>
                    </a:lnTo>
                    <a:lnTo>
                      <a:pt x="67" y="76"/>
                    </a:lnTo>
                    <a:lnTo>
                      <a:pt x="85" y="57"/>
                    </a:lnTo>
                    <a:lnTo>
                      <a:pt x="2" y="0"/>
                    </a:lnTo>
                  </a:path>
                </a:pathLst>
              </a:custGeom>
              <a:solidFill>
                <a:srgbClr val="676767"/>
              </a:solidFill>
              <a:ln w="9525">
                <a:noFill/>
              </a:ln>
            </p:spPr>
            <p:txBody>
              <a:bodyPr/>
              <a:p>
                <a:endParaRPr lang="id-ID" altLang="en-US"/>
              </a:p>
            </p:txBody>
          </p:sp>
          <p:sp>
            <p:nvSpPr>
              <p:cNvPr id="174273" name="Bentuk Bebas 174272"/>
              <p:cNvSpPr>
                <a:spLocks noChangeAspect="1"/>
              </p:cNvSpPr>
              <p:nvPr/>
            </p:nvSpPr>
            <p:spPr>
              <a:xfrm>
                <a:off x="4794" y="2815"/>
                <a:ext cx="220" cy="353"/>
              </a:xfrm>
              <a:custGeom>
                <a:avLst/>
                <a:gdLst/>
                <a:ahLst/>
                <a:cxnLst/>
                <a:pathLst>
                  <a:path w="220" h="353">
                    <a:moveTo>
                      <a:pt x="219" y="0"/>
                    </a:moveTo>
                    <a:lnTo>
                      <a:pt x="219" y="197"/>
                    </a:lnTo>
                    <a:lnTo>
                      <a:pt x="0" y="352"/>
                    </a:lnTo>
                    <a:lnTo>
                      <a:pt x="0" y="167"/>
                    </a:lnTo>
                    <a:lnTo>
                      <a:pt x="219" y="0"/>
                    </a:lnTo>
                  </a:path>
                </a:pathLst>
              </a:custGeom>
              <a:solidFill>
                <a:srgbClr val="808080"/>
              </a:solidFill>
              <a:ln w="9525">
                <a:noFill/>
              </a:ln>
            </p:spPr>
            <p:txBody>
              <a:bodyPr/>
              <a:p>
                <a:endParaRPr lang="id-ID" altLang="en-US"/>
              </a:p>
            </p:txBody>
          </p:sp>
          <p:sp>
            <p:nvSpPr>
              <p:cNvPr id="174274" name="Bentuk Bebas 174273"/>
              <p:cNvSpPr>
                <a:spLocks noChangeAspect="1"/>
              </p:cNvSpPr>
              <p:nvPr/>
            </p:nvSpPr>
            <p:spPr>
              <a:xfrm>
                <a:off x="4824" y="2864"/>
                <a:ext cx="163" cy="247"/>
              </a:xfrm>
              <a:custGeom>
                <a:avLst/>
                <a:gdLst/>
                <a:ahLst/>
                <a:cxnLst/>
                <a:pathLst>
                  <a:path w="163" h="247">
                    <a:moveTo>
                      <a:pt x="162" y="0"/>
                    </a:moveTo>
                    <a:lnTo>
                      <a:pt x="162" y="135"/>
                    </a:lnTo>
                    <a:lnTo>
                      <a:pt x="0" y="246"/>
                    </a:lnTo>
                    <a:lnTo>
                      <a:pt x="0" y="125"/>
                    </a:lnTo>
                    <a:lnTo>
                      <a:pt x="162" y="0"/>
                    </a:lnTo>
                  </a:path>
                </a:pathLst>
              </a:custGeom>
              <a:gradFill rotWithShape="0">
                <a:gsLst>
                  <a:gs pos="0">
                    <a:srgbClr val="114FFB"/>
                  </a:gs>
                  <a:gs pos="100000">
                    <a:srgbClr val="114FFB">
                      <a:gamma/>
                      <a:shade val="0"/>
                      <a:invGamma/>
                    </a:srgbClr>
                  </a:gs>
                </a:gsLst>
                <a:path path="shape">
                  <a:fillToRect l="50000" t="50000" r="50000" b="50000"/>
                </a:path>
                <a:tileRect/>
              </a:gradFill>
              <a:ln w="9525">
                <a:noFill/>
              </a:ln>
            </p:spPr>
            <p:txBody>
              <a:bodyPr/>
              <a:p>
                <a:endParaRPr lang="id-ID" altLang="en-US"/>
              </a:p>
            </p:txBody>
          </p:sp>
          <p:sp>
            <p:nvSpPr>
              <p:cNvPr id="174275" name="Bentuk Bebas 174274"/>
              <p:cNvSpPr>
                <a:spLocks noChangeAspect="1"/>
              </p:cNvSpPr>
              <p:nvPr/>
            </p:nvSpPr>
            <p:spPr>
              <a:xfrm>
                <a:off x="4825" y="2870"/>
                <a:ext cx="162" cy="241"/>
              </a:xfrm>
              <a:custGeom>
                <a:avLst/>
                <a:gdLst/>
                <a:ahLst/>
                <a:cxnLst/>
                <a:pathLst>
                  <a:path w="162" h="241">
                    <a:moveTo>
                      <a:pt x="161" y="0"/>
                    </a:moveTo>
                    <a:lnTo>
                      <a:pt x="161" y="134"/>
                    </a:lnTo>
                    <a:lnTo>
                      <a:pt x="0" y="240"/>
                    </a:lnTo>
                  </a:path>
                </a:pathLst>
              </a:custGeom>
              <a:noFill/>
              <a:ln w="12700" cap="rnd" cmpd="sng">
                <a:solidFill>
                  <a:srgbClr val="FFFFFF">
                    <a:alpha val="100000"/>
                  </a:srgbClr>
                </a:solidFill>
                <a:prstDash val="solid"/>
                <a:headEnd type="none" w="sm" len="sm"/>
                <a:tailEnd type="none" w="sm" len="sm"/>
              </a:ln>
            </p:spPr>
            <p:txBody>
              <a:bodyPr/>
              <a:p>
                <a:endParaRPr lang="id-ID" altLang="en-US"/>
              </a:p>
            </p:txBody>
          </p:sp>
        </p:grpSp>
        <p:sp>
          <p:nvSpPr>
            <p:cNvPr id="174276" name="Kotak Teks 174275"/>
            <p:cNvSpPr txBox="1"/>
            <p:nvPr/>
          </p:nvSpPr>
          <p:spPr>
            <a:xfrm>
              <a:off x="882" y="1940"/>
              <a:ext cx="876" cy="176"/>
            </a:xfrm>
            <a:prstGeom prst="rect">
              <a:avLst/>
            </a:prstGeom>
            <a:noFill/>
            <a:ln w="9525">
              <a:noFill/>
            </a:ln>
          </p:spPr>
          <p:txBody>
            <a:bodyPr wrap="none" anchor="t" anchorCtr="0">
              <a:spAutoFit/>
            </a:bodyPr>
            <a:p>
              <a:r>
                <a:rPr sz="1400" b="1" err="1">
                  <a:solidFill>
                    <a:schemeClr val="accent2"/>
                  </a:solidFill>
                  <a:latin typeface="Arial" panose="020B0604020202020204" pitchFamily="34" charset="0"/>
                </a:rPr>
                <a:t>Datang</a:t>
              </a:r>
              <a:r>
                <a:rPr sz="1400" b="1">
                  <a:solidFill>
                    <a:schemeClr val="accent2"/>
                  </a:solidFill>
                  <a:latin typeface="Arial" panose="020B0604020202020204" pitchFamily="34" charset="0"/>
                </a:rPr>
                <a:t> </a:t>
              </a:r>
              <a:r>
                <a:rPr sz="1400" b="1" err="1">
                  <a:solidFill>
                    <a:schemeClr val="accent2"/>
                  </a:solidFill>
                  <a:latin typeface="Arial" panose="020B0604020202020204" pitchFamily="34" charset="0"/>
                </a:rPr>
                <a:t>ke</a:t>
              </a:r>
              <a:r>
                <a:rPr sz="1400" b="1">
                  <a:solidFill>
                    <a:schemeClr val="accent2"/>
                  </a:solidFill>
                  <a:latin typeface="Arial" panose="020B0604020202020204" pitchFamily="34" charset="0"/>
                </a:rPr>
                <a:t> </a:t>
              </a:r>
              <a:r>
                <a:rPr sz="1400" b="1" err="1">
                  <a:solidFill>
                    <a:schemeClr val="accent2"/>
                  </a:solidFill>
                  <a:latin typeface="Arial" panose="020B0604020202020204" pitchFamily="34" charset="0"/>
                </a:rPr>
                <a:t>PemKo</a:t>
              </a:r>
              <a:endParaRPr sz="1400" b="1">
                <a:solidFill>
                  <a:schemeClr val="accent2"/>
                </a:solidFill>
                <a:latin typeface="Arial" panose="020B0604020202020204" pitchFamily="34" charset="0"/>
              </a:endParaRPr>
            </a:p>
          </p:txBody>
        </p:sp>
        <p:sp>
          <p:nvSpPr>
            <p:cNvPr id="174277" name="Kotak Teks 174276"/>
            <p:cNvSpPr txBox="1"/>
            <p:nvPr/>
          </p:nvSpPr>
          <p:spPr>
            <a:xfrm>
              <a:off x="1441" y="515"/>
              <a:ext cx="2809" cy="301"/>
            </a:xfrm>
            <a:prstGeom prst="rect">
              <a:avLst/>
            </a:prstGeom>
            <a:noFill/>
            <a:ln w="9525">
              <a:noFill/>
            </a:ln>
          </p:spPr>
          <p:txBody>
            <a:bodyPr wrap="none" anchor="t" anchorCtr="0">
              <a:spAutoFit/>
            </a:bodyPr>
            <a:p>
              <a:r>
                <a:rPr sz="2800" b="1" err="1">
                  <a:solidFill>
                    <a:schemeClr val="accent2"/>
                  </a:solidFill>
                  <a:effectLst>
                    <a:outerShdw blurRad="38100" dist="38100" dir="2700000">
                      <a:srgbClr val="000000"/>
                    </a:outerShdw>
                  </a:effectLst>
                  <a:latin typeface="Arial" panose="020B0604020202020204" pitchFamily="34" charset="0"/>
                </a:rPr>
                <a:t>Pilihan</a:t>
              </a:r>
              <a:r>
                <a:rPr sz="2800" b="1">
                  <a:solidFill>
                    <a:schemeClr val="accent2"/>
                  </a:solidFill>
                  <a:effectLst>
                    <a:outerShdw blurRad="38100" dist="38100" dir="2700000">
                      <a:srgbClr val="000000"/>
                    </a:outerShdw>
                  </a:effectLst>
                  <a:latin typeface="Arial" panose="020B0604020202020204" pitchFamily="34" charset="0"/>
                </a:rPr>
                <a:t> </a:t>
              </a:r>
              <a:r>
                <a:rPr sz="2800" b="1" err="1">
                  <a:solidFill>
                    <a:schemeClr val="accent2"/>
                  </a:solidFill>
                  <a:effectLst>
                    <a:outerShdw blurRad="38100" dist="38100" dir="2700000">
                      <a:srgbClr val="000000"/>
                    </a:outerShdw>
                  </a:effectLst>
                  <a:latin typeface="Arial" panose="020B0604020202020204" pitchFamily="34" charset="0"/>
                </a:rPr>
                <a:t>Akses</a:t>
              </a:r>
              <a:r>
                <a:rPr sz="2800" b="1">
                  <a:solidFill>
                    <a:schemeClr val="accent2"/>
                  </a:solidFill>
                  <a:effectLst>
                    <a:outerShdw blurRad="38100" dist="38100" dir="2700000">
                      <a:srgbClr val="000000"/>
                    </a:outerShdw>
                  </a:effectLst>
                  <a:latin typeface="Arial" panose="020B0604020202020204" pitchFamily="34" charset="0"/>
                </a:rPr>
                <a:t> </a:t>
              </a:r>
              <a:r>
                <a:rPr sz="2800" b="1" err="1">
                  <a:solidFill>
                    <a:schemeClr val="accent2"/>
                  </a:solidFill>
                  <a:effectLst>
                    <a:outerShdw blurRad="38100" dist="38100" dir="2700000">
                      <a:srgbClr val="000000"/>
                    </a:outerShdw>
                  </a:effectLst>
                  <a:latin typeface="Arial" panose="020B0604020202020204" pitchFamily="34" charset="0"/>
                </a:rPr>
                <a:t>ke</a:t>
              </a:r>
              <a:r>
                <a:rPr sz="2800" b="1">
                  <a:solidFill>
                    <a:schemeClr val="accent2"/>
                  </a:solidFill>
                  <a:effectLst>
                    <a:outerShdw blurRad="38100" dist="38100" dir="2700000">
                      <a:srgbClr val="000000"/>
                    </a:outerShdw>
                  </a:effectLst>
                  <a:latin typeface="Arial" panose="020B0604020202020204" pitchFamily="34" charset="0"/>
                </a:rPr>
                <a:t> </a:t>
              </a:r>
              <a:r>
                <a:rPr sz="2800" b="1" err="1">
                  <a:solidFill>
                    <a:schemeClr val="accent2"/>
                  </a:solidFill>
                  <a:effectLst>
                    <a:outerShdw blurRad="38100" dist="38100" dir="2700000">
                      <a:srgbClr val="000000"/>
                    </a:outerShdw>
                  </a:effectLst>
                  <a:latin typeface="Arial" panose="020B0604020202020204" pitchFamily="34" charset="0"/>
                </a:rPr>
                <a:t>layanan</a:t>
              </a:r>
              <a:r>
                <a:rPr sz="2800" b="1">
                  <a:solidFill>
                    <a:schemeClr val="accent2"/>
                  </a:solidFill>
                  <a:effectLst>
                    <a:outerShdw blurRad="38100" dist="38100" dir="2700000">
                      <a:srgbClr val="000000"/>
                    </a:outerShdw>
                  </a:effectLst>
                  <a:latin typeface="Arial" panose="020B0604020202020204" pitchFamily="34" charset="0"/>
                </a:rPr>
                <a:t> UP2T</a:t>
              </a:r>
              <a:endParaRPr sz="2800" b="1">
                <a:solidFill>
                  <a:schemeClr val="accent2"/>
                </a:solidFill>
                <a:effectLst>
                  <a:outerShdw blurRad="38100" dist="38100" dir="2700000">
                    <a:srgbClr val="000000"/>
                  </a:outerShdw>
                </a:effectLst>
                <a:latin typeface="Arial" panose="020B0604020202020204" pitchFamily="34" charset="0"/>
              </a:endParaRPr>
            </a:p>
          </p:txBody>
        </p:sp>
        <p:pic>
          <p:nvPicPr>
            <p:cNvPr id="174278" name="Gambar 174277"/>
            <p:cNvPicPr>
              <a:picLocks noChangeAspect="1"/>
            </p:cNvPicPr>
            <p:nvPr/>
          </p:nvPicPr>
          <p:blipFill>
            <a:blip r:embed="rId5"/>
            <a:stretch>
              <a:fillRect/>
            </a:stretch>
          </p:blipFill>
          <p:spPr>
            <a:xfrm>
              <a:off x="3055" y="905"/>
              <a:ext cx="1217" cy="824"/>
            </a:xfrm>
            <a:prstGeom prst="rect">
              <a:avLst/>
            </a:prstGeom>
            <a:noFill/>
            <a:ln w="9525">
              <a:noFill/>
            </a:ln>
          </p:spPr>
        </p:pic>
        <p:sp>
          <p:nvSpPr>
            <p:cNvPr id="174279" name="Oval 174278"/>
            <p:cNvSpPr>
              <a:spLocks noChangeAspect="1"/>
            </p:cNvSpPr>
            <p:nvPr/>
          </p:nvSpPr>
          <p:spPr>
            <a:xfrm>
              <a:off x="1804" y="1478"/>
              <a:ext cx="621" cy="609"/>
            </a:xfrm>
            <a:prstGeom prst="ellipse">
              <a:avLst/>
            </a:prstGeom>
            <a:solidFill>
              <a:srgbClr val="FFCC99"/>
            </a:solidFill>
            <a:ln w="9525" cap="flat" cmpd="sng">
              <a:solidFill>
                <a:schemeClr val="tx1"/>
              </a:solidFill>
              <a:prstDash val="solid"/>
              <a:headEnd type="none" w="med" len="med"/>
              <a:tailEnd type="none" w="med" len="med"/>
            </a:ln>
          </p:spPr>
          <p:txBody>
            <a:bodyPr wrap="none" anchor="ctr" anchorCtr="0"/>
            <a:p>
              <a:pPr algn="ctr"/>
              <a:endParaRPr lang="en-GB" altLang="x-none"/>
            </a:p>
          </p:txBody>
        </p:sp>
        <p:grpSp>
          <p:nvGrpSpPr>
            <p:cNvPr id="174280" name="Grup 174279"/>
            <p:cNvGrpSpPr>
              <a:grpSpLocks noChangeAspect="1"/>
            </p:cNvGrpSpPr>
            <p:nvPr/>
          </p:nvGrpSpPr>
          <p:grpSpPr>
            <a:xfrm>
              <a:off x="1852" y="1814"/>
              <a:ext cx="206" cy="134"/>
              <a:chOff x="3696" y="1859"/>
              <a:chExt cx="801" cy="508"/>
            </a:xfrm>
          </p:grpSpPr>
          <p:sp>
            <p:nvSpPr>
              <p:cNvPr id="174281" name="Bentuk Bebas 174280"/>
              <p:cNvSpPr>
                <a:spLocks noChangeAspect="1"/>
              </p:cNvSpPr>
              <p:nvPr/>
            </p:nvSpPr>
            <p:spPr>
              <a:xfrm>
                <a:off x="3780" y="1899"/>
                <a:ext cx="493" cy="389"/>
              </a:xfrm>
              <a:custGeom>
                <a:avLst/>
                <a:gdLst/>
                <a:ahLst/>
                <a:cxnLst/>
                <a:pathLst>
                  <a:path w="987" h="778">
                    <a:moveTo>
                      <a:pt x="0" y="310"/>
                    </a:moveTo>
                    <a:lnTo>
                      <a:pt x="331" y="181"/>
                    </a:lnTo>
                    <a:lnTo>
                      <a:pt x="365" y="0"/>
                    </a:lnTo>
                    <a:lnTo>
                      <a:pt x="652" y="21"/>
                    </a:lnTo>
                    <a:lnTo>
                      <a:pt x="987" y="160"/>
                    </a:lnTo>
                    <a:lnTo>
                      <a:pt x="913" y="508"/>
                    </a:lnTo>
                    <a:lnTo>
                      <a:pt x="242" y="778"/>
                    </a:lnTo>
                    <a:lnTo>
                      <a:pt x="0" y="373"/>
                    </a:lnTo>
                    <a:lnTo>
                      <a:pt x="0" y="310"/>
                    </a:lnTo>
                    <a:lnTo>
                      <a:pt x="0" y="310"/>
                    </a:lnTo>
                    <a:close/>
                  </a:path>
                </a:pathLst>
              </a:custGeom>
              <a:solidFill>
                <a:srgbClr val="E0E0E0"/>
              </a:solidFill>
              <a:ln w="9525">
                <a:noFill/>
              </a:ln>
            </p:spPr>
            <p:txBody>
              <a:bodyPr/>
              <a:p>
                <a:endParaRPr lang="id-ID" altLang="en-US"/>
              </a:p>
            </p:txBody>
          </p:sp>
          <p:sp>
            <p:nvSpPr>
              <p:cNvPr id="174282" name="Bentuk Bebas 174281"/>
              <p:cNvSpPr>
                <a:spLocks noChangeAspect="1"/>
              </p:cNvSpPr>
              <p:nvPr/>
            </p:nvSpPr>
            <p:spPr>
              <a:xfrm>
                <a:off x="3697" y="1933"/>
                <a:ext cx="617" cy="428"/>
              </a:xfrm>
              <a:custGeom>
                <a:avLst/>
                <a:gdLst/>
                <a:ahLst/>
                <a:cxnLst/>
                <a:pathLst>
                  <a:path w="1236" h="855">
                    <a:moveTo>
                      <a:pt x="0" y="357"/>
                    </a:moveTo>
                    <a:lnTo>
                      <a:pt x="86" y="268"/>
                    </a:lnTo>
                    <a:lnTo>
                      <a:pt x="422" y="663"/>
                    </a:lnTo>
                    <a:lnTo>
                      <a:pt x="517" y="612"/>
                    </a:lnTo>
                    <a:lnTo>
                      <a:pt x="420" y="568"/>
                    </a:lnTo>
                    <a:lnTo>
                      <a:pt x="717" y="397"/>
                    </a:lnTo>
                    <a:lnTo>
                      <a:pt x="893" y="454"/>
                    </a:lnTo>
                    <a:lnTo>
                      <a:pt x="857" y="408"/>
                    </a:lnTo>
                    <a:lnTo>
                      <a:pt x="901" y="323"/>
                    </a:lnTo>
                    <a:lnTo>
                      <a:pt x="950" y="266"/>
                    </a:lnTo>
                    <a:lnTo>
                      <a:pt x="682" y="89"/>
                    </a:lnTo>
                    <a:lnTo>
                      <a:pt x="586" y="142"/>
                    </a:lnTo>
                    <a:lnTo>
                      <a:pt x="498" y="112"/>
                    </a:lnTo>
                    <a:lnTo>
                      <a:pt x="508" y="28"/>
                    </a:lnTo>
                    <a:lnTo>
                      <a:pt x="574" y="43"/>
                    </a:lnTo>
                    <a:lnTo>
                      <a:pt x="567" y="2"/>
                    </a:lnTo>
                    <a:lnTo>
                      <a:pt x="639" y="0"/>
                    </a:lnTo>
                    <a:lnTo>
                      <a:pt x="922" y="95"/>
                    </a:lnTo>
                    <a:lnTo>
                      <a:pt x="1045" y="155"/>
                    </a:lnTo>
                    <a:lnTo>
                      <a:pt x="1023" y="87"/>
                    </a:lnTo>
                    <a:lnTo>
                      <a:pt x="1122" y="55"/>
                    </a:lnTo>
                    <a:lnTo>
                      <a:pt x="1236" y="209"/>
                    </a:lnTo>
                    <a:lnTo>
                      <a:pt x="1228" y="389"/>
                    </a:lnTo>
                    <a:lnTo>
                      <a:pt x="1201" y="509"/>
                    </a:lnTo>
                    <a:lnTo>
                      <a:pt x="1007" y="513"/>
                    </a:lnTo>
                    <a:lnTo>
                      <a:pt x="481" y="716"/>
                    </a:lnTo>
                    <a:lnTo>
                      <a:pt x="384" y="855"/>
                    </a:lnTo>
                    <a:lnTo>
                      <a:pt x="306" y="731"/>
                    </a:lnTo>
                    <a:lnTo>
                      <a:pt x="318" y="690"/>
                    </a:lnTo>
                    <a:lnTo>
                      <a:pt x="205" y="534"/>
                    </a:lnTo>
                    <a:lnTo>
                      <a:pt x="99" y="416"/>
                    </a:lnTo>
                    <a:lnTo>
                      <a:pt x="40" y="448"/>
                    </a:lnTo>
                    <a:lnTo>
                      <a:pt x="0" y="357"/>
                    </a:lnTo>
                    <a:lnTo>
                      <a:pt x="0" y="357"/>
                    </a:lnTo>
                    <a:close/>
                  </a:path>
                </a:pathLst>
              </a:custGeom>
              <a:solidFill>
                <a:srgbClr val="999999"/>
              </a:solidFill>
              <a:ln w="9525">
                <a:noFill/>
              </a:ln>
            </p:spPr>
            <p:txBody>
              <a:bodyPr/>
              <a:p>
                <a:endParaRPr lang="id-ID" altLang="en-US"/>
              </a:p>
            </p:txBody>
          </p:sp>
          <p:sp>
            <p:nvSpPr>
              <p:cNvPr id="174283" name="Bentuk Bebas 174282"/>
              <p:cNvSpPr>
                <a:spLocks noChangeAspect="1"/>
              </p:cNvSpPr>
              <p:nvPr/>
            </p:nvSpPr>
            <p:spPr>
              <a:xfrm>
                <a:off x="3989" y="1992"/>
                <a:ext cx="165" cy="127"/>
              </a:xfrm>
              <a:custGeom>
                <a:avLst/>
                <a:gdLst/>
                <a:ahLst/>
                <a:cxnLst/>
                <a:pathLst>
                  <a:path w="328" h="253">
                    <a:moveTo>
                      <a:pt x="0" y="25"/>
                    </a:moveTo>
                    <a:lnTo>
                      <a:pt x="249" y="253"/>
                    </a:lnTo>
                    <a:lnTo>
                      <a:pt x="328" y="124"/>
                    </a:lnTo>
                    <a:lnTo>
                      <a:pt x="89" y="0"/>
                    </a:lnTo>
                    <a:lnTo>
                      <a:pt x="0" y="25"/>
                    </a:lnTo>
                    <a:lnTo>
                      <a:pt x="0" y="25"/>
                    </a:lnTo>
                    <a:close/>
                  </a:path>
                </a:pathLst>
              </a:custGeom>
              <a:solidFill>
                <a:srgbClr val="999999"/>
              </a:solidFill>
              <a:ln w="9525">
                <a:noFill/>
              </a:ln>
            </p:spPr>
            <p:txBody>
              <a:bodyPr/>
              <a:p>
                <a:endParaRPr lang="id-ID" altLang="en-US"/>
              </a:p>
            </p:txBody>
          </p:sp>
          <p:sp>
            <p:nvSpPr>
              <p:cNvPr id="174284" name="Bentuk Bebas 174283"/>
              <p:cNvSpPr>
                <a:spLocks noChangeAspect="1"/>
              </p:cNvSpPr>
              <p:nvPr/>
            </p:nvSpPr>
            <p:spPr>
              <a:xfrm>
                <a:off x="3790" y="2098"/>
                <a:ext cx="123" cy="121"/>
              </a:xfrm>
              <a:custGeom>
                <a:avLst/>
                <a:gdLst/>
                <a:ahLst/>
                <a:cxnLst/>
                <a:pathLst>
                  <a:path w="247" h="244">
                    <a:moveTo>
                      <a:pt x="57" y="0"/>
                    </a:moveTo>
                    <a:lnTo>
                      <a:pt x="247" y="177"/>
                    </a:lnTo>
                    <a:lnTo>
                      <a:pt x="219" y="244"/>
                    </a:lnTo>
                    <a:lnTo>
                      <a:pt x="0" y="6"/>
                    </a:lnTo>
                    <a:lnTo>
                      <a:pt x="57" y="0"/>
                    </a:lnTo>
                    <a:lnTo>
                      <a:pt x="57" y="0"/>
                    </a:lnTo>
                    <a:close/>
                  </a:path>
                </a:pathLst>
              </a:custGeom>
              <a:solidFill>
                <a:srgbClr val="999999"/>
              </a:solidFill>
              <a:ln w="9525">
                <a:noFill/>
              </a:ln>
            </p:spPr>
            <p:txBody>
              <a:bodyPr/>
              <a:p>
                <a:endParaRPr lang="id-ID" altLang="en-US"/>
              </a:p>
            </p:txBody>
          </p:sp>
          <p:sp>
            <p:nvSpPr>
              <p:cNvPr id="174285" name="Bentuk Bebas 174284"/>
              <p:cNvSpPr>
                <a:spLocks noChangeAspect="1"/>
              </p:cNvSpPr>
              <p:nvPr/>
            </p:nvSpPr>
            <p:spPr>
              <a:xfrm>
                <a:off x="3888" y="2160"/>
                <a:ext cx="364" cy="207"/>
              </a:xfrm>
              <a:custGeom>
                <a:avLst/>
                <a:gdLst/>
                <a:ahLst/>
                <a:cxnLst/>
                <a:pathLst>
                  <a:path w="728" h="412">
                    <a:moveTo>
                      <a:pt x="0" y="412"/>
                    </a:moveTo>
                    <a:lnTo>
                      <a:pt x="160" y="374"/>
                    </a:lnTo>
                    <a:lnTo>
                      <a:pt x="171" y="277"/>
                    </a:lnTo>
                    <a:lnTo>
                      <a:pt x="538" y="182"/>
                    </a:lnTo>
                    <a:lnTo>
                      <a:pt x="549" y="230"/>
                    </a:lnTo>
                    <a:lnTo>
                      <a:pt x="728" y="169"/>
                    </a:lnTo>
                    <a:lnTo>
                      <a:pt x="673" y="53"/>
                    </a:lnTo>
                    <a:lnTo>
                      <a:pt x="511" y="0"/>
                    </a:lnTo>
                    <a:lnTo>
                      <a:pt x="38" y="175"/>
                    </a:lnTo>
                    <a:lnTo>
                      <a:pt x="0" y="412"/>
                    </a:lnTo>
                    <a:lnTo>
                      <a:pt x="0" y="412"/>
                    </a:lnTo>
                    <a:close/>
                  </a:path>
                </a:pathLst>
              </a:custGeom>
              <a:solidFill>
                <a:srgbClr val="000000"/>
              </a:solidFill>
              <a:ln w="9525">
                <a:noFill/>
              </a:ln>
            </p:spPr>
            <p:txBody>
              <a:bodyPr/>
              <a:p>
                <a:endParaRPr lang="id-ID" altLang="en-US"/>
              </a:p>
            </p:txBody>
          </p:sp>
          <p:sp>
            <p:nvSpPr>
              <p:cNvPr id="174286" name="Bentuk Bebas 174285"/>
              <p:cNvSpPr>
                <a:spLocks noChangeAspect="1"/>
              </p:cNvSpPr>
              <p:nvPr/>
            </p:nvSpPr>
            <p:spPr>
              <a:xfrm>
                <a:off x="3830" y="2039"/>
                <a:ext cx="270" cy="180"/>
              </a:xfrm>
              <a:custGeom>
                <a:avLst/>
                <a:gdLst/>
                <a:ahLst/>
                <a:cxnLst/>
                <a:pathLst>
                  <a:path w="542" h="361">
                    <a:moveTo>
                      <a:pt x="57" y="53"/>
                    </a:moveTo>
                    <a:lnTo>
                      <a:pt x="259" y="228"/>
                    </a:lnTo>
                    <a:lnTo>
                      <a:pt x="335" y="205"/>
                    </a:lnTo>
                    <a:lnTo>
                      <a:pt x="84" y="0"/>
                    </a:lnTo>
                    <a:lnTo>
                      <a:pt x="154" y="15"/>
                    </a:lnTo>
                    <a:lnTo>
                      <a:pt x="384" y="188"/>
                    </a:lnTo>
                    <a:lnTo>
                      <a:pt x="477" y="161"/>
                    </a:lnTo>
                    <a:lnTo>
                      <a:pt x="542" y="209"/>
                    </a:lnTo>
                    <a:lnTo>
                      <a:pt x="139" y="361"/>
                    </a:lnTo>
                    <a:lnTo>
                      <a:pt x="167" y="294"/>
                    </a:lnTo>
                    <a:lnTo>
                      <a:pt x="213" y="258"/>
                    </a:lnTo>
                    <a:lnTo>
                      <a:pt x="0" y="49"/>
                    </a:lnTo>
                    <a:lnTo>
                      <a:pt x="57" y="53"/>
                    </a:lnTo>
                    <a:lnTo>
                      <a:pt x="57" y="53"/>
                    </a:lnTo>
                    <a:close/>
                  </a:path>
                </a:pathLst>
              </a:custGeom>
              <a:solidFill>
                <a:srgbClr val="000000"/>
              </a:solidFill>
              <a:ln w="9525">
                <a:noFill/>
              </a:ln>
            </p:spPr>
            <p:txBody>
              <a:bodyPr/>
              <a:p>
                <a:endParaRPr lang="id-ID" altLang="en-US"/>
              </a:p>
            </p:txBody>
          </p:sp>
          <p:sp>
            <p:nvSpPr>
              <p:cNvPr id="174287" name="Bentuk Bebas 174286"/>
              <p:cNvSpPr>
                <a:spLocks noChangeAspect="1"/>
              </p:cNvSpPr>
              <p:nvPr/>
            </p:nvSpPr>
            <p:spPr>
              <a:xfrm>
                <a:off x="3812" y="2055"/>
                <a:ext cx="173" cy="66"/>
              </a:xfrm>
              <a:custGeom>
                <a:avLst/>
                <a:gdLst/>
                <a:ahLst/>
                <a:cxnLst/>
                <a:pathLst>
                  <a:path w="348" h="131">
                    <a:moveTo>
                      <a:pt x="13" y="85"/>
                    </a:moveTo>
                    <a:lnTo>
                      <a:pt x="298" y="0"/>
                    </a:lnTo>
                    <a:lnTo>
                      <a:pt x="348" y="25"/>
                    </a:lnTo>
                    <a:lnTo>
                      <a:pt x="298" y="27"/>
                    </a:lnTo>
                    <a:lnTo>
                      <a:pt x="0" y="131"/>
                    </a:lnTo>
                    <a:lnTo>
                      <a:pt x="13" y="85"/>
                    </a:lnTo>
                    <a:lnTo>
                      <a:pt x="13" y="85"/>
                    </a:lnTo>
                    <a:close/>
                  </a:path>
                </a:pathLst>
              </a:custGeom>
              <a:solidFill>
                <a:srgbClr val="000000"/>
              </a:solidFill>
              <a:ln w="9525">
                <a:noFill/>
              </a:ln>
            </p:spPr>
            <p:txBody>
              <a:bodyPr/>
              <a:p>
                <a:endParaRPr lang="id-ID" altLang="en-US"/>
              </a:p>
            </p:txBody>
          </p:sp>
          <p:sp>
            <p:nvSpPr>
              <p:cNvPr id="174288" name="Bentuk Bebas 174287"/>
              <p:cNvSpPr>
                <a:spLocks noChangeAspect="1"/>
              </p:cNvSpPr>
              <p:nvPr/>
            </p:nvSpPr>
            <p:spPr>
              <a:xfrm>
                <a:off x="3855" y="2089"/>
                <a:ext cx="176" cy="69"/>
              </a:xfrm>
              <a:custGeom>
                <a:avLst/>
                <a:gdLst/>
                <a:ahLst/>
                <a:cxnLst/>
                <a:pathLst>
                  <a:path w="351" h="137">
                    <a:moveTo>
                      <a:pt x="0" y="137"/>
                    </a:moveTo>
                    <a:lnTo>
                      <a:pt x="24" y="84"/>
                    </a:lnTo>
                    <a:lnTo>
                      <a:pt x="294" y="0"/>
                    </a:lnTo>
                    <a:lnTo>
                      <a:pt x="351" y="27"/>
                    </a:lnTo>
                    <a:lnTo>
                      <a:pt x="294" y="31"/>
                    </a:lnTo>
                    <a:lnTo>
                      <a:pt x="0" y="137"/>
                    </a:lnTo>
                    <a:lnTo>
                      <a:pt x="0" y="137"/>
                    </a:lnTo>
                    <a:close/>
                  </a:path>
                </a:pathLst>
              </a:custGeom>
              <a:solidFill>
                <a:srgbClr val="000000"/>
              </a:solidFill>
              <a:ln w="9525">
                <a:noFill/>
              </a:ln>
            </p:spPr>
            <p:txBody>
              <a:bodyPr/>
              <a:p>
                <a:endParaRPr lang="id-ID" altLang="en-US"/>
              </a:p>
            </p:txBody>
          </p:sp>
          <p:sp>
            <p:nvSpPr>
              <p:cNvPr id="174289" name="Bentuk Bebas 174288"/>
              <p:cNvSpPr>
                <a:spLocks noChangeAspect="1"/>
              </p:cNvSpPr>
              <p:nvPr/>
            </p:nvSpPr>
            <p:spPr>
              <a:xfrm>
                <a:off x="3931" y="1950"/>
                <a:ext cx="223" cy="169"/>
              </a:xfrm>
              <a:custGeom>
                <a:avLst/>
                <a:gdLst/>
                <a:ahLst/>
                <a:cxnLst/>
                <a:pathLst>
                  <a:path w="444" h="336">
                    <a:moveTo>
                      <a:pt x="0" y="57"/>
                    </a:moveTo>
                    <a:lnTo>
                      <a:pt x="123" y="165"/>
                    </a:lnTo>
                    <a:lnTo>
                      <a:pt x="197" y="156"/>
                    </a:lnTo>
                    <a:lnTo>
                      <a:pt x="365" y="209"/>
                    </a:lnTo>
                    <a:lnTo>
                      <a:pt x="365" y="336"/>
                    </a:lnTo>
                    <a:lnTo>
                      <a:pt x="444" y="207"/>
                    </a:lnTo>
                    <a:lnTo>
                      <a:pt x="193" y="17"/>
                    </a:lnTo>
                    <a:lnTo>
                      <a:pt x="140" y="0"/>
                    </a:lnTo>
                    <a:lnTo>
                      <a:pt x="125" y="68"/>
                    </a:lnTo>
                    <a:lnTo>
                      <a:pt x="0" y="57"/>
                    </a:lnTo>
                    <a:lnTo>
                      <a:pt x="0" y="57"/>
                    </a:lnTo>
                    <a:close/>
                  </a:path>
                </a:pathLst>
              </a:custGeom>
              <a:solidFill>
                <a:srgbClr val="000000"/>
              </a:solidFill>
              <a:ln w="9525">
                <a:noFill/>
              </a:ln>
            </p:spPr>
            <p:txBody>
              <a:bodyPr/>
              <a:p>
                <a:endParaRPr lang="id-ID" altLang="en-US"/>
              </a:p>
            </p:txBody>
          </p:sp>
          <p:sp>
            <p:nvSpPr>
              <p:cNvPr id="174290" name="Bentuk Bebas 174289"/>
              <p:cNvSpPr>
                <a:spLocks noChangeAspect="1"/>
              </p:cNvSpPr>
              <p:nvPr/>
            </p:nvSpPr>
            <p:spPr>
              <a:xfrm>
                <a:off x="3908" y="1859"/>
                <a:ext cx="425" cy="307"/>
              </a:xfrm>
              <a:custGeom>
                <a:avLst/>
                <a:gdLst/>
                <a:ahLst/>
                <a:cxnLst/>
                <a:pathLst>
                  <a:path w="850" h="614">
                    <a:moveTo>
                      <a:pt x="0" y="204"/>
                    </a:moveTo>
                    <a:lnTo>
                      <a:pt x="15" y="63"/>
                    </a:lnTo>
                    <a:lnTo>
                      <a:pt x="59" y="0"/>
                    </a:lnTo>
                    <a:lnTo>
                      <a:pt x="291" y="12"/>
                    </a:lnTo>
                    <a:lnTo>
                      <a:pt x="770" y="225"/>
                    </a:lnTo>
                    <a:lnTo>
                      <a:pt x="831" y="331"/>
                    </a:lnTo>
                    <a:lnTo>
                      <a:pt x="850" y="458"/>
                    </a:lnTo>
                    <a:lnTo>
                      <a:pt x="794" y="590"/>
                    </a:lnTo>
                    <a:lnTo>
                      <a:pt x="787" y="470"/>
                    </a:lnTo>
                    <a:lnTo>
                      <a:pt x="648" y="496"/>
                    </a:lnTo>
                    <a:lnTo>
                      <a:pt x="692" y="536"/>
                    </a:lnTo>
                    <a:lnTo>
                      <a:pt x="749" y="550"/>
                    </a:lnTo>
                    <a:lnTo>
                      <a:pt x="707" y="607"/>
                    </a:lnTo>
                    <a:lnTo>
                      <a:pt x="612" y="614"/>
                    </a:lnTo>
                    <a:lnTo>
                      <a:pt x="498" y="565"/>
                    </a:lnTo>
                    <a:lnTo>
                      <a:pt x="521" y="489"/>
                    </a:lnTo>
                    <a:lnTo>
                      <a:pt x="599" y="403"/>
                    </a:lnTo>
                    <a:lnTo>
                      <a:pt x="357" y="219"/>
                    </a:lnTo>
                    <a:lnTo>
                      <a:pt x="532" y="278"/>
                    </a:lnTo>
                    <a:lnTo>
                      <a:pt x="680" y="403"/>
                    </a:lnTo>
                    <a:lnTo>
                      <a:pt x="791" y="407"/>
                    </a:lnTo>
                    <a:lnTo>
                      <a:pt x="756" y="324"/>
                    </a:lnTo>
                    <a:lnTo>
                      <a:pt x="680" y="238"/>
                    </a:lnTo>
                    <a:lnTo>
                      <a:pt x="395" y="101"/>
                    </a:lnTo>
                    <a:lnTo>
                      <a:pt x="122" y="44"/>
                    </a:lnTo>
                    <a:lnTo>
                      <a:pt x="82" y="63"/>
                    </a:lnTo>
                    <a:lnTo>
                      <a:pt x="118" y="168"/>
                    </a:lnTo>
                    <a:lnTo>
                      <a:pt x="55" y="120"/>
                    </a:lnTo>
                    <a:lnTo>
                      <a:pt x="44" y="185"/>
                    </a:lnTo>
                    <a:lnTo>
                      <a:pt x="0" y="204"/>
                    </a:lnTo>
                    <a:lnTo>
                      <a:pt x="0" y="204"/>
                    </a:lnTo>
                    <a:close/>
                  </a:path>
                </a:pathLst>
              </a:custGeom>
              <a:solidFill>
                <a:srgbClr val="000000"/>
              </a:solidFill>
              <a:ln w="9525">
                <a:noFill/>
              </a:ln>
            </p:spPr>
            <p:txBody>
              <a:bodyPr/>
              <a:p>
                <a:endParaRPr lang="id-ID" altLang="en-US"/>
              </a:p>
            </p:txBody>
          </p:sp>
          <p:sp>
            <p:nvSpPr>
              <p:cNvPr id="174291" name="Bentuk Bebas 174290"/>
              <p:cNvSpPr>
                <a:spLocks noChangeAspect="1"/>
              </p:cNvSpPr>
              <p:nvPr/>
            </p:nvSpPr>
            <p:spPr>
              <a:xfrm>
                <a:off x="4313" y="2084"/>
                <a:ext cx="82" cy="91"/>
              </a:xfrm>
              <a:custGeom>
                <a:avLst/>
                <a:gdLst/>
                <a:ahLst/>
                <a:cxnLst/>
                <a:pathLst>
                  <a:path w="163" h="180">
                    <a:moveTo>
                      <a:pt x="7" y="0"/>
                    </a:moveTo>
                    <a:lnTo>
                      <a:pt x="131" y="34"/>
                    </a:lnTo>
                    <a:lnTo>
                      <a:pt x="163" y="93"/>
                    </a:lnTo>
                    <a:lnTo>
                      <a:pt x="150" y="160"/>
                    </a:lnTo>
                    <a:lnTo>
                      <a:pt x="104" y="180"/>
                    </a:lnTo>
                    <a:lnTo>
                      <a:pt x="59" y="160"/>
                    </a:lnTo>
                    <a:lnTo>
                      <a:pt x="78" y="110"/>
                    </a:lnTo>
                    <a:lnTo>
                      <a:pt x="117" y="137"/>
                    </a:lnTo>
                    <a:lnTo>
                      <a:pt x="119" y="74"/>
                    </a:lnTo>
                    <a:lnTo>
                      <a:pt x="66" y="47"/>
                    </a:lnTo>
                    <a:lnTo>
                      <a:pt x="0" y="51"/>
                    </a:lnTo>
                    <a:lnTo>
                      <a:pt x="7" y="0"/>
                    </a:lnTo>
                    <a:lnTo>
                      <a:pt x="7" y="0"/>
                    </a:lnTo>
                    <a:close/>
                  </a:path>
                </a:pathLst>
              </a:custGeom>
              <a:solidFill>
                <a:srgbClr val="000000"/>
              </a:solidFill>
              <a:ln w="9525">
                <a:noFill/>
              </a:ln>
            </p:spPr>
            <p:txBody>
              <a:bodyPr/>
              <a:p>
                <a:endParaRPr lang="id-ID" altLang="en-US"/>
              </a:p>
            </p:txBody>
          </p:sp>
          <p:sp>
            <p:nvSpPr>
              <p:cNvPr id="174292" name="Bentuk Bebas 174291"/>
              <p:cNvSpPr>
                <a:spLocks noChangeAspect="1"/>
              </p:cNvSpPr>
              <p:nvPr/>
            </p:nvSpPr>
            <p:spPr>
              <a:xfrm>
                <a:off x="4335" y="2118"/>
                <a:ext cx="127" cy="114"/>
              </a:xfrm>
              <a:custGeom>
                <a:avLst/>
                <a:gdLst/>
                <a:ahLst/>
                <a:cxnLst/>
                <a:pathLst>
                  <a:path w="253" h="228">
                    <a:moveTo>
                      <a:pt x="16" y="94"/>
                    </a:moveTo>
                    <a:lnTo>
                      <a:pt x="0" y="38"/>
                    </a:lnTo>
                    <a:lnTo>
                      <a:pt x="27" y="8"/>
                    </a:lnTo>
                    <a:lnTo>
                      <a:pt x="137" y="0"/>
                    </a:lnTo>
                    <a:lnTo>
                      <a:pt x="217" y="57"/>
                    </a:lnTo>
                    <a:lnTo>
                      <a:pt x="253" y="128"/>
                    </a:lnTo>
                    <a:lnTo>
                      <a:pt x="249" y="196"/>
                    </a:lnTo>
                    <a:lnTo>
                      <a:pt x="208" y="228"/>
                    </a:lnTo>
                    <a:lnTo>
                      <a:pt x="141" y="211"/>
                    </a:lnTo>
                    <a:lnTo>
                      <a:pt x="128" y="168"/>
                    </a:lnTo>
                    <a:lnTo>
                      <a:pt x="143" y="145"/>
                    </a:lnTo>
                    <a:lnTo>
                      <a:pt x="181" y="137"/>
                    </a:lnTo>
                    <a:lnTo>
                      <a:pt x="181" y="164"/>
                    </a:lnTo>
                    <a:lnTo>
                      <a:pt x="175" y="189"/>
                    </a:lnTo>
                    <a:lnTo>
                      <a:pt x="213" y="187"/>
                    </a:lnTo>
                    <a:lnTo>
                      <a:pt x="227" y="147"/>
                    </a:lnTo>
                    <a:lnTo>
                      <a:pt x="208" y="84"/>
                    </a:lnTo>
                    <a:lnTo>
                      <a:pt x="143" y="48"/>
                    </a:lnTo>
                    <a:lnTo>
                      <a:pt x="101" y="40"/>
                    </a:lnTo>
                    <a:lnTo>
                      <a:pt x="35" y="44"/>
                    </a:lnTo>
                    <a:lnTo>
                      <a:pt x="50" y="75"/>
                    </a:lnTo>
                    <a:lnTo>
                      <a:pt x="16" y="94"/>
                    </a:lnTo>
                    <a:lnTo>
                      <a:pt x="16" y="94"/>
                    </a:lnTo>
                    <a:close/>
                  </a:path>
                </a:pathLst>
              </a:custGeom>
              <a:solidFill>
                <a:srgbClr val="000000"/>
              </a:solidFill>
              <a:ln w="9525">
                <a:noFill/>
              </a:ln>
            </p:spPr>
            <p:txBody>
              <a:bodyPr/>
              <a:p>
                <a:endParaRPr lang="id-ID" altLang="en-US"/>
              </a:p>
            </p:txBody>
          </p:sp>
          <p:sp>
            <p:nvSpPr>
              <p:cNvPr id="174293" name="Bentuk Bebas 174292"/>
              <p:cNvSpPr>
                <a:spLocks noChangeAspect="1"/>
              </p:cNvSpPr>
              <p:nvPr/>
            </p:nvSpPr>
            <p:spPr>
              <a:xfrm>
                <a:off x="4406" y="2177"/>
                <a:ext cx="91" cy="119"/>
              </a:xfrm>
              <a:custGeom>
                <a:avLst/>
                <a:gdLst/>
                <a:ahLst/>
                <a:cxnLst/>
                <a:pathLst>
                  <a:path w="180" h="240">
                    <a:moveTo>
                      <a:pt x="0" y="27"/>
                    </a:moveTo>
                    <a:lnTo>
                      <a:pt x="55" y="0"/>
                    </a:lnTo>
                    <a:lnTo>
                      <a:pt x="114" y="0"/>
                    </a:lnTo>
                    <a:lnTo>
                      <a:pt x="156" y="36"/>
                    </a:lnTo>
                    <a:lnTo>
                      <a:pt x="180" y="76"/>
                    </a:lnTo>
                    <a:lnTo>
                      <a:pt x="167" y="152"/>
                    </a:lnTo>
                    <a:lnTo>
                      <a:pt x="91" y="240"/>
                    </a:lnTo>
                    <a:lnTo>
                      <a:pt x="30" y="213"/>
                    </a:lnTo>
                    <a:lnTo>
                      <a:pt x="110" y="169"/>
                    </a:lnTo>
                    <a:lnTo>
                      <a:pt x="141" y="93"/>
                    </a:lnTo>
                    <a:lnTo>
                      <a:pt x="112" y="42"/>
                    </a:lnTo>
                    <a:lnTo>
                      <a:pt x="70" y="34"/>
                    </a:lnTo>
                    <a:lnTo>
                      <a:pt x="38" y="46"/>
                    </a:lnTo>
                    <a:lnTo>
                      <a:pt x="0" y="27"/>
                    </a:lnTo>
                    <a:lnTo>
                      <a:pt x="0" y="27"/>
                    </a:lnTo>
                    <a:close/>
                  </a:path>
                </a:pathLst>
              </a:custGeom>
              <a:solidFill>
                <a:srgbClr val="000000"/>
              </a:solidFill>
              <a:ln w="9525">
                <a:noFill/>
              </a:ln>
            </p:spPr>
            <p:txBody>
              <a:bodyPr/>
              <a:p>
                <a:endParaRPr lang="id-ID" altLang="en-US"/>
              </a:p>
            </p:txBody>
          </p:sp>
          <p:sp>
            <p:nvSpPr>
              <p:cNvPr id="174294" name="Konektor Garis Lurus 174293"/>
              <p:cNvSpPr>
                <a:spLocks noChangeAspect="1"/>
              </p:cNvSpPr>
              <p:nvPr/>
            </p:nvSpPr>
            <p:spPr>
              <a:xfrm flipV="1">
                <a:off x="3696" y="1968"/>
                <a:ext cx="240" cy="96"/>
              </a:xfrm>
              <a:prstGeom prst="line">
                <a:avLst/>
              </a:prstGeom>
              <a:ln w="38100" cap="flat" cmpd="sng">
                <a:solidFill>
                  <a:schemeClr val="tx1"/>
                </a:solidFill>
                <a:prstDash val="solid"/>
                <a:headEnd type="none" w="med" len="med"/>
                <a:tailEnd type="none" w="med" len="med"/>
              </a:ln>
            </p:spPr>
          </p:sp>
          <p:sp>
            <p:nvSpPr>
              <p:cNvPr id="174295" name="Paralelogram 174294"/>
              <p:cNvSpPr>
                <a:spLocks noChangeAspect="1"/>
              </p:cNvSpPr>
              <p:nvPr/>
            </p:nvSpPr>
            <p:spPr>
              <a:xfrm rot="-1284459">
                <a:off x="3845" y="2236"/>
                <a:ext cx="480" cy="47"/>
              </a:xfrm>
              <a:prstGeom prst="parallelogram">
                <a:avLst>
                  <a:gd name="adj" fmla="val 170216"/>
                </a:avLst>
              </a:prstGeom>
              <a:solidFill>
                <a:schemeClr val="tx1"/>
              </a:solidFill>
              <a:ln w="9525" cap="flat" cmpd="sng">
                <a:solidFill>
                  <a:schemeClr val="tx1"/>
                </a:solidFill>
                <a:prstDash val="solid"/>
                <a:miter/>
                <a:headEnd type="none" w="med" len="med"/>
                <a:tailEnd type="none" w="med" len="med"/>
              </a:ln>
            </p:spPr>
            <p:txBody>
              <a:bodyPr/>
              <a:p>
                <a:endParaRPr lang="id-ID" altLang="en-US"/>
              </a:p>
            </p:txBody>
          </p:sp>
        </p:grpSp>
        <p:sp>
          <p:nvSpPr>
            <p:cNvPr id="174296" name="Bentuk Bebas 174295"/>
            <p:cNvSpPr/>
            <p:nvPr/>
          </p:nvSpPr>
          <p:spPr>
            <a:xfrm>
              <a:off x="2524" y="2039"/>
              <a:ext cx="528" cy="432"/>
            </a:xfrm>
            <a:custGeom>
              <a:avLst/>
              <a:gdLst/>
              <a:ahLst/>
              <a:cxnLst/>
              <a:pathLst>
                <a:path w="528" h="432">
                  <a:moveTo>
                    <a:pt x="432" y="432"/>
                  </a:moveTo>
                  <a:lnTo>
                    <a:pt x="528" y="384"/>
                  </a:lnTo>
                  <a:lnTo>
                    <a:pt x="0" y="48"/>
                  </a:lnTo>
                  <a:lnTo>
                    <a:pt x="144" y="0"/>
                  </a:lnTo>
                </a:path>
              </a:pathLst>
            </a:custGeom>
            <a:noFill/>
            <a:ln w="28575" cap="flat" cmpd="sng">
              <a:solidFill>
                <a:srgbClr val="FF0000"/>
              </a:solidFill>
              <a:prstDash val="solid"/>
              <a:headEnd type="none" w="med" len="med"/>
              <a:tailEnd type="none" w="med" len="med"/>
            </a:ln>
          </p:spPr>
          <p:txBody>
            <a:bodyPr/>
            <a:p>
              <a:endParaRPr lang="id-ID" altLang="en-US"/>
            </a:p>
          </p:txBody>
        </p:sp>
        <p:graphicFrame>
          <p:nvGraphicFramePr>
            <p:cNvPr id="174297" name="Objek 174296"/>
            <p:cNvGraphicFramePr>
              <a:graphicFrameLocks noChangeAspect="1"/>
            </p:cNvGraphicFramePr>
            <p:nvPr/>
          </p:nvGraphicFramePr>
          <p:xfrm>
            <a:off x="1900" y="1622"/>
            <a:ext cx="433" cy="372"/>
          </p:xfrm>
          <a:graphic>
            <a:graphicData uri="http://schemas.openxmlformats.org/presentationml/2006/ole">
              <mc:AlternateContent xmlns:mc="http://schemas.openxmlformats.org/markup-compatibility/2006">
                <mc:Choice xmlns:v="urn:schemas-microsoft-com:vml" Requires="v">
                  <p:oleObj spid="_x0000_s3079" name="" r:id="rId6" imgW="3656965" imgH="3051175" progId="MS_ClipArt_Gallery.2">
                    <p:embed/>
                  </p:oleObj>
                </mc:Choice>
                <mc:Fallback>
                  <p:oleObj name="" r:id="rId6" imgW="3656965" imgH="3051175" progId="MS_ClipArt_Gallery.2">
                    <p:embed/>
                    <p:pic>
                      <p:nvPicPr>
                        <p:cNvPr id="0" name="Gambar 3078"/>
                        <p:cNvPicPr/>
                        <p:nvPr/>
                      </p:nvPicPr>
                      <p:blipFill>
                        <a:blip r:embed="rId4">
                          <a:clrChange>
                            <a:clrFrom>
                              <a:srgbClr val="603000"/>
                            </a:clrFrom>
                            <a:clrTo>
                              <a:srgbClr val="333300"/>
                            </a:clrTo>
                          </a:clrChange>
                          <a:clrChange>
                            <a:clrFrom>
                              <a:srgbClr val="A05000"/>
                            </a:clrFrom>
                            <a:clrTo>
                              <a:srgbClr val="333333"/>
                            </a:clrTo>
                          </a:clrChange>
                        </a:blip>
                        <a:stretch>
                          <a:fillRect/>
                        </a:stretch>
                      </p:blipFill>
                      <p:spPr>
                        <a:xfrm>
                          <a:off x="1900" y="1622"/>
                          <a:ext cx="433" cy="372"/>
                        </a:xfrm>
                        <a:prstGeom prst="rect">
                          <a:avLst/>
                        </a:prstGeom>
                        <a:noFill/>
                        <a:ln w="38100">
                          <a:noFill/>
                          <a:miter/>
                        </a:ln>
                      </p:spPr>
                    </p:pic>
                  </p:oleObj>
                </mc:Fallback>
              </mc:AlternateContent>
            </a:graphicData>
          </a:graphic>
        </p:graphicFrame>
        <p:sp>
          <p:nvSpPr>
            <p:cNvPr id="174298" name="Konektor Garis Lurus 174297"/>
            <p:cNvSpPr/>
            <p:nvPr/>
          </p:nvSpPr>
          <p:spPr>
            <a:xfrm flipH="1">
              <a:off x="2388" y="2009"/>
              <a:ext cx="250" cy="86"/>
            </a:xfrm>
            <a:prstGeom prst="line">
              <a:avLst/>
            </a:prstGeom>
            <a:ln w="28575" cap="flat" cmpd="sng">
              <a:solidFill>
                <a:srgbClr val="FF0000"/>
              </a:solidFill>
              <a:prstDash val="solid"/>
              <a:headEnd type="none" w="med" len="med"/>
              <a:tailEnd type="none" w="med" len="med"/>
            </a:ln>
          </p:spPr>
        </p:sp>
        <p:grpSp>
          <p:nvGrpSpPr>
            <p:cNvPr id="174299" name="Grup 174298"/>
            <p:cNvGrpSpPr/>
            <p:nvPr/>
          </p:nvGrpSpPr>
          <p:grpSpPr>
            <a:xfrm>
              <a:off x="2812" y="2375"/>
              <a:ext cx="167" cy="174"/>
              <a:chOff x="287" y="1739"/>
              <a:chExt cx="529" cy="337"/>
            </a:xfrm>
          </p:grpSpPr>
          <p:sp>
            <p:nvSpPr>
              <p:cNvPr id="174300" name="Bagan Alur: Disk Magnetik 174299"/>
              <p:cNvSpPr/>
              <p:nvPr/>
            </p:nvSpPr>
            <p:spPr>
              <a:xfrm>
                <a:off x="317" y="1739"/>
                <a:ext cx="450" cy="303"/>
              </a:xfrm>
              <a:prstGeom prst="flowChartMagneticDisk">
                <a:avLst/>
              </a:prstGeom>
              <a:gradFill rotWithShape="0">
                <a:gsLst>
                  <a:gs pos="0">
                    <a:schemeClr val="folHlink"/>
                  </a:gs>
                  <a:gs pos="50000">
                    <a:srgbClr val="FFFFFF"/>
                  </a:gs>
                  <a:gs pos="100000">
                    <a:schemeClr val="folHlink"/>
                  </a:gs>
                </a:gsLst>
                <a:lin ang="0" scaled="1"/>
                <a:tileRect/>
              </a:gradFill>
              <a:ln w="9525" cap="flat" cmpd="sng">
                <a:solidFill>
                  <a:schemeClr val="bg2"/>
                </a:solidFill>
                <a:prstDash val="solid"/>
                <a:headEnd type="none" w="med" len="med"/>
                <a:tailEnd type="none" w="med" len="med"/>
              </a:ln>
            </p:spPr>
            <p:txBody>
              <a:bodyPr/>
              <a:p>
                <a:endParaRPr lang="id-ID" altLang="en-US"/>
              </a:p>
            </p:txBody>
          </p:sp>
          <p:sp>
            <p:nvSpPr>
              <p:cNvPr id="174301" name="Kotak Teks 174300"/>
              <p:cNvSpPr txBox="1"/>
              <p:nvPr/>
            </p:nvSpPr>
            <p:spPr>
              <a:xfrm>
                <a:off x="287" y="1801"/>
                <a:ext cx="529" cy="275"/>
              </a:xfrm>
              <a:prstGeom prst="rect">
                <a:avLst/>
              </a:prstGeom>
              <a:noFill/>
              <a:ln w="9525">
                <a:noFill/>
              </a:ln>
            </p:spPr>
            <p:txBody>
              <a:bodyPr>
                <a:spAutoFit/>
              </a:bodyPr>
              <a:p>
                <a:pPr algn="ctr"/>
                <a:endParaRPr sz="1000">
                  <a:solidFill>
                    <a:schemeClr val="accent2"/>
                  </a:solidFill>
                  <a:latin typeface="Abadi MT Condensed Light" pitchFamily="34" charset="0"/>
                </a:endParaRPr>
              </a:p>
            </p:txBody>
          </p:sp>
        </p:grpSp>
        <p:grpSp>
          <p:nvGrpSpPr>
            <p:cNvPr id="174302" name="Grup 174301"/>
            <p:cNvGrpSpPr/>
            <p:nvPr/>
          </p:nvGrpSpPr>
          <p:grpSpPr>
            <a:xfrm>
              <a:off x="2236" y="1961"/>
              <a:ext cx="167" cy="173"/>
              <a:chOff x="287" y="1739"/>
              <a:chExt cx="529" cy="335"/>
            </a:xfrm>
          </p:grpSpPr>
          <p:sp>
            <p:nvSpPr>
              <p:cNvPr id="174303" name="Bagan Alur: Disk Magnetik 174302"/>
              <p:cNvSpPr/>
              <p:nvPr/>
            </p:nvSpPr>
            <p:spPr>
              <a:xfrm>
                <a:off x="317" y="1739"/>
                <a:ext cx="450" cy="303"/>
              </a:xfrm>
              <a:prstGeom prst="flowChartMagneticDisk">
                <a:avLst/>
              </a:prstGeom>
              <a:gradFill rotWithShape="0">
                <a:gsLst>
                  <a:gs pos="0">
                    <a:schemeClr val="folHlink"/>
                  </a:gs>
                  <a:gs pos="50000">
                    <a:srgbClr val="FFFFFF"/>
                  </a:gs>
                  <a:gs pos="100000">
                    <a:schemeClr val="folHlink"/>
                  </a:gs>
                </a:gsLst>
                <a:lin ang="0" scaled="1"/>
                <a:tileRect/>
              </a:gradFill>
              <a:ln w="9525" cap="flat" cmpd="sng">
                <a:solidFill>
                  <a:schemeClr val="bg2"/>
                </a:solidFill>
                <a:prstDash val="solid"/>
                <a:headEnd type="none" w="med" len="med"/>
                <a:tailEnd type="none" w="med" len="med"/>
              </a:ln>
            </p:spPr>
            <p:txBody>
              <a:bodyPr/>
              <a:p>
                <a:endParaRPr lang="id-ID" altLang="en-US"/>
              </a:p>
            </p:txBody>
          </p:sp>
          <p:sp>
            <p:nvSpPr>
              <p:cNvPr id="174304" name="Kotak Teks 174303"/>
              <p:cNvSpPr txBox="1"/>
              <p:nvPr/>
            </p:nvSpPr>
            <p:spPr>
              <a:xfrm>
                <a:off x="287" y="1801"/>
                <a:ext cx="529" cy="273"/>
              </a:xfrm>
              <a:prstGeom prst="rect">
                <a:avLst/>
              </a:prstGeom>
              <a:noFill/>
              <a:ln w="9525">
                <a:noFill/>
              </a:ln>
            </p:spPr>
            <p:txBody>
              <a:bodyPr>
                <a:spAutoFit/>
              </a:bodyPr>
              <a:p>
                <a:pPr algn="ctr"/>
                <a:endParaRPr sz="1000">
                  <a:solidFill>
                    <a:schemeClr val="accent2"/>
                  </a:solidFill>
                  <a:latin typeface="Abadi MT Condensed Light" pitchFamily="34" charset="0"/>
                </a:endParaRPr>
              </a:p>
            </p:txBody>
          </p:sp>
        </p:grpSp>
        <p:sp>
          <p:nvSpPr>
            <p:cNvPr id="174305" name="Bentuk Bebas 174304"/>
            <p:cNvSpPr/>
            <p:nvPr/>
          </p:nvSpPr>
          <p:spPr>
            <a:xfrm>
              <a:off x="2044" y="1847"/>
              <a:ext cx="192" cy="192"/>
            </a:xfrm>
            <a:custGeom>
              <a:avLst/>
              <a:gdLst/>
              <a:ahLst/>
              <a:cxnLst/>
              <a:pathLst>
                <a:path w="192" h="192">
                  <a:moveTo>
                    <a:pt x="0" y="0"/>
                  </a:moveTo>
                  <a:lnTo>
                    <a:pt x="0" y="192"/>
                  </a:lnTo>
                  <a:lnTo>
                    <a:pt x="192" y="192"/>
                  </a:lnTo>
                </a:path>
              </a:pathLst>
            </a:custGeom>
            <a:noFill/>
            <a:ln w="19050" cap="flat" cmpd="sng">
              <a:solidFill>
                <a:srgbClr val="FF0000"/>
              </a:solidFill>
              <a:prstDash val="solid"/>
              <a:headEnd type="none" w="med" len="med"/>
              <a:tailEnd type="none" w="med" len="med"/>
            </a:ln>
          </p:spPr>
          <p:txBody>
            <a:bodyPr/>
            <a:p>
              <a:endParaRPr lang="id-ID" altLang="en-US"/>
            </a:p>
          </p:txBody>
        </p:sp>
        <p:sp>
          <p:nvSpPr>
            <p:cNvPr id="174306" name="Bentuk Bebas 174305"/>
            <p:cNvSpPr/>
            <p:nvPr/>
          </p:nvSpPr>
          <p:spPr>
            <a:xfrm>
              <a:off x="3052" y="1319"/>
              <a:ext cx="624" cy="480"/>
            </a:xfrm>
            <a:custGeom>
              <a:avLst/>
              <a:gdLst/>
              <a:ahLst/>
              <a:cxnLst/>
              <a:pathLst>
                <a:path w="624" h="480">
                  <a:moveTo>
                    <a:pt x="0" y="480"/>
                  </a:moveTo>
                  <a:lnTo>
                    <a:pt x="240" y="288"/>
                  </a:lnTo>
                  <a:lnTo>
                    <a:pt x="432" y="288"/>
                  </a:lnTo>
                  <a:lnTo>
                    <a:pt x="624" y="0"/>
                  </a:lnTo>
                </a:path>
              </a:pathLst>
            </a:custGeom>
            <a:noFill/>
            <a:ln w="28575" cap="flat" cmpd="sng">
              <a:solidFill>
                <a:srgbClr val="FF0000"/>
              </a:solidFill>
              <a:prstDash val="solid"/>
              <a:headEnd type="none" w="med" len="med"/>
              <a:tailEnd type="none" w="med" len="med"/>
            </a:ln>
          </p:spPr>
          <p:txBody>
            <a:bodyPr/>
            <a:p>
              <a:endParaRPr lang="id-ID" altLang="en-US"/>
            </a:p>
          </p:txBody>
        </p:sp>
        <p:grpSp>
          <p:nvGrpSpPr>
            <p:cNvPr id="174307" name="Grup 174306"/>
            <p:cNvGrpSpPr/>
            <p:nvPr/>
          </p:nvGrpSpPr>
          <p:grpSpPr>
            <a:xfrm>
              <a:off x="2717" y="1511"/>
              <a:ext cx="375" cy="490"/>
              <a:chOff x="3744" y="2016"/>
              <a:chExt cx="384" cy="356"/>
            </a:xfrm>
          </p:grpSpPr>
          <p:sp>
            <p:nvSpPr>
              <p:cNvPr id="174308" name="Tabung 174307"/>
              <p:cNvSpPr/>
              <p:nvPr/>
            </p:nvSpPr>
            <p:spPr>
              <a:xfrm>
                <a:off x="3744" y="2235"/>
                <a:ext cx="384" cy="137"/>
              </a:xfrm>
              <a:prstGeom prst="can">
                <a:avLst>
                  <a:gd name="adj" fmla="val 25000"/>
                </a:avLst>
              </a:prstGeom>
              <a:gradFill rotWithShape="0">
                <a:gsLst>
                  <a:gs pos="0">
                    <a:srgbClr val="FFCC99">
                      <a:gamma/>
                      <a:shade val="46275"/>
                      <a:invGamma/>
                    </a:srgbClr>
                  </a:gs>
                  <a:gs pos="50000">
                    <a:srgbClr val="FFCC99"/>
                  </a:gs>
                  <a:gs pos="100000">
                    <a:srgbClr val="FFCC99">
                      <a:gamma/>
                      <a:shade val="46275"/>
                      <a:invGamma/>
                    </a:srgbClr>
                  </a:gs>
                </a:gsLst>
                <a:lin ang="0" scaled="1"/>
                <a:tileRect/>
              </a:gradFill>
              <a:ln w="9525" cap="flat" cmpd="sng">
                <a:solidFill>
                  <a:srgbClr val="9999FF"/>
                </a:solidFill>
                <a:prstDash val="solid"/>
                <a:headEnd type="none" w="med" len="med"/>
                <a:tailEnd type="none" w="med" len="med"/>
              </a:ln>
              <a:effectLst>
                <a:prstShdw prst="shdw17" dist="17961" dir="13499999">
                  <a:srgbClr val="9999FF">
                    <a:gamma/>
                    <a:shade val="60000"/>
                    <a:invGamma/>
                  </a:srgbClr>
                </a:prstShdw>
              </a:effectLst>
            </p:spPr>
            <p:txBody>
              <a:bodyPr/>
              <a:p>
                <a:endParaRPr lang="id-ID" altLang="en-US"/>
              </a:p>
            </p:txBody>
          </p:sp>
          <p:sp>
            <p:nvSpPr>
              <p:cNvPr id="174309" name="Tabung 174308"/>
              <p:cNvSpPr/>
              <p:nvPr/>
            </p:nvSpPr>
            <p:spPr>
              <a:xfrm>
                <a:off x="3744" y="2127"/>
                <a:ext cx="384" cy="137"/>
              </a:xfrm>
              <a:prstGeom prst="can">
                <a:avLst>
                  <a:gd name="adj" fmla="val 25000"/>
                </a:avLst>
              </a:prstGeom>
              <a:gradFill rotWithShape="0">
                <a:gsLst>
                  <a:gs pos="0">
                    <a:srgbClr val="FFCC99">
                      <a:gamma/>
                      <a:shade val="46275"/>
                      <a:invGamma/>
                    </a:srgbClr>
                  </a:gs>
                  <a:gs pos="50000">
                    <a:srgbClr val="FFCC99"/>
                  </a:gs>
                  <a:gs pos="100000">
                    <a:srgbClr val="FFCC99">
                      <a:gamma/>
                      <a:shade val="46275"/>
                      <a:invGamma/>
                    </a:srgbClr>
                  </a:gs>
                </a:gsLst>
                <a:lin ang="0" scaled="1"/>
                <a:tileRect/>
              </a:gradFill>
              <a:ln w="9525" cap="flat" cmpd="sng">
                <a:solidFill>
                  <a:srgbClr val="9999FF"/>
                </a:solidFill>
                <a:prstDash val="solid"/>
                <a:headEnd type="none" w="med" len="med"/>
                <a:tailEnd type="none" w="med" len="med"/>
              </a:ln>
              <a:effectLst>
                <a:prstShdw prst="shdw17" dist="17961" dir="13499999">
                  <a:srgbClr val="9999FF">
                    <a:gamma/>
                    <a:shade val="60000"/>
                    <a:invGamma/>
                  </a:srgbClr>
                </a:prstShdw>
              </a:effectLst>
            </p:spPr>
            <p:txBody>
              <a:bodyPr/>
              <a:p>
                <a:endParaRPr lang="id-ID" altLang="en-US"/>
              </a:p>
            </p:txBody>
          </p:sp>
          <p:sp>
            <p:nvSpPr>
              <p:cNvPr id="174310" name="Tabung 174309"/>
              <p:cNvSpPr/>
              <p:nvPr/>
            </p:nvSpPr>
            <p:spPr>
              <a:xfrm>
                <a:off x="3744" y="2016"/>
                <a:ext cx="384" cy="137"/>
              </a:xfrm>
              <a:prstGeom prst="can">
                <a:avLst>
                  <a:gd name="adj" fmla="val 25000"/>
                </a:avLst>
              </a:prstGeom>
              <a:gradFill rotWithShape="0">
                <a:gsLst>
                  <a:gs pos="0">
                    <a:srgbClr val="FFCC99">
                      <a:gamma/>
                      <a:shade val="46275"/>
                      <a:invGamma/>
                    </a:srgbClr>
                  </a:gs>
                  <a:gs pos="50000">
                    <a:srgbClr val="FFCC99"/>
                  </a:gs>
                  <a:gs pos="100000">
                    <a:srgbClr val="FFCC99">
                      <a:gamma/>
                      <a:shade val="46275"/>
                      <a:invGamma/>
                    </a:srgbClr>
                  </a:gs>
                </a:gsLst>
                <a:lin ang="0" scaled="1"/>
                <a:tileRect/>
              </a:gradFill>
              <a:ln w="9525" cap="flat" cmpd="sng">
                <a:solidFill>
                  <a:srgbClr val="9999FF"/>
                </a:solidFill>
                <a:prstDash val="solid"/>
                <a:headEnd type="none" w="med" len="med"/>
                <a:tailEnd type="none" w="med" len="med"/>
              </a:ln>
              <a:effectLst>
                <a:prstShdw prst="shdw17" dist="17961" dir="13499999">
                  <a:srgbClr val="9999FF">
                    <a:gamma/>
                    <a:shade val="60000"/>
                    <a:invGamma/>
                  </a:srgbClr>
                </a:prstShdw>
              </a:effectLst>
            </p:spPr>
            <p:txBody>
              <a:bodyPr/>
              <a:p>
                <a:endParaRPr lang="id-ID" altLang="en-US"/>
              </a:p>
            </p:txBody>
          </p:sp>
        </p:grpSp>
        <p:sp>
          <p:nvSpPr>
            <p:cNvPr id="174311" name="Konektor Garis Lurus 174310"/>
            <p:cNvSpPr/>
            <p:nvPr/>
          </p:nvSpPr>
          <p:spPr>
            <a:xfrm>
              <a:off x="3009" y="1912"/>
              <a:ext cx="125" cy="44"/>
            </a:xfrm>
            <a:prstGeom prst="line">
              <a:avLst/>
            </a:prstGeom>
            <a:ln w="28575" cap="flat" cmpd="sng">
              <a:solidFill>
                <a:srgbClr val="FF0000"/>
              </a:solidFill>
              <a:prstDash val="solid"/>
              <a:headEnd type="none" w="med" len="med"/>
              <a:tailEnd type="none" w="med" len="med"/>
            </a:ln>
          </p:spPr>
        </p:sp>
        <p:grpSp>
          <p:nvGrpSpPr>
            <p:cNvPr id="174312" name="Grup 174311"/>
            <p:cNvGrpSpPr/>
            <p:nvPr/>
          </p:nvGrpSpPr>
          <p:grpSpPr>
            <a:xfrm>
              <a:off x="3092" y="1867"/>
              <a:ext cx="167" cy="173"/>
              <a:chOff x="287" y="1739"/>
              <a:chExt cx="529" cy="335"/>
            </a:xfrm>
          </p:grpSpPr>
          <p:sp>
            <p:nvSpPr>
              <p:cNvPr id="174313" name="Bagan Alur: Disk Magnetik 174312"/>
              <p:cNvSpPr/>
              <p:nvPr/>
            </p:nvSpPr>
            <p:spPr>
              <a:xfrm>
                <a:off x="317" y="1739"/>
                <a:ext cx="450" cy="303"/>
              </a:xfrm>
              <a:prstGeom prst="flowChartMagneticDisk">
                <a:avLst/>
              </a:prstGeom>
              <a:gradFill rotWithShape="0">
                <a:gsLst>
                  <a:gs pos="0">
                    <a:schemeClr val="folHlink"/>
                  </a:gs>
                  <a:gs pos="50000">
                    <a:srgbClr val="FFFFFF"/>
                  </a:gs>
                  <a:gs pos="100000">
                    <a:schemeClr val="folHlink"/>
                  </a:gs>
                </a:gsLst>
                <a:lin ang="0" scaled="1"/>
                <a:tileRect/>
              </a:gradFill>
              <a:ln w="9525" cap="flat" cmpd="sng">
                <a:solidFill>
                  <a:schemeClr val="bg2"/>
                </a:solidFill>
                <a:prstDash val="solid"/>
                <a:headEnd type="none" w="med" len="med"/>
                <a:tailEnd type="none" w="med" len="med"/>
              </a:ln>
            </p:spPr>
            <p:txBody>
              <a:bodyPr/>
              <a:p>
                <a:endParaRPr lang="id-ID" altLang="en-US"/>
              </a:p>
            </p:txBody>
          </p:sp>
          <p:sp>
            <p:nvSpPr>
              <p:cNvPr id="174314" name="Kotak Teks 174313"/>
              <p:cNvSpPr txBox="1"/>
              <p:nvPr/>
            </p:nvSpPr>
            <p:spPr>
              <a:xfrm>
                <a:off x="287" y="1801"/>
                <a:ext cx="529" cy="273"/>
              </a:xfrm>
              <a:prstGeom prst="rect">
                <a:avLst/>
              </a:prstGeom>
              <a:noFill/>
              <a:ln w="9525">
                <a:noFill/>
              </a:ln>
            </p:spPr>
            <p:txBody>
              <a:bodyPr>
                <a:spAutoFit/>
              </a:bodyPr>
              <a:p>
                <a:pPr algn="ctr"/>
                <a:endParaRPr sz="1000">
                  <a:solidFill>
                    <a:schemeClr val="accent2"/>
                  </a:solidFill>
                  <a:latin typeface="Abadi MT Condensed Light" pitchFamily="34" charset="0"/>
                </a:endParaRPr>
              </a:p>
            </p:txBody>
          </p:sp>
        </p:grpSp>
        <p:sp>
          <p:nvSpPr>
            <p:cNvPr id="174315" name="Konektor Garis Lurus 174314"/>
            <p:cNvSpPr/>
            <p:nvPr/>
          </p:nvSpPr>
          <p:spPr>
            <a:xfrm flipH="1">
              <a:off x="2769" y="1917"/>
              <a:ext cx="41" cy="45"/>
            </a:xfrm>
            <a:prstGeom prst="line">
              <a:avLst/>
            </a:prstGeom>
            <a:ln w="28575" cap="flat" cmpd="sng">
              <a:solidFill>
                <a:srgbClr val="FF0000"/>
              </a:solidFill>
              <a:prstDash val="solid"/>
              <a:headEnd type="none" w="med" len="med"/>
              <a:tailEnd type="none" w="med" len="med"/>
            </a:ln>
          </p:spPr>
        </p:sp>
        <p:grpSp>
          <p:nvGrpSpPr>
            <p:cNvPr id="174316" name="Grup 174315"/>
            <p:cNvGrpSpPr/>
            <p:nvPr/>
          </p:nvGrpSpPr>
          <p:grpSpPr>
            <a:xfrm>
              <a:off x="2832" y="1954"/>
              <a:ext cx="166" cy="174"/>
              <a:chOff x="290" y="1739"/>
              <a:chExt cx="523" cy="340"/>
            </a:xfrm>
          </p:grpSpPr>
          <p:sp>
            <p:nvSpPr>
              <p:cNvPr id="174317" name="Bagan Alur: Disk Magnetik 174316"/>
              <p:cNvSpPr/>
              <p:nvPr/>
            </p:nvSpPr>
            <p:spPr>
              <a:xfrm>
                <a:off x="317" y="1739"/>
                <a:ext cx="450" cy="303"/>
              </a:xfrm>
              <a:prstGeom prst="flowChartMagneticDisk">
                <a:avLst/>
              </a:prstGeom>
              <a:gradFill rotWithShape="0">
                <a:gsLst>
                  <a:gs pos="0">
                    <a:schemeClr val="folHlink"/>
                  </a:gs>
                  <a:gs pos="50000">
                    <a:srgbClr val="FFFFFF"/>
                  </a:gs>
                  <a:gs pos="100000">
                    <a:schemeClr val="folHlink"/>
                  </a:gs>
                </a:gsLst>
                <a:lin ang="0" scaled="1"/>
                <a:tileRect/>
              </a:gradFill>
              <a:ln w="9525" cap="flat" cmpd="sng">
                <a:solidFill>
                  <a:schemeClr val="bg2"/>
                </a:solidFill>
                <a:prstDash val="solid"/>
                <a:headEnd type="none" w="med" len="med"/>
                <a:tailEnd type="none" w="med" len="med"/>
              </a:ln>
            </p:spPr>
            <p:txBody>
              <a:bodyPr/>
              <a:p>
                <a:endParaRPr lang="id-ID" altLang="en-US"/>
              </a:p>
            </p:txBody>
          </p:sp>
          <p:sp>
            <p:nvSpPr>
              <p:cNvPr id="174318" name="Kotak Teks 174317"/>
              <p:cNvSpPr txBox="1"/>
              <p:nvPr/>
            </p:nvSpPr>
            <p:spPr>
              <a:xfrm>
                <a:off x="290" y="1802"/>
                <a:ext cx="523" cy="277"/>
              </a:xfrm>
              <a:prstGeom prst="rect">
                <a:avLst/>
              </a:prstGeom>
              <a:noFill/>
              <a:ln w="9525">
                <a:noFill/>
              </a:ln>
            </p:spPr>
            <p:txBody>
              <a:bodyPr>
                <a:spAutoFit/>
              </a:bodyPr>
              <a:p>
                <a:pPr algn="ctr"/>
                <a:endParaRPr sz="1000">
                  <a:solidFill>
                    <a:schemeClr val="accent2"/>
                  </a:solidFill>
                  <a:latin typeface="Abadi MT Condensed Light" pitchFamily="34" charset="0"/>
                </a:endParaRPr>
              </a:p>
            </p:txBody>
          </p:sp>
        </p:grpSp>
        <p:sp>
          <p:nvSpPr>
            <p:cNvPr id="174319" name="Konektor Garis Lurus 174318"/>
            <p:cNvSpPr/>
            <p:nvPr/>
          </p:nvSpPr>
          <p:spPr>
            <a:xfrm>
              <a:off x="2925" y="1920"/>
              <a:ext cx="0" cy="45"/>
            </a:xfrm>
            <a:prstGeom prst="line">
              <a:avLst/>
            </a:prstGeom>
            <a:ln w="28575" cap="flat" cmpd="sng">
              <a:solidFill>
                <a:srgbClr val="FF0000"/>
              </a:solidFill>
              <a:prstDash val="solid"/>
              <a:headEnd type="none" w="med" len="med"/>
              <a:tailEnd type="none" w="med" len="med"/>
            </a:ln>
          </p:spPr>
        </p:sp>
        <p:grpSp>
          <p:nvGrpSpPr>
            <p:cNvPr id="174320" name="Grup 174319"/>
            <p:cNvGrpSpPr/>
            <p:nvPr/>
          </p:nvGrpSpPr>
          <p:grpSpPr>
            <a:xfrm>
              <a:off x="2620" y="1881"/>
              <a:ext cx="167" cy="174"/>
              <a:chOff x="287" y="1739"/>
              <a:chExt cx="529" cy="337"/>
            </a:xfrm>
          </p:grpSpPr>
          <p:sp>
            <p:nvSpPr>
              <p:cNvPr id="174321" name="Bagan Alur: Disk Magnetik 174320"/>
              <p:cNvSpPr/>
              <p:nvPr/>
            </p:nvSpPr>
            <p:spPr>
              <a:xfrm>
                <a:off x="317" y="1739"/>
                <a:ext cx="450" cy="303"/>
              </a:xfrm>
              <a:prstGeom prst="flowChartMagneticDisk">
                <a:avLst/>
              </a:prstGeom>
              <a:gradFill rotWithShape="0">
                <a:gsLst>
                  <a:gs pos="0">
                    <a:schemeClr val="folHlink"/>
                  </a:gs>
                  <a:gs pos="50000">
                    <a:srgbClr val="FFFFFF"/>
                  </a:gs>
                  <a:gs pos="100000">
                    <a:schemeClr val="folHlink"/>
                  </a:gs>
                </a:gsLst>
                <a:lin ang="0" scaled="1"/>
                <a:tileRect/>
              </a:gradFill>
              <a:ln w="9525" cap="flat" cmpd="sng">
                <a:solidFill>
                  <a:schemeClr val="bg2"/>
                </a:solidFill>
                <a:prstDash val="solid"/>
                <a:headEnd type="none" w="med" len="med"/>
                <a:tailEnd type="none" w="med" len="med"/>
              </a:ln>
            </p:spPr>
            <p:txBody>
              <a:bodyPr/>
              <a:p>
                <a:endParaRPr lang="id-ID" altLang="en-US"/>
              </a:p>
            </p:txBody>
          </p:sp>
          <p:sp>
            <p:nvSpPr>
              <p:cNvPr id="174322" name="Kotak Teks 174321"/>
              <p:cNvSpPr txBox="1"/>
              <p:nvPr/>
            </p:nvSpPr>
            <p:spPr>
              <a:xfrm>
                <a:off x="287" y="1803"/>
                <a:ext cx="529" cy="273"/>
              </a:xfrm>
              <a:prstGeom prst="rect">
                <a:avLst/>
              </a:prstGeom>
              <a:noFill/>
              <a:ln w="9525">
                <a:noFill/>
              </a:ln>
            </p:spPr>
            <p:txBody>
              <a:bodyPr>
                <a:spAutoFit/>
              </a:bodyPr>
              <a:p>
                <a:pPr algn="ctr"/>
                <a:endParaRPr sz="1000">
                  <a:solidFill>
                    <a:schemeClr val="accent2"/>
                  </a:solidFill>
                  <a:latin typeface="Abadi MT Condensed Light" pitchFamily="34" charset="0"/>
                </a:endParaRPr>
              </a:p>
            </p:txBody>
          </p:sp>
        </p:grpSp>
        <p:grpSp>
          <p:nvGrpSpPr>
            <p:cNvPr id="174323" name="Grup 174322"/>
            <p:cNvGrpSpPr/>
            <p:nvPr/>
          </p:nvGrpSpPr>
          <p:grpSpPr>
            <a:xfrm>
              <a:off x="3101" y="1716"/>
              <a:ext cx="167" cy="174"/>
              <a:chOff x="287" y="1739"/>
              <a:chExt cx="529" cy="337"/>
            </a:xfrm>
          </p:grpSpPr>
          <p:sp>
            <p:nvSpPr>
              <p:cNvPr id="174324" name="Bagan Alur: Disk Magnetik 174323"/>
              <p:cNvSpPr/>
              <p:nvPr/>
            </p:nvSpPr>
            <p:spPr>
              <a:xfrm>
                <a:off x="317" y="1739"/>
                <a:ext cx="450" cy="303"/>
              </a:xfrm>
              <a:prstGeom prst="flowChartMagneticDisk">
                <a:avLst/>
              </a:prstGeom>
              <a:gradFill rotWithShape="0">
                <a:gsLst>
                  <a:gs pos="0">
                    <a:schemeClr val="folHlink"/>
                  </a:gs>
                  <a:gs pos="50000">
                    <a:srgbClr val="FFFFFF"/>
                  </a:gs>
                  <a:gs pos="100000">
                    <a:schemeClr val="folHlink"/>
                  </a:gs>
                </a:gsLst>
                <a:lin ang="0" scaled="1"/>
                <a:tileRect/>
              </a:gradFill>
              <a:ln w="9525" cap="flat" cmpd="sng">
                <a:solidFill>
                  <a:schemeClr val="bg2"/>
                </a:solidFill>
                <a:prstDash val="solid"/>
                <a:headEnd type="none" w="med" len="med"/>
                <a:tailEnd type="none" w="med" len="med"/>
              </a:ln>
            </p:spPr>
            <p:txBody>
              <a:bodyPr/>
              <a:p>
                <a:endParaRPr lang="id-ID" altLang="en-US"/>
              </a:p>
            </p:txBody>
          </p:sp>
          <p:sp>
            <p:nvSpPr>
              <p:cNvPr id="174325" name="Kotak Teks 174324"/>
              <p:cNvSpPr txBox="1"/>
              <p:nvPr/>
            </p:nvSpPr>
            <p:spPr>
              <a:xfrm>
                <a:off x="287" y="1801"/>
                <a:ext cx="529" cy="275"/>
              </a:xfrm>
              <a:prstGeom prst="rect">
                <a:avLst/>
              </a:prstGeom>
              <a:noFill/>
              <a:ln w="9525">
                <a:noFill/>
              </a:ln>
            </p:spPr>
            <p:txBody>
              <a:bodyPr>
                <a:spAutoFit/>
              </a:bodyPr>
              <a:p>
                <a:pPr algn="ctr"/>
                <a:endParaRPr sz="1000">
                  <a:solidFill>
                    <a:schemeClr val="accent2"/>
                  </a:solidFill>
                  <a:latin typeface="Abadi MT Condensed Light" pitchFamily="34" charset="0"/>
                </a:endParaRPr>
              </a:p>
            </p:txBody>
          </p:sp>
        </p:grpSp>
        <p:sp>
          <p:nvSpPr>
            <p:cNvPr id="174326" name="Konektor Garis Lurus 174325"/>
            <p:cNvSpPr/>
            <p:nvPr/>
          </p:nvSpPr>
          <p:spPr>
            <a:xfrm flipH="1">
              <a:off x="3100" y="1817"/>
              <a:ext cx="48" cy="48"/>
            </a:xfrm>
            <a:prstGeom prst="line">
              <a:avLst/>
            </a:prstGeom>
            <a:ln w="28575" cap="flat" cmpd="sng">
              <a:solidFill>
                <a:srgbClr val="FF0000"/>
              </a:solidFill>
              <a:prstDash val="solid"/>
              <a:headEnd type="none" w="med" len="med"/>
              <a:tailEnd type="none" w="med" len="med"/>
            </a:ln>
          </p:spPr>
        </p:sp>
        <p:sp>
          <p:nvSpPr>
            <p:cNvPr id="174327" name="Kotak Teks 174326"/>
            <p:cNvSpPr txBox="1"/>
            <p:nvPr/>
          </p:nvSpPr>
          <p:spPr>
            <a:xfrm>
              <a:off x="1771" y="2087"/>
              <a:ext cx="834" cy="279"/>
            </a:xfrm>
            <a:prstGeom prst="rect">
              <a:avLst/>
            </a:prstGeom>
            <a:noFill/>
            <a:ln w="9525">
              <a:noFill/>
            </a:ln>
          </p:spPr>
          <p:txBody>
            <a:bodyPr>
              <a:spAutoFit/>
            </a:bodyPr>
            <a:p>
              <a:pPr algn="r">
                <a:lnSpc>
                  <a:spcPct val="80000"/>
                </a:lnSpc>
              </a:pPr>
              <a:r>
                <a:rPr sz="1600" b="1">
                  <a:solidFill>
                    <a:schemeClr val="accent2"/>
                  </a:solidFill>
                  <a:latin typeface="Arial" panose="020B0604020202020204" pitchFamily="34" charset="0"/>
                </a:rPr>
                <a:t>Unit</a:t>
              </a:r>
              <a:endParaRPr sz="1600" b="1">
                <a:solidFill>
                  <a:schemeClr val="accent2"/>
                </a:solidFill>
                <a:latin typeface="Arial" panose="020B0604020202020204" pitchFamily="34" charset="0"/>
              </a:endParaRPr>
            </a:p>
            <a:p>
              <a:pPr algn="r">
                <a:lnSpc>
                  <a:spcPct val="80000"/>
                </a:lnSpc>
              </a:pPr>
              <a:r>
                <a:rPr sz="1600" b="1" err="1">
                  <a:solidFill>
                    <a:schemeClr val="accent2"/>
                  </a:solidFill>
                  <a:latin typeface="Arial" panose="020B0604020202020204" pitchFamily="34" charset="0"/>
                </a:rPr>
                <a:t>Layanan</a:t>
              </a:r>
              <a:endParaRPr sz="1600" b="1">
                <a:solidFill>
                  <a:schemeClr val="accent2"/>
                </a:solidFill>
                <a:latin typeface="Arial" panose="020B0604020202020204" pitchFamily="34" charset="0"/>
              </a:endParaRPr>
            </a:p>
          </p:txBody>
        </p:sp>
        <p:pic>
          <p:nvPicPr>
            <p:cNvPr id="174328" name="Gambar 174327" descr="PE02097_"/>
            <p:cNvPicPr>
              <a:picLocks noChangeAspect="1"/>
            </p:cNvPicPr>
            <p:nvPr/>
          </p:nvPicPr>
          <p:blipFill>
            <a:blip r:embed="rId7"/>
            <a:stretch>
              <a:fillRect/>
            </a:stretch>
          </p:blipFill>
          <p:spPr>
            <a:xfrm>
              <a:off x="1324" y="2734"/>
              <a:ext cx="528" cy="423"/>
            </a:xfrm>
            <a:prstGeom prst="rect">
              <a:avLst/>
            </a:prstGeom>
            <a:noFill/>
            <a:ln w="9525">
              <a:noFill/>
            </a:ln>
          </p:spPr>
        </p:pic>
        <p:sp>
          <p:nvSpPr>
            <p:cNvPr id="174329" name="Panah Kiri-Kanan 174328"/>
            <p:cNvSpPr/>
            <p:nvPr/>
          </p:nvSpPr>
          <p:spPr>
            <a:xfrm>
              <a:off x="1564" y="1678"/>
              <a:ext cx="156" cy="161"/>
            </a:xfrm>
            <a:prstGeom prst="leftRightArrow">
              <a:avLst>
                <a:gd name="adj1" fmla="val 50000"/>
                <a:gd name="adj2" fmla="val 20000"/>
              </a:avLst>
            </a:prstGeom>
            <a:solidFill>
              <a:schemeClr val="accent1"/>
            </a:solidFill>
            <a:ln w="9525" cap="flat" cmpd="sng">
              <a:solidFill>
                <a:schemeClr val="tx1"/>
              </a:solidFill>
              <a:prstDash val="solid"/>
              <a:miter/>
              <a:headEnd type="none" w="med" len="med"/>
              <a:tailEnd type="none" w="med" len="med"/>
            </a:ln>
          </p:spPr>
          <p:txBody>
            <a:bodyPr/>
            <a:p>
              <a:endParaRPr lang="id-ID" altLang="en-US"/>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75108" name="Grup 175107"/>
          <p:cNvGrpSpPr/>
          <p:nvPr/>
        </p:nvGrpSpPr>
        <p:grpSpPr>
          <a:xfrm>
            <a:off x="611188" y="458788"/>
            <a:ext cx="7831137" cy="5815012"/>
            <a:chOff x="256" y="384"/>
            <a:chExt cx="5563" cy="3822"/>
          </a:xfrm>
        </p:grpSpPr>
        <p:sp>
          <p:nvSpPr>
            <p:cNvPr id="175109" name="Persegi panjang 175108"/>
            <p:cNvSpPr/>
            <p:nvPr/>
          </p:nvSpPr>
          <p:spPr>
            <a:xfrm>
              <a:off x="3155" y="1295"/>
              <a:ext cx="843" cy="1040"/>
            </a:xfrm>
            <a:prstGeom prst="rect">
              <a:avLst/>
            </a:prstGeom>
            <a:solidFill>
              <a:srgbClr val="EAEAEA"/>
            </a:solidFill>
            <a:ln w="9525">
              <a:noFill/>
            </a:ln>
            <a:effectLst>
              <a:prstShdw prst="shdw17" dist="17961" dir="2699999">
                <a:srgbClr val="EAEAEA">
                  <a:gamma/>
                  <a:shade val="60000"/>
                  <a:invGamma/>
                </a:srgbClr>
              </a:prstShdw>
            </a:effectLst>
          </p:spPr>
          <p:txBody>
            <a:bodyPr/>
            <a:p>
              <a:endParaRPr lang="id-ID" altLang="en-US"/>
            </a:p>
          </p:txBody>
        </p:sp>
        <p:sp>
          <p:nvSpPr>
            <p:cNvPr id="175110" name="Kotak Teks 175109"/>
            <p:cNvSpPr txBox="1"/>
            <p:nvPr/>
          </p:nvSpPr>
          <p:spPr>
            <a:xfrm>
              <a:off x="3298" y="1070"/>
              <a:ext cx="870" cy="200"/>
            </a:xfrm>
            <a:prstGeom prst="rect">
              <a:avLst/>
            </a:prstGeom>
            <a:noFill/>
            <a:ln w="9525">
              <a:noFill/>
            </a:ln>
          </p:spPr>
          <p:txBody>
            <a:bodyPr wrap="none" anchor="t" anchorCtr="0">
              <a:spAutoFit/>
            </a:bodyPr>
            <a:p>
              <a:r>
                <a:rPr sz="1400" err="1">
                  <a:solidFill>
                    <a:schemeClr val="accent2"/>
                  </a:solidFill>
                  <a:latin typeface="Tahoma" panose="020B0604030504040204" pitchFamily="34" charset="0"/>
                </a:rPr>
                <a:t>Vehicle_tabel</a:t>
              </a:r>
              <a:endParaRPr sz="1400">
                <a:solidFill>
                  <a:schemeClr val="accent2"/>
                </a:solidFill>
                <a:latin typeface="Tahoma" panose="020B0604030504040204" pitchFamily="34" charset="0"/>
              </a:endParaRPr>
            </a:p>
          </p:txBody>
        </p:sp>
        <p:grpSp>
          <p:nvGrpSpPr>
            <p:cNvPr id="175111" name="Grup 175110"/>
            <p:cNvGrpSpPr/>
            <p:nvPr/>
          </p:nvGrpSpPr>
          <p:grpSpPr>
            <a:xfrm>
              <a:off x="3207" y="1072"/>
              <a:ext cx="106" cy="149"/>
              <a:chOff x="1248" y="3168"/>
              <a:chExt cx="240" cy="336"/>
            </a:xfrm>
          </p:grpSpPr>
          <p:sp>
            <p:nvSpPr>
              <p:cNvPr id="175112" name="Persegi panjang 175111"/>
              <p:cNvSpPr/>
              <p:nvPr/>
            </p:nvSpPr>
            <p:spPr>
              <a:xfrm>
                <a:off x="1248" y="3168"/>
                <a:ext cx="240" cy="96"/>
              </a:xfrm>
              <a:prstGeom prst="rect">
                <a:avLst/>
              </a:prstGeom>
              <a:solidFill>
                <a:srgbClr val="6600FF"/>
              </a:solidFill>
              <a:ln w="9525">
                <a:noFill/>
              </a:ln>
              <a:effectLst>
                <a:prstShdw prst="shdw17" dist="17961" dir="2699999">
                  <a:srgbClr val="6600FF">
                    <a:gamma/>
                    <a:shade val="60000"/>
                    <a:invGamma/>
                  </a:srgbClr>
                </a:prstShdw>
              </a:effectLst>
            </p:spPr>
            <p:txBody>
              <a:bodyPr/>
              <a:p>
                <a:endParaRPr lang="id-ID" altLang="en-US"/>
              </a:p>
            </p:txBody>
          </p:sp>
          <p:sp>
            <p:nvSpPr>
              <p:cNvPr id="175113" name="Persegi panjang 175112"/>
              <p:cNvSpPr/>
              <p:nvPr/>
            </p:nvSpPr>
            <p:spPr>
              <a:xfrm>
                <a:off x="1248" y="3264"/>
                <a:ext cx="240" cy="240"/>
              </a:xfrm>
              <a:prstGeom prst="rect">
                <a:avLst/>
              </a:prstGeom>
              <a:pattFill prst="ltHorz">
                <a:fgClr>
                  <a:srgbClr val="D9D9FF"/>
                </a:fgClr>
                <a:bgClr>
                  <a:srgbClr val="FFFFFF"/>
                </a:bgClr>
              </a:pattFill>
              <a:ln w="9525">
                <a:noFill/>
              </a:ln>
              <a:effectLst>
                <a:prstShdw prst="shdw17" dist="17961" dir="2699999">
                  <a:srgbClr val="D9D9FF">
                    <a:gamma/>
                    <a:shade val="60000"/>
                    <a:invGamma/>
                  </a:srgbClr>
                </a:prstShdw>
              </a:effectLst>
            </p:spPr>
            <p:txBody>
              <a:bodyPr/>
              <a:p>
                <a:endParaRPr lang="id-ID" altLang="en-US"/>
              </a:p>
            </p:txBody>
          </p:sp>
        </p:grpSp>
        <p:sp>
          <p:nvSpPr>
            <p:cNvPr id="175114" name="Kotak Teks 175113"/>
            <p:cNvSpPr txBox="1"/>
            <p:nvPr/>
          </p:nvSpPr>
          <p:spPr>
            <a:xfrm>
              <a:off x="3155" y="1653"/>
              <a:ext cx="653" cy="620"/>
            </a:xfrm>
            <a:prstGeom prst="rect">
              <a:avLst/>
            </a:prstGeom>
            <a:noFill/>
            <a:ln w="9525">
              <a:noFill/>
            </a:ln>
          </p:spPr>
          <p:txBody>
            <a:bodyPr>
              <a:spAutoFit/>
            </a:bodyPr>
            <a:p>
              <a:r>
                <a:rPr sz="1400" err="1">
                  <a:latin typeface="Tahoma" panose="020B0604030504040204" pitchFamily="34" charset="0"/>
                </a:rPr>
                <a:t>Buatan</a:t>
              </a:r>
              <a:endParaRPr sz="1400">
                <a:latin typeface="Tahoma" panose="020B0604030504040204" pitchFamily="34" charset="0"/>
              </a:endParaRPr>
            </a:p>
            <a:p>
              <a:r>
                <a:rPr sz="1400">
                  <a:latin typeface="Tahoma" panose="020B0604030504040204" pitchFamily="34" charset="0"/>
                </a:rPr>
                <a:t>Model</a:t>
              </a:r>
              <a:endParaRPr sz="1400">
                <a:latin typeface="Tahoma" panose="020B0604030504040204" pitchFamily="34" charset="0"/>
              </a:endParaRPr>
            </a:p>
            <a:p>
              <a:r>
                <a:rPr sz="1400" err="1">
                  <a:latin typeface="Tahoma" panose="020B0604030504040204" pitchFamily="34" charset="0"/>
                </a:rPr>
                <a:t>Tahun</a:t>
              </a:r>
              <a:endParaRPr sz="1400">
                <a:latin typeface="Tahoma" panose="020B0604030504040204" pitchFamily="34" charset="0"/>
              </a:endParaRPr>
            </a:p>
            <a:p>
              <a:r>
                <a:rPr sz="1400" err="1">
                  <a:latin typeface="Tahoma" panose="020B0604030504040204" pitchFamily="34" charset="0"/>
                </a:rPr>
                <a:t>Warna</a:t>
              </a:r>
              <a:r>
                <a:rPr sz="1400">
                  <a:latin typeface="Tahoma" panose="020B0604030504040204" pitchFamily="34" charset="0"/>
                </a:rPr>
                <a:t> </a:t>
              </a:r>
              <a:endParaRPr sz="1400">
                <a:latin typeface="Tahoma" panose="020B0604030504040204" pitchFamily="34" charset="0"/>
              </a:endParaRPr>
            </a:p>
          </p:txBody>
        </p:sp>
        <p:sp>
          <p:nvSpPr>
            <p:cNvPr id="175115" name="Konektor Garis Lurus 175114"/>
            <p:cNvSpPr/>
            <p:nvPr/>
          </p:nvSpPr>
          <p:spPr>
            <a:xfrm>
              <a:off x="3155" y="1657"/>
              <a:ext cx="843" cy="0"/>
            </a:xfrm>
            <a:prstGeom prst="line">
              <a:avLst/>
            </a:prstGeom>
            <a:ln w="9525" cap="flat" cmpd="sng">
              <a:solidFill>
                <a:schemeClr val="tx1"/>
              </a:solidFill>
              <a:prstDash val="solid"/>
              <a:headEnd type="none" w="med" len="med"/>
              <a:tailEnd type="none" w="med" len="med"/>
            </a:ln>
          </p:spPr>
        </p:sp>
        <p:sp>
          <p:nvSpPr>
            <p:cNvPr id="175116" name="Kotak Teks 175115"/>
            <p:cNvSpPr txBox="1"/>
            <p:nvPr/>
          </p:nvSpPr>
          <p:spPr>
            <a:xfrm>
              <a:off x="3112" y="1308"/>
              <a:ext cx="1159" cy="341"/>
            </a:xfrm>
            <a:prstGeom prst="rect">
              <a:avLst/>
            </a:prstGeom>
            <a:noFill/>
            <a:ln w="9525">
              <a:noFill/>
            </a:ln>
          </p:spPr>
          <p:txBody>
            <a:bodyPr wrap="none" anchor="t" anchorCtr="0">
              <a:spAutoFit/>
            </a:bodyPr>
            <a:p>
              <a:r>
                <a:rPr sz="1400">
                  <a:latin typeface="Tahoma" panose="020B0604030504040204" pitchFamily="34" charset="0"/>
                </a:rPr>
                <a:t>Vehicle_ID #</a:t>
              </a:r>
              <a:endParaRPr sz="1400">
                <a:latin typeface="Tahoma" panose="020B0604030504040204" pitchFamily="34" charset="0"/>
              </a:endParaRPr>
            </a:p>
            <a:p>
              <a:r>
                <a:rPr sz="1400" err="1">
                  <a:latin typeface="Tahoma" panose="020B0604030504040204" pitchFamily="34" charset="0"/>
                </a:rPr>
                <a:t>Penduduk_ID</a:t>
              </a:r>
              <a:r>
                <a:rPr sz="1400">
                  <a:latin typeface="Tahoma" panose="020B0604030504040204" pitchFamily="34" charset="0"/>
                </a:rPr>
                <a:t> (FK)</a:t>
              </a:r>
              <a:endParaRPr sz="1400">
                <a:latin typeface="Tahoma" panose="020B0604030504040204" pitchFamily="34" charset="0"/>
              </a:endParaRPr>
            </a:p>
          </p:txBody>
        </p:sp>
        <p:sp>
          <p:nvSpPr>
            <p:cNvPr id="175117" name="Persegi panjang 175116"/>
            <p:cNvSpPr/>
            <p:nvPr/>
          </p:nvSpPr>
          <p:spPr>
            <a:xfrm>
              <a:off x="1740" y="1207"/>
              <a:ext cx="844" cy="1049"/>
            </a:xfrm>
            <a:prstGeom prst="rect">
              <a:avLst/>
            </a:prstGeom>
            <a:solidFill>
              <a:srgbClr val="EAEAEA"/>
            </a:solidFill>
            <a:ln w="9525">
              <a:noFill/>
            </a:ln>
            <a:effectLst>
              <a:prstShdw prst="shdw17" dist="17961" dir="2699999">
                <a:srgbClr val="EAEAEA">
                  <a:gamma/>
                  <a:shade val="60000"/>
                  <a:invGamma/>
                </a:srgbClr>
              </a:prstShdw>
            </a:effectLst>
          </p:spPr>
          <p:txBody>
            <a:bodyPr/>
            <a:p>
              <a:endParaRPr lang="id-ID" altLang="en-US"/>
            </a:p>
          </p:txBody>
        </p:sp>
        <p:sp>
          <p:nvSpPr>
            <p:cNvPr id="175118" name="Kotak Teks 175117"/>
            <p:cNvSpPr txBox="1"/>
            <p:nvPr/>
          </p:nvSpPr>
          <p:spPr>
            <a:xfrm>
              <a:off x="1872" y="944"/>
              <a:ext cx="1023" cy="201"/>
            </a:xfrm>
            <a:prstGeom prst="rect">
              <a:avLst/>
            </a:prstGeom>
            <a:noFill/>
            <a:ln w="9525">
              <a:noFill/>
            </a:ln>
          </p:spPr>
          <p:txBody>
            <a:bodyPr wrap="none" anchor="t" anchorCtr="0">
              <a:spAutoFit/>
            </a:bodyPr>
            <a:p>
              <a:r>
                <a:rPr sz="1400" err="1">
                  <a:solidFill>
                    <a:schemeClr val="accent2"/>
                  </a:solidFill>
                  <a:latin typeface="Tahoma" panose="020B0604030504040204" pitchFamily="34" charset="0"/>
                </a:rPr>
                <a:t>Penduduk_tabel</a:t>
              </a:r>
              <a:endParaRPr sz="1400">
                <a:solidFill>
                  <a:schemeClr val="accent2"/>
                </a:solidFill>
                <a:latin typeface="Tahoma" panose="020B0604030504040204" pitchFamily="34" charset="0"/>
              </a:endParaRPr>
            </a:p>
          </p:txBody>
        </p:sp>
        <p:grpSp>
          <p:nvGrpSpPr>
            <p:cNvPr id="175119" name="Grup 175118"/>
            <p:cNvGrpSpPr/>
            <p:nvPr/>
          </p:nvGrpSpPr>
          <p:grpSpPr>
            <a:xfrm>
              <a:off x="1793" y="984"/>
              <a:ext cx="105" cy="149"/>
              <a:chOff x="1248" y="3168"/>
              <a:chExt cx="240" cy="336"/>
            </a:xfrm>
          </p:grpSpPr>
          <p:sp>
            <p:nvSpPr>
              <p:cNvPr id="175120" name="Persegi panjang 175119"/>
              <p:cNvSpPr/>
              <p:nvPr/>
            </p:nvSpPr>
            <p:spPr>
              <a:xfrm>
                <a:off x="1248" y="3168"/>
                <a:ext cx="240" cy="96"/>
              </a:xfrm>
              <a:prstGeom prst="rect">
                <a:avLst/>
              </a:prstGeom>
              <a:solidFill>
                <a:srgbClr val="6600FF"/>
              </a:solidFill>
              <a:ln w="9525">
                <a:noFill/>
              </a:ln>
              <a:effectLst>
                <a:prstShdw prst="shdw17" dist="17961" dir="2699999">
                  <a:srgbClr val="6600FF">
                    <a:gamma/>
                    <a:shade val="60000"/>
                    <a:invGamma/>
                  </a:srgbClr>
                </a:prstShdw>
              </a:effectLst>
            </p:spPr>
            <p:txBody>
              <a:bodyPr/>
              <a:p>
                <a:endParaRPr lang="id-ID" altLang="en-US"/>
              </a:p>
            </p:txBody>
          </p:sp>
          <p:sp>
            <p:nvSpPr>
              <p:cNvPr id="175121" name="Persegi panjang 175120"/>
              <p:cNvSpPr/>
              <p:nvPr/>
            </p:nvSpPr>
            <p:spPr>
              <a:xfrm>
                <a:off x="1248" y="3264"/>
                <a:ext cx="240" cy="240"/>
              </a:xfrm>
              <a:prstGeom prst="rect">
                <a:avLst/>
              </a:prstGeom>
              <a:pattFill prst="ltHorz">
                <a:fgClr>
                  <a:srgbClr val="D9D9FF"/>
                </a:fgClr>
                <a:bgClr>
                  <a:srgbClr val="FFFFFF"/>
                </a:bgClr>
              </a:pattFill>
              <a:ln w="9525">
                <a:noFill/>
              </a:ln>
              <a:effectLst>
                <a:prstShdw prst="shdw17" dist="17961" dir="2699999">
                  <a:srgbClr val="D9D9FF">
                    <a:gamma/>
                    <a:shade val="60000"/>
                    <a:invGamma/>
                  </a:srgbClr>
                </a:prstShdw>
              </a:effectLst>
            </p:spPr>
            <p:txBody>
              <a:bodyPr/>
              <a:p>
                <a:endParaRPr lang="id-ID" altLang="en-US"/>
              </a:p>
            </p:txBody>
          </p:sp>
        </p:grpSp>
        <p:sp>
          <p:nvSpPr>
            <p:cNvPr id="175122" name="Kotak Teks 175121"/>
            <p:cNvSpPr txBox="1"/>
            <p:nvPr/>
          </p:nvSpPr>
          <p:spPr>
            <a:xfrm>
              <a:off x="1740" y="1407"/>
              <a:ext cx="802" cy="1039"/>
            </a:xfrm>
            <a:prstGeom prst="rect">
              <a:avLst/>
            </a:prstGeom>
            <a:noFill/>
            <a:ln w="9525">
              <a:noFill/>
            </a:ln>
          </p:spPr>
          <p:txBody>
            <a:bodyPr wrap="none" anchor="t" anchorCtr="0">
              <a:spAutoFit/>
            </a:bodyPr>
            <a:p>
              <a:r>
                <a:rPr sz="1400" err="1">
                  <a:latin typeface="Tahoma" panose="020B0604030504040204" pitchFamily="34" charset="0"/>
                </a:rPr>
                <a:t>Nama</a:t>
              </a:r>
              <a:endParaRPr sz="1400">
                <a:latin typeface="Tahoma" panose="020B0604030504040204" pitchFamily="34" charset="0"/>
              </a:endParaRPr>
            </a:p>
            <a:p>
              <a:r>
                <a:rPr sz="1400" err="1">
                  <a:latin typeface="Tahoma" panose="020B0604030504040204" pitchFamily="34" charset="0"/>
                </a:rPr>
                <a:t>Alamat</a:t>
              </a:r>
              <a:endParaRPr sz="1400">
                <a:latin typeface="Tahoma" panose="020B0604030504040204" pitchFamily="34" charset="0"/>
              </a:endParaRPr>
            </a:p>
            <a:p>
              <a:r>
                <a:rPr sz="1400" err="1">
                  <a:latin typeface="Tahoma" panose="020B0604030504040204" pitchFamily="34" charset="0"/>
                </a:rPr>
                <a:t>Pekerjaan</a:t>
              </a:r>
              <a:endParaRPr sz="1400">
                <a:latin typeface="Tahoma" panose="020B0604030504040204" pitchFamily="34" charset="0"/>
              </a:endParaRPr>
            </a:p>
            <a:p>
              <a:r>
                <a:rPr sz="1400">
                  <a:latin typeface="Tahoma" panose="020B0604030504040204" pitchFamily="34" charset="0"/>
                </a:rPr>
                <a:t>Status</a:t>
              </a:r>
              <a:endParaRPr sz="1400">
                <a:latin typeface="Tahoma" panose="020B0604030504040204" pitchFamily="34" charset="0"/>
              </a:endParaRPr>
            </a:p>
            <a:p>
              <a:r>
                <a:rPr sz="1400" err="1">
                  <a:latin typeface="Tahoma" panose="020B0604030504040204" pitchFamily="34" charset="0"/>
                </a:rPr>
                <a:t>Kepemilikan</a:t>
              </a:r>
              <a:endParaRPr sz="1400">
                <a:latin typeface="Tahoma" panose="020B0604030504040204" pitchFamily="34" charset="0"/>
              </a:endParaRPr>
            </a:p>
            <a:p>
              <a:r>
                <a:rPr sz="1400" err="1">
                  <a:latin typeface="Tahoma" panose="020B0604030504040204" pitchFamily="34" charset="0"/>
                </a:rPr>
                <a:t>Dll</a:t>
              </a:r>
              <a:r>
                <a:rPr sz="1400">
                  <a:latin typeface="Tahoma" panose="020B0604030504040204" pitchFamily="34" charset="0"/>
                </a:rPr>
                <a:t>.</a:t>
              </a:r>
              <a:endParaRPr sz="1400">
                <a:latin typeface="Tahoma" panose="020B0604030504040204" pitchFamily="34" charset="0"/>
              </a:endParaRPr>
            </a:p>
            <a:p>
              <a:endParaRPr sz="1400">
                <a:latin typeface="Tahoma" panose="020B0604030504040204" pitchFamily="34" charset="0"/>
              </a:endParaRPr>
            </a:p>
          </p:txBody>
        </p:sp>
        <p:sp>
          <p:nvSpPr>
            <p:cNvPr id="175123" name="Konektor Garis Lurus 175122"/>
            <p:cNvSpPr/>
            <p:nvPr/>
          </p:nvSpPr>
          <p:spPr>
            <a:xfrm>
              <a:off x="1740" y="1402"/>
              <a:ext cx="844" cy="0"/>
            </a:xfrm>
            <a:prstGeom prst="line">
              <a:avLst/>
            </a:prstGeom>
            <a:ln w="9525" cap="flat" cmpd="sng">
              <a:solidFill>
                <a:schemeClr val="tx1"/>
              </a:solidFill>
              <a:prstDash val="solid"/>
              <a:headEnd type="none" w="med" len="med"/>
              <a:tailEnd type="none" w="med" len="med"/>
            </a:ln>
          </p:spPr>
        </p:sp>
        <p:sp>
          <p:nvSpPr>
            <p:cNvPr id="175124" name="Kotak Teks 175123"/>
            <p:cNvSpPr txBox="1"/>
            <p:nvPr/>
          </p:nvSpPr>
          <p:spPr>
            <a:xfrm>
              <a:off x="1743" y="1207"/>
              <a:ext cx="882" cy="201"/>
            </a:xfrm>
            <a:prstGeom prst="rect">
              <a:avLst/>
            </a:prstGeom>
            <a:noFill/>
            <a:ln w="9525">
              <a:noFill/>
            </a:ln>
          </p:spPr>
          <p:txBody>
            <a:bodyPr wrap="none" anchor="t" anchorCtr="0">
              <a:spAutoFit/>
            </a:bodyPr>
            <a:p>
              <a:r>
                <a:rPr sz="1400" err="1">
                  <a:latin typeface="Tahoma" panose="020B0604030504040204" pitchFamily="34" charset="0"/>
                </a:rPr>
                <a:t>Penduduk_ID</a:t>
              </a:r>
              <a:endParaRPr sz="1400">
                <a:latin typeface="Tahoma" panose="020B0604030504040204" pitchFamily="34" charset="0"/>
              </a:endParaRPr>
            </a:p>
          </p:txBody>
        </p:sp>
        <p:sp>
          <p:nvSpPr>
            <p:cNvPr id="175125" name="Oval 175124"/>
            <p:cNvSpPr/>
            <p:nvPr/>
          </p:nvSpPr>
          <p:spPr>
            <a:xfrm>
              <a:off x="3102" y="1732"/>
              <a:ext cx="53" cy="74"/>
            </a:xfrm>
            <a:prstGeom prst="ellipse">
              <a:avLst/>
            </a:prstGeom>
            <a:solidFill>
              <a:srgbClr val="FF0000"/>
            </a:solidFill>
            <a:ln w="9525" cap="flat" cmpd="sng">
              <a:solidFill>
                <a:srgbClr val="FF0000"/>
              </a:solidFill>
              <a:prstDash val="solid"/>
              <a:headEnd type="none" w="med" len="med"/>
              <a:tailEnd type="none" w="med" len="med"/>
            </a:ln>
          </p:spPr>
          <p:txBody>
            <a:bodyPr/>
            <a:p>
              <a:endParaRPr lang="id-ID" altLang="en-US"/>
            </a:p>
          </p:txBody>
        </p:sp>
        <p:sp>
          <p:nvSpPr>
            <p:cNvPr id="175126" name="Konektor Garis Lurus 175125"/>
            <p:cNvSpPr/>
            <p:nvPr/>
          </p:nvSpPr>
          <p:spPr>
            <a:xfrm flipH="1">
              <a:off x="2584" y="1769"/>
              <a:ext cx="518" cy="0"/>
            </a:xfrm>
            <a:prstGeom prst="line">
              <a:avLst/>
            </a:prstGeom>
            <a:ln w="19050" cap="flat" cmpd="sng">
              <a:solidFill>
                <a:srgbClr val="FF0000"/>
              </a:solidFill>
              <a:prstDash val="solid"/>
              <a:headEnd type="none" w="med" len="med"/>
              <a:tailEnd type="none" w="med" len="med"/>
            </a:ln>
          </p:spPr>
        </p:sp>
        <p:sp>
          <p:nvSpPr>
            <p:cNvPr id="175127" name="Kotak Teks 175126"/>
            <p:cNvSpPr txBox="1"/>
            <p:nvPr/>
          </p:nvSpPr>
          <p:spPr>
            <a:xfrm>
              <a:off x="2608" y="1582"/>
              <a:ext cx="473" cy="180"/>
            </a:xfrm>
            <a:prstGeom prst="rect">
              <a:avLst/>
            </a:prstGeom>
            <a:noFill/>
            <a:ln w="9525">
              <a:noFill/>
            </a:ln>
          </p:spPr>
          <p:txBody>
            <a:bodyPr wrap="none" anchor="t" anchorCtr="0">
              <a:spAutoFit/>
            </a:bodyPr>
            <a:p>
              <a:r>
                <a:rPr sz="1200">
                  <a:solidFill>
                    <a:schemeClr val="accent2"/>
                  </a:solidFill>
                  <a:latin typeface="Tahoma" panose="020B0604030504040204" pitchFamily="34" charset="0"/>
                </a:rPr>
                <a:t>Owns /</a:t>
              </a:r>
              <a:endParaRPr sz="1200">
                <a:solidFill>
                  <a:schemeClr val="accent2"/>
                </a:solidFill>
                <a:latin typeface="Tahoma" panose="020B0604030504040204" pitchFamily="34" charset="0"/>
              </a:endParaRPr>
            </a:p>
          </p:txBody>
        </p:sp>
        <p:sp>
          <p:nvSpPr>
            <p:cNvPr id="175128" name="Kotak Teks 175127"/>
            <p:cNvSpPr txBox="1"/>
            <p:nvPr/>
          </p:nvSpPr>
          <p:spPr>
            <a:xfrm>
              <a:off x="2595" y="1761"/>
              <a:ext cx="544" cy="181"/>
            </a:xfrm>
            <a:prstGeom prst="rect">
              <a:avLst/>
            </a:prstGeom>
            <a:noFill/>
            <a:ln w="9525">
              <a:noFill/>
            </a:ln>
          </p:spPr>
          <p:txBody>
            <a:bodyPr wrap="none" anchor="t" anchorCtr="0">
              <a:spAutoFit/>
            </a:bodyPr>
            <a:p>
              <a:r>
                <a:rPr sz="1200">
                  <a:solidFill>
                    <a:schemeClr val="accent2"/>
                  </a:solidFill>
                  <a:latin typeface="Tahoma" panose="020B0604030504040204" pitchFamily="34" charset="0"/>
                </a:rPr>
                <a:t>Owns by</a:t>
              </a:r>
              <a:endParaRPr sz="1200">
                <a:solidFill>
                  <a:schemeClr val="accent2"/>
                </a:solidFill>
                <a:latin typeface="Tahoma" panose="020B0604030504040204" pitchFamily="34" charset="0"/>
              </a:endParaRPr>
            </a:p>
          </p:txBody>
        </p:sp>
        <p:sp>
          <p:nvSpPr>
            <p:cNvPr id="175129" name="Persegi panjang 175128"/>
            <p:cNvSpPr/>
            <p:nvPr/>
          </p:nvSpPr>
          <p:spPr>
            <a:xfrm>
              <a:off x="4745" y="1530"/>
              <a:ext cx="843" cy="660"/>
            </a:xfrm>
            <a:prstGeom prst="rect">
              <a:avLst/>
            </a:prstGeom>
            <a:solidFill>
              <a:srgbClr val="EAEAEA"/>
            </a:solidFill>
            <a:ln w="9525">
              <a:noFill/>
            </a:ln>
            <a:effectLst>
              <a:prstShdw prst="shdw17" dist="17961" dir="2699999">
                <a:srgbClr val="EAEAEA">
                  <a:gamma/>
                  <a:shade val="60000"/>
                  <a:invGamma/>
                </a:srgbClr>
              </a:prstShdw>
            </a:effectLst>
          </p:spPr>
          <p:txBody>
            <a:bodyPr/>
            <a:p>
              <a:endParaRPr lang="id-ID" altLang="en-US"/>
            </a:p>
          </p:txBody>
        </p:sp>
        <p:sp>
          <p:nvSpPr>
            <p:cNvPr id="175130" name="Kotak Teks 175129"/>
            <p:cNvSpPr txBox="1"/>
            <p:nvPr/>
          </p:nvSpPr>
          <p:spPr>
            <a:xfrm>
              <a:off x="4876" y="1266"/>
              <a:ext cx="943" cy="200"/>
            </a:xfrm>
            <a:prstGeom prst="rect">
              <a:avLst/>
            </a:prstGeom>
            <a:noFill/>
            <a:ln w="9525">
              <a:noFill/>
            </a:ln>
          </p:spPr>
          <p:txBody>
            <a:bodyPr wrap="none" anchor="t" anchorCtr="0">
              <a:spAutoFit/>
            </a:bodyPr>
            <a:p>
              <a:r>
                <a:rPr sz="1400" err="1">
                  <a:solidFill>
                    <a:schemeClr val="accent2"/>
                  </a:solidFill>
                  <a:latin typeface="Tahoma" panose="020B0604030504040204" pitchFamily="34" charset="0"/>
                </a:rPr>
                <a:t>Asuransi_tabel</a:t>
              </a:r>
              <a:endParaRPr sz="1400">
                <a:solidFill>
                  <a:schemeClr val="accent2"/>
                </a:solidFill>
                <a:latin typeface="Tahoma" panose="020B0604030504040204" pitchFamily="34" charset="0"/>
              </a:endParaRPr>
            </a:p>
          </p:txBody>
        </p:sp>
        <p:grpSp>
          <p:nvGrpSpPr>
            <p:cNvPr id="175131" name="Grup 175130"/>
            <p:cNvGrpSpPr/>
            <p:nvPr/>
          </p:nvGrpSpPr>
          <p:grpSpPr>
            <a:xfrm>
              <a:off x="4797" y="1308"/>
              <a:ext cx="106" cy="148"/>
              <a:chOff x="1248" y="3168"/>
              <a:chExt cx="240" cy="336"/>
            </a:xfrm>
          </p:grpSpPr>
          <p:sp>
            <p:nvSpPr>
              <p:cNvPr id="175132" name="Persegi panjang 175131"/>
              <p:cNvSpPr/>
              <p:nvPr/>
            </p:nvSpPr>
            <p:spPr>
              <a:xfrm>
                <a:off x="1248" y="3168"/>
                <a:ext cx="240" cy="96"/>
              </a:xfrm>
              <a:prstGeom prst="rect">
                <a:avLst/>
              </a:prstGeom>
              <a:solidFill>
                <a:srgbClr val="6600FF"/>
              </a:solidFill>
              <a:ln w="9525">
                <a:noFill/>
              </a:ln>
              <a:effectLst>
                <a:prstShdw prst="shdw17" dist="17961" dir="2699999">
                  <a:srgbClr val="6600FF">
                    <a:gamma/>
                    <a:shade val="60000"/>
                    <a:invGamma/>
                  </a:srgbClr>
                </a:prstShdw>
              </a:effectLst>
            </p:spPr>
            <p:txBody>
              <a:bodyPr/>
              <a:p>
                <a:endParaRPr lang="id-ID" altLang="en-US"/>
              </a:p>
            </p:txBody>
          </p:sp>
          <p:sp>
            <p:nvSpPr>
              <p:cNvPr id="175133" name="Persegi panjang 175132"/>
              <p:cNvSpPr/>
              <p:nvPr/>
            </p:nvSpPr>
            <p:spPr>
              <a:xfrm>
                <a:off x="1248" y="3264"/>
                <a:ext cx="240" cy="240"/>
              </a:xfrm>
              <a:prstGeom prst="rect">
                <a:avLst/>
              </a:prstGeom>
              <a:pattFill prst="ltHorz">
                <a:fgClr>
                  <a:srgbClr val="D9D9FF"/>
                </a:fgClr>
                <a:bgClr>
                  <a:srgbClr val="FFFFFF"/>
                </a:bgClr>
              </a:pattFill>
              <a:ln w="9525">
                <a:noFill/>
              </a:ln>
              <a:effectLst>
                <a:prstShdw prst="shdw17" dist="17961" dir="2699999">
                  <a:srgbClr val="D9D9FF">
                    <a:gamma/>
                    <a:shade val="60000"/>
                    <a:invGamma/>
                  </a:srgbClr>
                </a:prstShdw>
              </a:effectLst>
            </p:spPr>
            <p:txBody>
              <a:bodyPr/>
              <a:p>
                <a:endParaRPr lang="id-ID" altLang="en-US"/>
              </a:p>
            </p:txBody>
          </p:sp>
        </p:grpSp>
        <p:sp>
          <p:nvSpPr>
            <p:cNvPr id="175134" name="Kotak Teks 175133"/>
            <p:cNvSpPr txBox="1"/>
            <p:nvPr/>
          </p:nvSpPr>
          <p:spPr>
            <a:xfrm>
              <a:off x="4745" y="1845"/>
              <a:ext cx="455" cy="200"/>
            </a:xfrm>
            <a:prstGeom prst="rect">
              <a:avLst/>
            </a:prstGeom>
            <a:noFill/>
            <a:ln w="9525">
              <a:noFill/>
            </a:ln>
          </p:spPr>
          <p:txBody>
            <a:bodyPr wrap="none" anchor="t" anchorCtr="0">
              <a:spAutoFit/>
            </a:bodyPr>
            <a:p>
              <a:r>
                <a:rPr sz="1400" err="1">
                  <a:latin typeface="Tahoma" panose="020B0604030504040204" pitchFamily="34" charset="0"/>
                </a:rPr>
                <a:t>Nama</a:t>
              </a:r>
              <a:endParaRPr sz="1400">
                <a:latin typeface="Tahoma" panose="020B0604030504040204" pitchFamily="34" charset="0"/>
              </a:endParaRPr>
            </a:p>
          </p:txBody>
        </p:sp>
        <p:sp>
          <p:nvSpPr>
            <p:cNvPr id="175135" name="Konektor Garis Lurus 175134"/>
            <p:cNvSpPr/>
            <p:nvPr/>
          </p:nvSpPr>
          <p:spPr>
            <a:xfrm>
              <a:off x="4745" y="1756"/>
              <a:ext cx="843" cy="0"/>
            </a:xfrm>
            <a:prstGeom prst="line">
              <a:avLst/>
            </a:prstGeom>
            <a:ln w="9525" cap="flat" cmpd="sng">
              <a:solidFill>
                <a:schemeClr val="tx1"/>
              </a:solidFill>
              <a:prstDash val="solid"/>
              <a:headEnd type="none" w="med" len="med"/>
              <a:tailEnd type="none" w="med" len="med"/>
            </a:ln>
          </p:spPr>
        </p:sp>
        <p:sp>
          <p:nvSpPr>
            <p:cNvPr id="175136" name="Kotak Teks 175135"/>
            <p:cNvSpPr txBox="1"/>
            <p:nvPr/>
          </p:nvSpPr>
          <p:spPr>
            <a:xfrm>
              <a:off x="4738" y="1530"/>
              <a:ext cx="933" cy="200"/>
            </a:xfrm>
            <a:prstGeom prst="rect">
              <a:avLst/>
            </a:prstGeom>
            <a:noFill/>
            <a:ln w="9525">
              <a:noFill/>
            </a:ln>
          </p:spPr>
          <p:txBody>
            <a:bodyPr wrap="none" anchor="t" anchorCtr="0">
              <a:spAutoFit/>
            </a:bodyPr>
            <a:p>
              <a:r>
                <a:rPr sz="1400" err="1">
                  <a:latin typeface="Tahoma" panose="020B0604030504040204" pitchFamily="34" charset="0"/>
                </a:rPr>
                <a:t>Asuransi_ID</a:t>
              </a:r>
              <a:r>
                <a:rPr sz="1400">
                  <a:latin typeface="Tahoma" panose="020B0604030504040204" pitchFamily="34" charset="0"/>
                </a:rPr>
                <a:t> #</a:t>
              </a:r>
              <a:endParaRPr sz="1400">
                <a:latin typeface="Tahoma" panose="020B0604030504040204" pitchFamily="34" charset="0"/>
              </a:endParaRPr>
            </a:p>
          </p:txBody>
        </p:sp>
        <p:sp>
          <p:nvSpPr>
            <p:cNvPr id="175137" name="Oval 175136"/>
            <p:cNvSpPr/>
            <p:nvPr/>
          </p:nvSpPr>
          <p:spPr>
            <a:xfrm>
              <a:off x="4692" y="1892"/>
              <a:ext cx="53" cy="75"/>
            </a:xfrm>
            <a:prstGeom prst="ellipse">
              <a:avLst/>
            </a:prstGeom>
            <a:solidFill>
              <a:srgbClr val="FF0000"/>
            </a:solidFill>
            <a:ln w="9525" cap="flat" cmpd="sng">
              <a:solidFill>
                <a:srgbClr val="FF0000"/>
              </a:solidFill>
              <a:prstDash val="solid"/>
              <a:headEnd type="none" w="med" len="med"/>
              <a:tailEnd type="none" w="med" len="med"/>
            </a:ln>
          </p:spPr>
          <p:txBody>
            <a:bodyPr/>
            <a:p>
              <a:endParaRPr lang="id-ID" altLang="en-US"/>
            </a:p>
          </p:txBody>
        </p:sp>
        <p:sp>
          <p:nvSpPr>
            <p:cNvPr id="175138" name="Oval 175137"/>
            <p:cNvSpPr/>
            <p:nvPr/>
          </p:nvSpPr>
          <p:spPr>
            <a:xfrm>
              <a:off x="3998" y="1892"/>
              <a:ext cx="53" cy="75"/>
            </a:xfrm>
            <a:prstGeom prst="ellipse">
              <a:avLst/>
            </a:prstGeom>
            <a:solidFill>
              <a:schemeClr val="tx1"/>
            </a:solidFill>
            <a:ln w="9525" cap="flat" cmpd="sng">
              <a:solidFill>
                <a:schemeClr val="tx1"/>
              </a:solidFill>
              <a:prstDash val="solid"/>
              <a:headEnd type="none" w="med" len="med"/>
              <a:tailEnd type="none" w="med" len="med"/>
            </a:ln>
          </p:spPr>
          <p:txBody>
            <a:bodyPr/>
            <a:p>
              <a:endParaRPr lang="id-ID" altLang="en-US"/>
            </a:p>
          </p:txBody>
        </p:sp>
        <p:sp>
          <p:nvSpPr>
            <p:cNvPr id="175139" name="Konektor Garis Lurus 175138"/>
            <p:cNvSpPr/>
            <p:nvPr/>
          </p:nvSpPr>
          <p:spPr>
            <a:xfrm>
              <a:off x="4033" y="1930"/>
              <a:ext cx="659" cy="0"/>
            </a:xfrm>
            <a:prstGeom prst="line">
              <a:avLst/>
            </a:prstGeom>
            <a:ln w="19050" cap="flat" cmpd="sng">
              <a:solidFill>
                <a:srgbClr val="FF0000"/>
              </a:solidFill>
              <a:prstDash val="lgDash"/>
              <a:headEnd type="none" w="med" len="med"/>
              <a:tailEnd type="none" w="med" len="med"/>
            </a:ln>
          </p:spPr>
        </p:sp>
        <p:sp>
          <p:nvSpPr>
            <p:cNvPr id="175140" name="Kotak Teks 175139"/>
            <p:cNvSpPr txBox="1"/>
            <p:nvPr/>
          </p:nvSpPr>
          <p:spPr>
            <a:xfrm>
              <a:off x="4059" y="1740"/>
              <a:ext cx="687" cy="181"/>
            </a:xfrm>
            <a:prstGeom prst="rect">
              <a:avLst/>
            </a:prstGeom>
            <a:noFill/>
            <a:ln w="9525">
              <a:noFill/>
            </a:ln>
          </p:spPr>
          <p:txBody>
            <a:bodyPr wrap="none" anchor="t" anchorCtr="0">
              <a:spAutoFit/>
            </a:bodyPr>
            <a:p>
              <a:r>
                <a:rPr sz="1200">
                  <a:solidFill>
                    <a:schemeClr val="accent2"/>
                  </a:solidFill>
                  <a:latin typeface="Tahoma" panose="020B0604030504040204" pitchFamily="34" charset="0"/>
                </a:rPr>
                <a:t>Insured by/</a:t>
              </a:r>
              <a:endParaRPr sz="1200">
                <a:solidFill>
                  <a:schemeClr val="accent2"/>
                </a:solidFill>
                <a:latin typeface="Tahoma" panose="020B0604030504040204" pitchFamily="34" charset="0"/>
              </a:endParaRPr>
            </a:p>
          </p:txBody>
        </p:sp>
        <p:sp>
          <p:nvSpPr>
            <p:cNvPr id="175141" name="Kotak Teks 175140"/>
            <p:cNvSpPr txBox="1"/>
            <p:nvPr/>
          </p:nvSpPr>
          <p:spPr>
            <a:xfrm>
              <a:off x="4059" y="1948"/>
              <a:ext cx="520" cy="181"/>
            </a:xfrm>
            <a:prstGeom prst="rect">
              <a:avLst/>
            </a:prstGeom>
            <a:noFill/>
            <a:ln w="9525">
              <a:noFill/>
            </a:ln>
          </p:spPr>
          <p:txBody>
            <a:bodyPr wrap="none" anchor="t" anchorCtr="0">
              <a:spAutoFit/>
            </a:bodyPr>
            <a:p>
              <a:r>
                <a:rPr sz="1200">
                  <a:solidFill>
                    <a:schemeClr val="accent2"/>
                  </a:solidFill>
                  <a:latin typeface="Tahoma" panose="020B0604030504040204" pitchFamily="34" charset="0"/>
                </a:rPr>
                <a:t>Insures </a:t>
              </a:r>
              <a:endParaRPr sz="1200">
                <a:solidFill>
                  <a:schemeClr val="accent2"/>
                </a:solidFill>
                <a:latin typeface="Tahoma" panose="020B0604030504040204" pitchFamily="34" charset="0"/>
              </a:endParaRPr>
            </a:p>
          </p:txBody>
        </p:sp>
        <p:sp>
          <p:nvSpPr>
            <p:cNvPr id="175142" name="Persegi panjang 175141"/>
            <p:cNvSpPr/>
            <p:nvPr/>
          </p:nvSpPr>
          <p:spPr>
            <a:xfrm>
              <a:off x="263" y="1159"/>
              <a:ext cx="843" cy="891"/>
            </a:xfrm>
            <a:prstGeom prst="rect">
              <a:avLst/>
            </a:prstGeom>
            <a:solidFill>
              <a:srgbClr val="EAEAEA"/>
            </a:solidFill>
            <a:ln w="9525">
              <a:noFill/>
            </a:ln>
            <a:effectLst>
              <a:prstShdw prst="shdw17" dist="17961" dir="2699999">
                <a:srgbClr val="EAEAEA">
                  <a:gamma/>
                  <a:shade val="60000"/>
                  <a:invGamma/>
                </a:srgbClr>
              </a:prstShdw>
            </a:effectLst>
          </p:spPr>
          <p:txBody>
            <a:bodyPr/>
            <a:p>
              <a:endParaRPr lang="id-ID" altLang="en-US"/>
            </a:p>
          </p:txBody>
        </p:sp>
        <p:sp>
          <p:nvSpPr>
            <p:cNvPr id="175143" name="Kotak Teks 175142"/>
            <p:cNvSpPr txBox="1"/>
            <p:nvPr/>
          </p:nvSpPr>
          <p:spPr>
            <a:xfrm>
              <a:off x="418" y="918"/>
              <a:ext cx="688" cy="201"/>
            </a:xfrm>
            <a:prstGeom prst="rect">
              <a:avLst/>
            </a:prstGeom>
            <a:noFill/>
            <a:ln w="9525">
              <a:noFill/>
            </a:ln>
          </p:spPr>
          <p:txBody>
            <a:bodyPr wrap="none" anchor="t" anchorCtr="0">
              <a:spAutoFit/>
            </a:bodyPr>
            <a:p>
              <a:r>
                <a:rPr sz="1400" err="1">
                  <a:solidFill>
                    <a:schemeClr val="accent2"/>
                  </a:solidFill>
                  <a:latin typeface="Tahoma" panose="020B0604030504040204" pitchFamily="34" charset="0"/>
                </a:rPr>
                <a:t>SIM_tabel</a:t>
              </a:r>
              <a:endParaRPr sz="1400">
                <a:solidFill>
                  <a:schemeClr val="accent2"/>
                </a:solidFill>
                <a:latin typeface="Tahoma" panose="020B0604030504040204" pitchFamily="34" charset="0"/>
              </a:endParaRPr>
            </a:p>
          </p:txBody>
        </p:sp>
        <p:grpSp>
          <p:nvGrpSpPr>
            <p:cNvPr id="175144" name="Grup 175143"/>
            <p:cNvGrpSpPr/>
            <p:nvPr/>
          </p:nvGrpSpPr>
          <p:grpSpPr>
            <a:xfrm>
              <a:off x="315" y="936"/>
              <a:ext cx="106" cy="149"/>
              <a:chOff x="1248" y="3168"/>
              <a:chExt cx="240" cy="336"/>
            </a:xfrm>
          </p:grpSpPr>
          <p:sp>
            <p:nvSpPr>
              <p:cNvPr id="175145" name="Persegi panjang 175144"/>
              <p:cNvSpPr/>
              <p:nvPr/>
            </p:nvSpPr>
            <p:spPr>
              <a:xfrm>
                <a:off x="1248" y="3168"/>
                <a:ext cx="240" cy="96"/>
              </a:xfrm>
              <a:prstGeom prst="rect">
                <a:avLst/>
              </a:prstGeom>
              <a:solidFill>
                <a:srgbClr val="6600FF"/>
              </a:solidFill>
              <a:ln w="9525">
                <a:noFill/>
              </a:ln>
              <a:effectLst>
                <a:prstShdw prst="shdw17" dist="17961" dir="2699999">
                  <a:srgbClr val="6600FF">
                    <a:gamma/>
                    <a:shade val="60000"/>
                    <a:invGamma/>
                  </a:srgbClr>
                </a:prstShdw>
              </a:effectLst>
            </p:spPr>
            <p:txBody>
              <a:bodyPr/>
              <a:p>
                <a:endParaRPr lang="id-ID" altLang="en-US"/>
              </a:p>
            </p:txBody>
          </p:sp>
          <p:sp>
            <p:nvSpPr>
              <p:cNvPr id="175146" name="Persegi panjang 175145"/>
              <p:cNvSpPr/>
              <p:nvPr/>
            </p:nvSpPr>
            <p:spPr>
              <a:xfrm>
                <a:off x="1248" y="3264"/>
                <a:ext cx="240" cy="240"/>
              </a:xfrm>
              <a:prstGeom prst="rect">
                <a:avLst/>
              </a:prstGeom>
              <a:pattFill prst="ltHorz">
                <a:fgClr>
                  <a:srgbClr val="D9D9FF"/>
                </a:fgClr>
                <a:bgClr>
                  <a:srgbClr val="FFFFFF"/>
                </a:bgClr>
              </a:pattFill>
              <a:ln w="9525">
                <a:noFill/>
              </a:ln>
              <a:effectLst>
                <a:prstShdw prst="shdw17" dist="17961" dir="2699999">
                  <a:srgbClr val="D9D9FF">
                    <a:gamma/>
                    <a:shade val="60000"/>
                    <a:invGamma/>
                  </a:srgbClr>
                </a:prstShdw>
              </a:effectLst>
            </p:spPr>
            <p:txBody>
              <a:bodyPr/>
              <a:p>
                <a:endParaRPr lang="id-ID" altLang="en-US"/>
              </a:p>
            </p:txBody>
          </p:sp>
        </p:grpSp>
        <p:sp>
          <p:nvSpPr>
            <p:cNvPr id="175147" name="Kotak Teks 175146"/>
            <p:cNvSpPr txBox="1"/>
            <p:nvPr/>
          </p:nvSpPr>
          <p:spPr>
            <a:xfrm>
              <a:off x="262" y="1335"/>
              <a:ext cx="755" cy="619"/>
            </a:xfrm>
            <a:prstGeom prst="rect">
              <a:avLst/>
            </a:prstGeom>
            <a:noFill/>
            <a:ln w="9525">
              <a:noFill/>
            </a:ln>
          </p:spPr>
          <p:txBody>
            <a:bodyPr wrap="none" anchor="t" anchorCtr="0">
              <a:spAutoFit/>
            </a:bodyPr>
            <a:p>
              <a:r>
                <a:rPr sz="1400" err="1">
                  <a:latin typeface="Tahoma" panose="020B0604030504040204" pitchFamily="34" charset="0"/>
                </a:rPr>
                <a:t>Nomor</a:t>
              </a:r>
              <a:endParaRPr sz="1400">
                <a:latin typeface="Tahoma" panose="020B0604030504040204" pitchFamily="34" charset="0"/>
              </a:endParaRPr>
            </a:p>
            <a:p>
              <a:r>
                <a:rPr sz="1400" err="1">
                  <a:latin typeface="Tahoma" panose="020B0604030504040204" pitchFamily="34" charset="0"/>
                </a:rPr>
                <a:t>Polres</a:t>
              </a:r>
              <a:endParaRPr sz="1400">
                <a:latin typeface="Tahoma" panose="020B0604030504040204" pitchFamily="34" charset="0"/>
              </a:endParaRPr>
            </a:p>
            <a:p>
              <a:r>
                <a:rPr sz="1400">
                  <a:latin typeface="Tahoma" panose="020B0604030504040204" pitchFamily="34" charset="0"/>
                </a:rPr>
                <a:t>Issued</a:t>
              </a:r>
              <a:endParaRPr sz="1400">
                <a:latin typeface="Tahoma" panose="020B0604030504040204" pitchFamily="34" charset="0"/>
              </a:endParaRPr>
            </a:p>
            <a:p>
              <a:r>
                <a:rPr sz="1400">
                  <a:latin typeface="Tahoma" panose="020B0604030504040204" pitchFamily="34" charset="0"/>
                </a:rPr>
                <a:t>Expiry date</a:t>
              </a:r>
              <a:endParaRPr sz="1400">
                <a:latin typeface="Tahoma" panose="020B0604030504040204" pitchFamily="34" charset="0"/>
              </a:endParaRPr>
            </a:p>
          </p:txBody>
        </p:sp>
        <p:sp>
          <p:nvSpPr>
            <p:cNvPr id="175148" name="Konektor Garis Lurus 175147"/>
            <p:cNvSpPr/>
            <p:nvPr/>
          </p:nvSpPr>
          <p:spPr>
            <a:xfrm>
              <a:off x="263" y="1385"/>
              <a:ext cx="843" cy="0"/>
            </a:xfrm>
            <a:prstGeom prst="line">
              <a:avLst/>
            </a:prstGeom>
            <a:ln w="9525" cap="flat" cmpd="sng">
              <a:solidFill>
                <a:schemeClr val="tx1"/>
              </a:solidFill>
              <a:prstDash val="solid"/>
              <a:headEnd type="none" w="med" len="med"/>
              <a:tailEnd type="none" w="med" len="med"/>
            </a:ln>
          </p:spPr>
        </p:sp>
        <p:sp>
          <p:nvSpPr>
            <p:cNvPr id="175149" name="Kotak Teks 175148"/>
            <p:cNvSpPr txBox="1"/>
            <p:nvPr/>
          </p:nvSpPr>
          <p:spPr>
            <a:xfrm>
              <a:off x="256" y="1123"/>
              <a:ext cx="678" cy="200"/>
            </a:xfrm>
            <a:prstGeom prst="rect">
              <a:avLst/>
            </a:prstGeom>
            <a:noFill/>
            <a:ln w="9525">
              <a:noFill/>
            </a:ln>
          </p:spPr>
          <p:txBody>
            <a:bodyPr wrap="none" anchor="t" anchorCtr="0">
              <a:spAutoFit/>
            </a:bodyPr>
            <a:p>
              <a:r>
                <a:rPr sz="1400">
                  <a:latin typeface="Tahoma" panose="020B0604030504040204" pitchFamily="34" charset="0"/>
                </a:rPr>
                <a:t>SIM_ID #</a:t>
              </a:r>
              <a:endParaRPr sz="1400">
                <a:latin typeface="Tahoma" panose="020B0604030504040204" pitchFamily="34" charset="0"/>
              </a:endParaRPr>
            </a:p>
          </p:txBody>
        </p:sp>
        <p:sp>
          <p:nvSpPr>
            <p:cNvPr id="175150" name="Oval 175149"/>
            <p:cNvSpPr/>
            <p:nvPr/>
          </p:nvSpPr>
          <p:spPr>
            <a:xfrm>
              <a:off x="1679" y="1629"/>
              <a:ext cx="53" cy="75"/>
            </a:xfrm>
            <a:prstGeom prst="ellipse">
              <a:avLst/>
            </a:prstGeom>
            <a:solidFill>
              <a:srgbClr val="FF0000"/>
            </a:solidFill>
            <a:ln w="9525" cap="flat" cmpd="sng">
              <a:solidFill>
                <a:srgbClr val="FF0000"/>
              </a:solidFill>
              <a:prstDash val="solid"/>
              <a:headEnd type="none" w="med" len="med"/>
              <a:tailEnd type="none" w="med" len="med"/>
            </a:ln>
          </p:spPr>
          <p:txBody>
            <a:bodyPr/>
            <a:p>
              <a:endParaRPr lang="id-ID" altLang="en-US"/>
            </a:p>
          </p:txBody>
        </p:sp>
        <p:sp>
          <p:nvSpPr>
            <p:cNvPr id="175151" name="Oval 175150"/>
            <p:cNvSpPr/>
            <p:nvPr/>
          </p:nvSpPr>
          <p:spPr>
            <a:xfrm>
              <a:off x="1090" y="1629"/>
              <a:ext cx="53" cy="75"/>
            </a:xfrm>
            <a:prstGeom prst="ellipse">
              <a:avLst/>
            </a:prstGeom>
            <a:solidFill>
              <a:srgbClr val="FF0000"/>
            </a:solidFill>
            <a:ln w="9525" cap="flat" cmpd="sng">
              <a:solidFill>
                <a:srgbClr val="FF0000"/>
              </a:solidFill>
              <a:prstDash val="solid"/>
              <a:headEnd type="none" w="med" len="med"/>
              <a:tailEnd type="none" w="med" len="med"/>
            </a:ln>
          </p:spPr>
          <p:txBody>
            <a:bodyPr/>
            <a:p>
              <a:endParaRPr lang="id-ID" altLang="en-US"/>
            </a:p>
          </p:txBody>
        </p:sp>
        <p:sp>
          <p:nvSpPr>
            <p:cNvPr id="175152" name="Konektor Garis Lurus 175151"/>
            <p:cNvSpPr/>
            <p:nvPr/>
          </p:nvSpPr>
          <p:spPr>
            <a:xfrm>
              <a:off x="1126" y="1667"/>
              <a:ext cx="553" cy="0"/>
            </a:xfrm>
            <a:prstGeom prst="line">
              <a:avLst/>
            </a:prstGeom>
            <a:ln w="19050" cap="flat" cmpd="sng">
              <a:solidFill>
                <a:srgbClr val="FF0000"/>
              </a:solidFill>
              <a:prstDash val="lgDash"/>
              <a:headEnd type="none" w="med" len="med"/>
              <a:tailEnd type="none" w="med" len="med"/>
            </a:ln>
          </p:spPr>
        </p:sp>
        <p:sp>
          <p:nvSpPr>
            <p:cNvPr id="175153" name="Kotak Teks 175152"/>
            <p:cNvSpPr txBox="1"/>
            <p:nvPr/>
          </p:nvSpPr>
          <p:spPr>
            <a:xfrm>
              <a:off x="1072" y="1425"/>
              <a:ext cx="379" cy="201"/>
            </a:xfrm>
            <a:prstGeom prst="rect">
              <a:avLst/>
            </a:prstGeom>
            <a:noFill/>
            <a:ln w="9525">
              <a:noFill/>
            </a:ln>
          </p:spPr>
          <p:txBody>
            <a:bodyPr wrap="none" anchor="t" anchorCtr="0">
              <a:spAutoFit/>
            </a:bodyPr>
            <a:p>
              <a:r>
                <a:rPr sz="1400">
                  <a:solidFill>
                    <a:schemeClr val="accent2"/>
                  </a:solidFill>
                  <a:latin typeface="Tahoma" panose="020B0604030504040204" pitchFamily="34" charset="0"/>
                </a:rPr>
                <a:t>Has </a:t>
              </a:r>
              <a:endParaRPr sz="1400">
                <a:solidFill>
                  <a:schemeClr val="accent2"/>
                </a:solidFill>
                <a:latin typeface="Tahoma" panose="020B0604030504040204" pitchFamily="34" charset="0"/>
              </a:endParaRPr>
            </a:p>
          </p:txBody>
        </p:sp>
        <p:sp>
          <p:nvSpPr>
            <p:cNvPr id="175154" name="Kotak Teks 175153"/>
            <p:cNvSpPr txBox="1"/>
            <p:nvPr/>
          </p:nvSpPr>
          <p:spPr>
            <a:xfrm>
              <a:off x="1072" y="1674"/>
              <a:ext cx="520" cy="340"/>
            </a:xfrm>
            <a:prstGeom prst="rect">
              <a:avLst/>
            </a:prstGeom>
            <a:noFill/>
            <a:ln w="9525">
              <a:noFill/>
            </a:ln>
          </p:spPr>
          <p:txBody>
            <a:bodyPr>
              <a:spAutoFit/>
            </a:bodyPr>
            <a:p>
              <a:r>
                <a:rPr sz="1400">
                  <a:solidFill>
                    <a:schemeClr val="accent2"/>
                  </a:solidFill>
                  <a:latin typeface="Tahoma" panose="020B0604030504040204" pitchFamily="34" charset="0"/>
                </a:rPr>
                <a:t>Number </a:t>
              </a:r>
              <a:endParaRPr sz="1400">
                <a:solidFill>
                  <a:schemeClr val="accent2"/>
                </a:solidFill>
                <a:latin typeface="Tahoma" panose="020B0604030504040204" pitchFamily="34" charset="0"/>
              </a:endParaRPr>
            </a:p>
          </p:txBody>
        </p:sp>
        <p:sp>
          <p:nvSpPr>
            <p:cNvPr id="175155" name="Persegi panjang 175154"/>
            <p:cNvSpPr/>
            <p:nvPr/>
          </p:nvSpPr>
          <p:spPr>
            <a:xfrm>
              <a:off x="293" y="2547"/>
              <a:ext cx="843" cy="891"/>
            </a:xfrm>
            <a:prstGeom prst="rect">
              <a:avLst/>
            </a:prstGeom>
            <a:solidFill>
              <a:srgbClr val="EAEAEA"/>
            </a:solidFill>
            <a:ln w="9525">
              <a:noFill/>
            </a:ln>
            <a:effectLst>
              <a:prstShdw prst="shdw17" dist="17961" dir="2699999">
                <a:srgbClr val="EAEAEA">
                  <a:gamma/>
                  <a:shade val="60000"/>
                  <a:invGamma/>
                </a:srgbClr>
              </a:prstShdw>
            </a:effectLst>
          </p:spPr>
          <p:txBody>
            <a:bodyPr/>
            <a:p>
              <a:endParaRPr lang="id-ID" altLang="en-US"/>
            </a:p>
          </p:txBody>
        </p:sp>
        <p:sp>
          <p:nvSpPr>
            <p:cNvPr id="175156" name="Kotak Teks 175155"/>
            <p:cNvSpPr txBox="1"/>
            <p:nvPr/>
          </p:nvSpPr>
          <p:spPr>
            <a:xfrm>
              <a:off x="448" y="2306"/>
              <a:ext cx="948" cy="200"/>
            </a:xfrm>
            <a:prstGeom prst="rect">
              <a:avLst/>
            </a:prstGeom>
            <a:noFill/>
            <a:ln w="9525">
              <a:noFill/>
            </a:ln>
          </p:spPr>
          <p:txBody>
            <a:bodyPr wrap="none" anchor="t" anchorCtr="0">
              <a:spAutoFit/>
            </a:bodyPr>
            <a:p>
              <a:r>
                <a:rPr sz="1400" err="1">
                  <a:solidFill>
                    <a:schemeClr val="accent2"/>
                  </a:solidFill>
                  <a:latin typeface="Tahoma" panose="020B0604030504040204" pitchFamily="34" charset="0"/>
                </a:rPr>
                <a:t>Passport_tabel</a:t>
              </a:r>
              <a:endParaRPr sz="1400">
                <a:solidFill>
                  <a:schemeClr val="accent2"/>
                </a:solidFill>
                <a:latin typeface="Tahoma" panose="020B0604030504040204" pitchFamily="34" charset="0"/>
              </a:endParaRPr>
            </a:p>
          </p:txBody>
        </p:sp>
        <p:grpSp>
          <p:nvGrpSpPr>
            <p:cNvPr id="175157" name="Grup 175156"/>
            <p:cNvGrpSpPr/>
            <p:nvPr/>
          </p:nvGrpSpPr>
          <p:grpSpPr>
            <a:xfrm>
              <a:off x="345" y="2324"/>
              <a:ext cx="106" cy="149"/>
              <a:chOff x="1248" y="3168"/>
              <a:chExt cx="240" cy="336"/>
            </a:xfrm>
          </p:grpSpPr>
          <p:sp>
            <p:nvSpPr>
              <p:cNvPr id="175158" name="Persegi panjang 175157"/>
              <p:cNvSpPr/>
              <p:nvPr/>
            </p:nvSpPr>
            <p:spPr>
              <a:xfrm>
                <a:off x="1248" y="3168"/>
                <a:ext cx="240" cy="96"/>
              </a:xfrm>
              <a:prstGeom prst="rect">
                <a:avLst/>
              </a:prstGeom>
              <a:solidFill>
                <a:srgbClr val="6600FF"/>
              </a:solidFill>
              <a:ln w="9525">
                <a:noFill/>
              </a:ln>
              <a:effectLst>
                <a:prstShdw prst="shdw17" dist="17961" dir="2699999">
                  <a:srgbClr val="6600FF">
                    <a:gamma/>
                    <a:shade val="60000"/>
                    <a:invGamma/>
                  </a:srgbClr>
                </a:prstShdw>
              </a:effectLst>
            </p:spPr>
            <p:txBody>
              <a:bodyPr/>
              <a:p>
                <a:endParaRPr lang="id-ID" altLang="en-US"/>
              </a:p>
            </p:txBody>
          </p:sp>
          <p:sp>
            <p:nvSpPr>
              <p:cNvPr id="175159" name="Persegi panjang 175158"/>
              <p:cNvSpPr/>
              <p:nvPr/>
            </p:nvSpPr>
            <p:spPr>
              <a:xfrm>
                <a:off x="1248" y="3264"/>
                <a:ext cx="240" cy="240"/>
              </a:xfrm>
              <a:prstGeom prst="rect">
                <a:avLst/>
              </a:prstGeom>
              <a:pattFill prst="ltHorz">
                <a:fgClr>
                  <a:srgbClr val="D9D9FF"/>
                </a:fgClr>
                <a:bgClr>
                  <a:srgbClr val="FFFFFF"/>
                </a:bgClr>
              </a:pattFill>
              <a:ln w="9525">
                <a:noFill/>
              </a:ln>
              <a:effectLst>
                <a:prstShdw prst="shdw17" dist="17961" dir="2699999">
                  <a:srgbClr val="D9D9FF">
                    <a:gamma/>
                    <a:shade val="60000"/>
                    <a:invGamma/>
                  </a:srgbClr>
                </a:prstShdw>
              </a:effectLst>
            </p:spPr>
            <p:txBody>
              <a:bodyPr/>
              <a:p>
                <a:endParaRPr lang="id-ID" altLang="en-US"/>
              </a:p>
            </p:txBody>
          </p:sp>
        </p:grpSp>
        <p:sp>
          <p:nvSpPr>
            <p:cNvPr id="175160" name="Kotak Teks 175159"/>
            <p:cNvSpPr txBox="1"/>
            <p:nvPr/>
          </p:nvSpPr>
          <p:spPr>
            <a:xfrm>
              <a:off x="293" y="2724"/>
              <a:ext cx="756" cy="620"/>
            </a:xfrm>
            <a:prstGeom prst="rect">
              <a:avLst/>
            </a:prstGeom>
            <a:noFill/>
            <a:ln w="9525">
              <a:noFill/>
            </a:ln>
          </p:spPr>
          <p:txBody>
            <a:bodyPr wrap="none" anchor="t" anchorCtr="0">
              <a:spAutoFit/>
            </a:bodyPr>
            <a:p>
              <a:r>
                <a:rPr sz="1400" err="1">
                  <a:latin typeface="Tahoma" panose="020B0604030504040204" pitchFamily="34" charset="0"/>
                </a:rPr>
                <a:t>Nomor</a:t>
              </a:r>
              <a:endParaRPr sz="1400">
                <a:latin typeface="Tahoma" panose="020B0604030504040204" pitchFamily="34" charset="0"/>
              </a:endParaRPr>
            </a:p>
            <a:p>
              <a:r>
                <a:rPr sz="1400" err="1">
                  <a:latin typeface="Tahoma" panose="020B0604030504040204" pitchFamily="34" charset="0"/>
                </a:rPr>
                <a:t>Imigrasi</a:t>
              </a:r>
              <a:endParaRPr sz="1400">
                <a:latin typeface="Tahoma" panose="020B0604030504040204" pitchFamily="34" charset="0"/>
              </a:endParaRPr>
            </a:p>
            <a:p>
              <a:r>
                <a:rPr sz="1400">
                  <a:latin typeface="Tahoma" panose="020B0604030504040204" pitchFamily="34" charset="0"/>
                </a:rPr>
                <a:t>Issued</a:t>
              </a:r>
              <a:endParaRPr sz="1400">
                <a:latin typeface="Tahoma" panose="020B0604030504040204" pitchFamily="34" charset="0"/>
              </a:endParaRPr>
            </a:p>
            <a:p>
              <a:r>
                <a:rPr sz="1400">
                  <a:latin typeface="Tahoma" panose="020B0604030504040204" pitchFamily="34" charset="0"/>
                </a:rPr>
                <a:t>Expiry date</a:t>
              </a:r>
              <a:endParaRPr sz="1400">
                <a:latin typeface="Tahoma" panose="020B0604030504040204" pitchFamily="34" charset="0"/>
              </a:endParaRPr>
            </a:p>
          </p:txBody>
        </p:sp>
        <p:sp>
          <p:nvSpPr>
            <p:cNvPr id="175161" name="Konektor Garis Lurus 175160"/>
            <p:cNvSpPr/>
            <p:nvPr/>
          </p:nvSpPr>
          <p:spPr>
            <a:xfrm>
              <a:off x="293" y="2773"/>
              <a:ext cx="843" cy="0"/>
            </a:xfrm>
            <a:prstGeom prst="line">
              <a:avLst/>
            </a:prstGeom>
            <a:ln w="9525" cap="flat" cmpd="sng">
              <a:solidFill>
                <a:schemeClr val="tx1"/>
              </a:solidFill>
              <a:prstDash val="solid"/>
              <a:headEnd type="none" w="med" len="med"/>
              <a:tailEnd type="none" w="med" len="med"/>
            </a:ln>
          </p:spPr>
        </p:sp>
        <p:sp>
          <p:nvSpPr>
            <p:cNvPr id="175162" name="Kotak Teks 175161"/>
            <p:cNvSpPr txBox="1"/>
            <p:nvPr/>
          </p:nvSpPr>
          <p:spPr>
            <a:xfrm>
              <a:off x="286" y="2512"/>
              <a:ext cx="713" cy="200"/>
            </a:xfrm>
            <a:prstGeom prst="rect">
              <a:avLst/>
            </a:prstGeom>
            <a:noFill/>
            <a:ln w="9525">
              <a:noFill/>
            </a:ln>
          </p:spPr>
          <p:txBody>
            <a:bodyPr wrap="none" anchor="t" anchorCtr="0">
              <a:spAutoFit/>
            </a:bodyPr>
            <a:p>
              <a:r>
                <a:rPr sz="1400">
                  <a:latin typeface="Tahoma" panose="020B0604030504040204" pitchFamily="34" charset="0"/>
                </a:rPr>
                <a:t>Pass_ID #</a:t>
              </a:r>
              <a:endParaRPr sz="1400">
                <a:latin typeface="Tahoma" panose="020B0604030504040204" pitchFamily="34" charset="0"/>
              </a:endParaRPr>
            </a:p>
          </p:txBody>
        </p:sp>
        <p:sp>
          <p:nvSpPr>
            <p:cNvPr id="175163" name="Oval 175162"/>
            <p:cNvSpPr/>
            <p:nvPr/>
          </p:nvSpPr>
          <p:spPr>
            <a:xfrm>
              <a:off x="1120" y="3017"/>
              <a:ext cx="53" cy="75"/>
            </a:xfrm>
            <a:prstGeom prst="ellipse">
              <a:avLst/>
            </a:prstGeom>
            <a:solidFill>
              <a:srgbClr val="FF0000"/>
            </a:solidFill>
            <a:ln w="9525" cap="flat" cmpd="sng">
              <a:solidFill>
                <a:srgbClr val="FF0000"/>
              </a:solidFill>
              <a:prstDash val="solid"/>
              <a:headEnd type="none" w="med" len="med"/>
              <a:tailEnd type="none" w="med" len="med"/>
            </a:ln>
          </p:spPr>
          <p:txBody>
            <a:bodyPr/>
            <a:p>
              <a:endParaRPr lang="id-ID" altLang="en-US"/>
            </a:p>
          </p:txBody>
        </p:sp>
        <p:sp>
          <p:nvSpPr>
            <p:cNvPr id="175164" name="Bentuk Bebas 175163"/>
            <p:cNvSpPr/>
            <p:nvPr/>
          </p:nvSpPr>
          <p:spPr>
            <a:xfrm>
              <a:off x="1120" y="1682"/>
              <a:ext cx="528" cy="1392"/>
            </a:xfrm>
            <a:custGeom>
              <a:avLst/>
              <a:gdLst/>
              <a:ahLst/>
              <a:cxnLst/>
              <a:pathLst>
                <a:path w="528" h="1392">
                  <a:moveTo>
                    <a:pt x="528" y="0"/>
                  </a:moveTo>
                  <a:lnTo>
                    <a:pt x="528" y="1392"/>
                  </a:lnTo>
                  <a:lnTo>
                    <a:pt x="0" y="1392"/>
                  </a:lnTo>
                </a:path>
              </a:pathLst>
            </a:custGeom>
            <a:noFill/>
            <a:ln w="19050" cap="flat" cmpd="sng">
              <a:solidFill>
                <a:srgbClr val="FF0000">
                  <a:alpha val="100000"/>
                </a:srgbClr>
              </a:solidFill>
              <a:prstDash val="dash"/>
              <a:headEnd type="none" w="med" len="med"/>
              <a:tailEnd type="none" w="med" len="med"/>
            </a:ln>
          </p:spPr>
          <p:txBody>
            <a:bodyPr/>
            <a:p>
              <a:endParaRPr lang="id-ID" altLang="en-US"/>
            </a:p>
          </p:txBody>
        </p:sp>
        <p:sp>
          <p:nvSpPr>
            <p:cNvPr id="175165" name="Persegi panjang 175164"/>
            <p:cNvSpPr/>
            <p:nvPr/>
          </p:nvSpPr>
          <p:spPr>
            <a:xfrm>
              <a:off x="2848" y="2705"/>
              <a:ext cx="843" cy="891"/>
            </a:xfrm>
            <a:prstGeom prst="rect">
              <a:avLst/>
            </a:prstGeom>
            <a:solidFill>
              <a:srgbClr val="EAEAEA"/>
            </a:solidFill>
            <a:ln w="9525">
              <a:noFill/>
            </a:ln>
            <a:effectLst>
              <a:prstShdw prst="shdw17" dist="17961" dir="2699999">
                <a:srgbClr val="EAEAEA">
                  <a:gamma/>
                  <a:shade val="60000"/>
                  <a:invGamma/>
                </a:srgbClr>
              </a:prstShdw>
            </a:effectLst>
          </p:spPr>
          <p:txBody>
            <a:bodyPr/>
            <a:p>
              <a:endParaRPr lang="id-ID" altLang="en-US"/>
            </a:p>
          </p:txBody>
        </p:sp>
        <p:sp>
          <p:nvSpPr>
            <p:cNvPr id="175166" name="Kotak Teks 175165"/>
            <p:cNvSpPr txBox="1"/>
            <p:nvPr/>
          </p:nvSpPr>
          <p:spPr>
            <a:xfrm>
              <a:off x="3003" y="2464"/>
              <a:ext cx="748" cy="200"/>
            </a:xfrm>
            <a:prstGeom prst="rect">
              <a:avLst/>
            </a:prstGeom>
            <a:noFill/>
            <a:ln w="9525">
              <a:noFill/>
            </a:ln>
          </p:spPr>
          <p:txBody>
            <a:bodyPr wrap="none" anchor="t" anchorCtr="0">
              <a:spAutoFit/>
            </a:bodyPr>
            <a:p>
              <a:r>
                <a:rPr sz="1400" err="1">
                  <a:solidFill>
                    <a:schemeClr val="accent2"/>
                  </a:solidFill>
                  <a:latin typeface="Tahoma" panose="020B0604030504040204" pitchFamily="34" charset="0"/>
                </a:rPr>
                <a:t>Bank_tabel</a:t>
              </a:r>
              <a:endParaRPr sz="1400">
                <a:solidFill>
                  <a:schemeClr val="accent2"/>
                </a:solidFill>
                <a:latin typeface="Tahoma" panose="020B0604030504040204" pitchFamily="34" charset="0"/>
              </a:endParaRPr>
            </a:p>
          </p:txBody>
        </p:sp>
        <p:grpSp>
          <p:nvGrpSpPr>
            <p:cNvPr id="175167" name="Grup 175166"/>
            <p:cNvGrpSpPr/>
            <p:nvPr/>
          </p:nvGrpSpPr>
          <p:grpSpPr>
            <a:xfrm>
              <a:off x="2900" y="2482"/>
              <a:ext cx="106" cy="149"/>
              <a:chOff x="1248" y="3168"/>
              <a:chExt cx="240" cy="336"/>
            </a:xfrm>
          </p:grpSpPr>
          <p:sp>
            <p:nvSpPr>
              <p:cNvPr id="175168" name="Persegi panjang 175167"/>
              <p:cNvSpPr/>
              <p:nvPr/>
            </p:nvSpPr>
            <p:spPr>
              <a:xfrm>
                <a:off x="1248" y="3168"/>
                <a:ext cx="240" cy="96"/>
              </a:xfrm>
              <a:prstGeom prst="rect">
                <a:avLst/>
              </a:prstGeom>
              <a:solidFill>
                <a:srgbClr val="6600FF"/>
              </a:solidFill>
              <a:ln w="9525">
                <a:noFill/>
              </a:ln>
              <a:effectLst>
                <a:prstShdw prst="shdw17" dist="17961" dir="2699999">
                  <a:srgbClr val="6600FF">
                    <a:gamma/>
                    <a:shade val="60000"/>
                    <a:invGamma/>
                  </a:srgbClr>
                </a:prstShdw>
              </a:effectLst>
            </p:spPr>
            <p:txBody>
              <a:bodyPr/>
              <a:p>
                <a:endParaRPr lang="id-ID" altLang="en-US"/>
              </a:p>
            </p:txBody>
          </p:sp>
          <p:sp>
            <p:nvSpPr>
              <p:cNvPr id="175169" name="Persegi panjang 175168"/>
              <p:cNvSpPr/>
              <p:nvPr/>
            </p:nvSpPr>
            <p:spPr>
              <a:xfrm>
                <a:off x="1248" y="3264"/>
                <a:ext cx="240" cy="240"/>
              </a:xfrm>
              <a:prstGeom prst="rect">
                <a:avLst/>
              </a:prstGeom>
              <a:pattFill prst="ltHorz">
                <a:fgClr>
                  <a:srgbClr val="D9D9FF"/>
                </a:fgClr>
                <a:bgClr>
                  <a:srgbClr val="FFFFFF"/>
                </a:bgClr>
              </a:pattFill>
              <a:ln w="9525">
                <a:noFill/>
              </a:ln>
              <a:effectLst>
                <a:prstShdw prst="shdw17" dist="17961" dir="2699999">
                  <a:srgbClr val="D9D9FF">
                    <a:gamma/>
                    <a:shade val="60000"/>
                    <a:invGamma/>
                  </a:srgbClr>
                </a:prstShdw>
              </a:effectLst>
            </p:spPr>
            <p:txBody>
              <a:bodyPr/>
              <a:p>
                <a:endParaRPr lang="id-ID" altLang="en-US"/>
              </a:p>
            </p:txBody>
          </p:sp>
        </p:grpSp>
        <p:sp>
          <p:nvSpPr>
            <p:cNvPr id="175170" name="Kotak Teks 175169"/>
            <p:cNvSpPr txBox="1"/>
            <p:nvPr/>
          </p:nvSpPr>
          <p:spPr>
            <a:xfrm>
              <a:off x="2849" y="2882"/>
              <a:ext cx="755" cy="620"/>
            </a:xfrm>
            <a:prstGeom prst="rect">
              <a:avLst/>
            </a:prstGeom>
            <a:noFill/>
            <a:ln w="9525">
              <a:noFill/>
            </a:ln>
          </p:spPr>
          <p:txBody>
            <a:bodyPr wrap="none" anchor="t" anchorCtr="0">
              <a:spAutoFit/>
            </a:bodyPr>
            <a:p>
              <a:r>
                <a:rPr sz="1400" err="1">
                  <a:latin typeface="Tahoma" panose="020B0604030504040204" pitchFamily="34" charset="0"/>
                </a:rPr>
                <a:t>Nomor</a:t>
              </a:r>
              <a:endParaRPr sz="1400">
                <a:latin typeface="Tahoma" panose="020B0604030504040204" pitchFamily="34" charset="0"/>
              </a:endParaRPr>
            </a:p>
            <a:p>
              <a:r>
                <a:rPr sz="1400">
                  <a:latin typeface="Tahoma" panose="020B0604030504040204" pitchFamily="34" charset="0"/>
                </a:rPr>
                <a:t>Visa</a:t>
              </a:r>
              <a:endParaRPr sz="1400">
                <a:latin typeface="Tahoma" panose="020B0604030504040204" pitchFamily="34" charset="0"/>
              </a:endParaRPr>
            </a:p>
            <a:p>
              <a:r>
                <a:rPr sz="1400">
                  <a:latin typeface="Tahoma" panose="020B0604030504040204" pitchFamily="34" charset="0"/>
                </a:rPr>
                <a:t>Issued</a:t>
              </a:r>
              <a:endParaRPr sz="1400">
                <a:latin typeface="Tahoma" panose="020B0604030504040204" pitchFamily="34" charset="0"/>
              </a:endParaRPr>
            </a:p>
            <a:p>
              <a:r>
                <a:rPr sz="1400">
                  <a:latin typeface="Tahoma" panose="020B0604030504040204" pitchFamily="34" charset="0"/>
                </a:rPr>
                <a:t>Expiry date</a:t>
              </a:r>
              <a:endParaRPr sz="1400">
                <a:latin typeface="Tahoma" panose="020B0604030504040204" pitchFamily="34" charset="0"/>
              </a:endParaRPr>
            </a:p>
          </p:txBody>
        </p:sp>
        <p:sp>
          <p:nvSpPr>
            <p:cNvPr id="175171" name="Konektor Garis Lurus 175170"/>
            <p:cNvSpPr/>
            <p:nvPr/>
          </p:nvSpPr>
          <p:spPr>
            <a:xfrm>
              <a:off x="2848" y="2931"/>
              <a:ext cx="843" cy="0"/>
            </a:xfrm>
            <a:prstGeom prst="line">
              <a:avLst/>
            </a:prstGeom>
            <a:ln w="9525" cap="flat" cmpd="sng">
              <a:solidFill>
                <a:schemeClr val="tx1"/>
              </a:solidFill>
              <a:prstDash val="solid"/>
              <a:headEnd type="none" w="med" len="med"/>
              <a:tailEnd type="none" w="med" len="med"/>
            </a:ln>
          </p:spPr>
        </p:sp>
        <p:sp>
          <p:nvSpPr>
            <p:cNvPr id="175172" name="Kotak Teks 175171"/>
            <p:cNvSpPr txBox="1"/>
            <p:nvPr/>
          </p:nvSpPr>
          <p:spPr>
            <a:xfrm>
              <a:off x="2841" y="2669"/>
              <a:ext cx="737" cy="200"/>
            </a:xfrm>
            <a:prstGeom prst="rect">
              <a:avLst/>
            </a:prstGeom>
            <a:noFill/>
            <a:ln w="9525">
              <a:noFill/>
            </a:ln>
          </p:spPr>
          <p:txBody>
            <a:bodyPr wrap="none" anchor="t" anchorCtr="0">
              <a:spAutoFit/>
            </a:bodyPr>
            <a:p>
              <a:r>
                <a:rPr sz="1400">
                  <a:latin typeface="Tahoma" panose="020B0604030504040204" pitchFamily="34" charset="0"/>
                </a:rPr>
                <a:t>Bank_ID #</a:t>
              </a:r>
              <a:endParaRPr sz="1400">
                <a:latin typeface="Tahoma" panose="020B0604030504040204" pitchFamily="34" charset="0"/>
              </a:endParaRPr>
            </a:p>
          </p:txBody>
        </p:sp>
        <p:sp>
          <p:nvSpPr>
            <p:cNvPr id="175173" name="Oval 175172"/>
            <p:cNvSpPr/>
            <p:nvPr/>
          </p:nvSpPr>
          <p:spPr>
            <a:xfrm>
              <a:off x="2800" y="3122"/>
              <a:ext cx="53" cy="75"/>
            </a:xfrm>
            <a:prstGeom prst="ellipse">
              <a:avLst/>
            </a:prstGeom>
            <a:solidFill>
              <a:srgbClr val="FF0000"/>
            </a:solidFill>
            <a:ln w="9525" cap="flat" cmpd="sng">
              <a:solidFill>
                <a:srgbClr val="FF0000"/>
              </a:solidFill>
              <a:prstDash val="solid"/>
              <a:headEnd type="none" w="med" len="med"/>
              <a:tailEnd type="none" w="med" len="med"/>
            </a:ln>
          </p:spPr>
          <p:txBody>
            <a:bodyPr/>
            <a:p>
              <a:endParaRPr lang="id-ID" altLang="en-US"/>
            </a:p>
          </p:txBody>
        </p:sp>
        <p:sp>
          <p:nvSpPr>
            <p:cNvPr id="175174" name="Bentuk Bebas 175173"/>
            <p:cNvSpPr/>
            <p:nvPr/>
          </p:nvSpPr>
          <p:spPr>
            <a:xfrm>
              <a:off x="2608" y="1778"/>
              <a:ext cx="240" cy="1392"/>
            </a:xfrm>
            <a:custGeom>
              <a:avLst/>
              <a:gdLst/>
              <a:ahLst/>
              <a:cxnLst/>
              <a:pathLst>
                <a:path w="240" h="1392">
                  <a:moveTo>
                    <a:pt x="0" y="0"/>
                  </a:moveTo>
                  <a:lnTo>
                    <a:pt x="0" y="1392"/>
                  </a:lnTo>
                  <a:lnTo>
                    <a:pt x="240" y="1392"/>
                  </a:lnTo>
                </a:path>
              </a:pathLst>
            </a:custGeom>
            <a:noFill/>
            <a:ln w="19050" cap="flat" cmpd="sng">
              <a:solidFill>
                <a:srgbClr val="FF0000">
                  <a:alpha val="100000"/>
                </a:srgbClr>
              </a:solidFill>
              <a:prstDash val="dash"/>
              <a:headEnd type="none" w="med" len="med"/>
              <a:tailEnd type="none" w="med" len="med"/>
            </a:ln>
          </p:spPr>
          <p:txBody>
            <a:bodyPr/>
            <a:p>
              <a:endParaRPr lang="id-ID" altLang="en-US"/>
            </a:p>
          </p:txBody>
        </p:sp>
        <p:sp>
          <p:nvSpPr>
            <p:cNvPr id="175175" name="Kotak Teks 175174"/>
            <p:cNvSpPr txBox="1"/>
            <p:nvPr/>
          </p:nvSpPr>
          <p:spPr>
            <a:xfrm>
              <a:off x="425" y="384"/>
              <a:ext cx="5012" cy="301"/>
            </a:xfrm>
            <a:prstGeom prst="rect">
              <a:avLst/>
            </a:prstGeom>
            <a:noFill/>
            <a:ln w="9525">
              <a:noFill/>
            </a:ln>
          </p:spPr>
          <p:txBody>
            <a:bodyPr wrap="none" anchor="t" anchorCtr="0">
              <a:spAutoFit/>
            </a:bodyPr>
            <a:p>
              <a:pPr eaLnBrk="0" hangingPunct="0"/>
              <a:r>
                <a:rPr b="1" err="1">
                  <a:solidFill>
                    <a:schemeClr val="accent2"/>
                  </a:solidFill>
                  <a:effectLst>
                    <a:outerShdw blurRad="38100" dist="38100" dir="2700000">
                      <a:srgbClr val="000000"/>
                    </a:outerShdw>
                  </a:effectLst>
                  <a:latin typeface="Arial" panose="020B0604020202020204" pitchFamily="34" charset="0"/>
                </a:rPr>
                <a:t>Membangun</a:t>
              </a:r>
              <a:r>
                <a:rPr b="1">
                  <a:solidFill>
                    <a:schemeClr val="accent2"/>
                  </a:solidFill>
                  <a:effectLst>
                    <a:outerShdw blurRad="38100" dist="38100" dir="2700000">
                      <a:srgbClr val="000000"/>
                    </a:outerShdw>
                  </a:effectLst>
                  <a:latin typeface="Arial" panose="020B0604020202020204" pitchFamily="34" charset="0"/>
                </a:rPr>
                <a:t> </a:t>
              </a:r>
              <a:r>
                <a:rPr b="1" err="1">
                  <a:solidFill>
                    <a:schemeClr val="accent2"/>
                  </a:solidFill>
                  <a:effectLst>
                    <a:outerShdw blurRad="38100" dist="38100" dir="2700000">
                      <a:srgbClr val="000000"/>
                    </a:outerShdw>
                  </a:effectLst>
                  <a:latin typeface="Arial" panose="020B0604020202020204" pitchFamily="34" charset="0"/>
                </a:rPr>
                <a:t>Relasional</a:t>
              </a:r>
              <a:r>
                <a:rPr b="1">
                  <a:solidFill>
                    <a:schemeClr val="accent2"/>
                  </a:solidFill>
                  <a:effectLst>
                    <a:outerShdw blurRad="38100" dist="38100" dir="2700000">
                      <a:srgbClr val="000000"/>
                    </a:outerShdw>
                  </a:effectLst>
                  <a:latin typeface="Arial" panose="020B0604020202020204" pitchFamily="34" charset="0"/>
                </a:rPr>
                <a:t> </a:t>
              </a:r>
              <a:r>
                <a:rPr b="1" err="1">
                  <a:solidFill>
                    <a:schemeClr val="accent2"/>
                  </a:solidFill>
                  <a:effectLst>
                    <a:outerShdw blurRad="38100" dist="38100" dir="2700000">
                      <a:srgbClr val="000000"/>
                    </a:outerShdw>
                  </a:effectLst>
                  <a:latin typeface="Arial" panose="020B0604020202020204" pitchFamily="34" charset="0"/>
                </a:rPr>
                <a:t>Sistem</a:t>
              </a:r>
              <a:r>
                <a:rPr b="1">
                  <a:solidFill>
                    <a:schemeClr val="accent2"/>
                  </a:solidFill>
                  <a:effectLst>
                    <a:outerShdw blurRad="38100" dist="38100" dir="2700000">
                      <a:srgbClr val="000000"/>
                    </a:outerShdw>
                  </a:effectLst>
                  <a:latin typeface="Arial" panose="020B0604020202020204" pitchFamily="34" charset="0"/>
                </a:rPr>
                <a:t> </a:t>
              </a:r>
              <a:r>
                <a:rPr b="1" err="1">
                  <a:solidFill>
                    <a:schemeClr val="accent2"/>
                  </a:solidFill>
                  <a:effectLst>
                    <a:outerShdw blurRad="38100" dist="38100" dir="2700000">
                      <a:srgbClr val="000000"/>
                    </a:outerShdw>
                  </a:effectLst>
                  <a:latin typeface="Arial" panose="020B0604020202020204" pitchFamily="34" charset="0"/>
                </a:rPr>
                <a:t>Arsip</a:t>
              </a:r>
              <a:r>
                <a:rPr b="1">
                  <a:solidFill>
                    <a:schemeClr val="accent2"/>
                  </a:solidFill>
                  <a:effectLst>
                    <a:outerShdw blurRad="38100" dist="38100" dir="2700000">
                      <a:srgbClr val="000000"/>
                    </a:outerShdw>
                  </a:effectLst>
                  <a:latin typeface="Arial" panose="020B0604020202020204" pitchFamily="34" charset="0"/>
                </a:rPr>
                <a:t> Intelligent</a:t>
              </a:r>
              <a:endParaRPr sz="2800">
                <a:solidFill>
                  <a:schemeClr val="accent2"/>
                </a:solidFill>
                <a:latin typeface="Arial" panose="020B0604020202020204" pitchFamily="34" charset="0"/>
              </a:endParaRPr>
            </a:p>
          </p:txBody>
        </p:sp>
        <p:sp>
          <p:nvSpPr>
            <p:cNvPr id="175176" name="Bentuk Bebas 175175"/>
            <p:cNvSpPr/>
            <p:nvPr/>
          </p:nvSpPr>
          <p:spPr>
            <a:xfrm>
              <a:off x="2608" y="3126"/>
              <a:ext cx="1584" cy="672"/>
            </a:xfrm>
            <a:custGeom>
              <a:avLst/>
              <a:gdLst/>
              <a:ahLst/>
              <a:cxnLst/>
              <a:pathLst>
                <a:path w="1584" h="672">
                  <a:moveTo>
                    <a:pt x="0" y="0"/>
                  </a:moveTo>
                  <a:lnTo>
                    <a:pt x="0" y="672"/>
                  </a:lnTo>
                  <a:lnTo>
                    <a:pt x="1584" y="672"/>
                  </a:lnTo>
                </a:path>
              </a:pathLst>
            </a:custGeom>
            <a:noFill/>
            <a:ln w="19050" cap="flat" cmpd="sng">
              <a:solidFill>
                <a:srgbClr val="FF0000">
                  <a:alpha val="100000"/>
                </a:srgbClr>
              </a:solidFill>
              <a:prstDash val="dash"/>
              <a:headEnd type="none" w="med" len="med"/>
              <a:tailEnd type="none" w="med" len="med"/>
            </a:ln>
          </p:spPr>
          <p:txBody>
            <a:bodyPr/>
            <a:p>
              <a:endParaRPr lang="id-ID" altLang="en-US"/>
            </a:p>
          </p:txBody>
        </p:sp>
        <p:sp>
          <p:nvSpPr>
            <p:cNvPr id="175177" name="Persegi panjang 175176"/>
            <p:cNvSpPr/>
            <p:nvPr/>
          </p:nvSpPr>
          <p:spPr>
            <a:xfrm>
              <a:off x="4000" y="3315"/>
              <a:ext cx="843" cy="891"/>
            </a:xfrm>
            <a:prstGeom prst="rect">
              <a:avLst/>
            </a:prstGeom>
            <a:solidFill>
              <a:srgbClr val="EAEAEA"/>
            </a:solidFill>
            <a:ln w="9525">
              <a:noFill/>
            </a:ln>
            <a:effectLst>
              <a:prstShdw prst="shdw17" dist="17961" dir="2699999">
                <a:srgbClr val="EAEAEA">
                  <a:gamma/>
                  <a:shade val="60000"/>
                  <a:invGamma/>
                </a:srgbClr>
              </a:prstShdw>
            </a:effectLst>
          </p:spPr>
          <p:txBody>
            <a:bodyPr/>
            <a:p>
              <a:endParaRPr lang="id-ID" altLang="en-US"/>
            </a:p>
          </p:txBody>
        </p:sp>
        <p:sp>
          <p:nvSpPr>
            <p:cNvPr id="175178" name="Kotak Teks 175177"/>
            <p:cNvSpPr txBox="1"/>
            <p:nvPr/>
          </p:nvSpPr>
          <p:spPr>
            <a:xfrm>
              <a:off x="4155" y="3092"/>
              <a:ext cx="657" cy="200"/>
            </a:xfrm>
            <a:prstGeom prst="rect">
              <a:avLst/>
            </a:prstGeom>
            <a:noFill/>
            <a:ln w="9525">
              <a:noFill/>
            </a:ln>
          </p:spPr>
          <p:txBody>
            <a:bodyPr wrap="none" anchor="t" anchorCtr="0">
              <a:spAutoFit/>
            </a:bodyPr>
            <a:p>
              <a:r>
                <a:rPr sz="1400" err="1">
                  <a:solidFill>
                    <a:schemeClr val="accent2"/>
                  </a:solidFill>
                  <a:latin typeface="Tahoma" panose="020B0604030504040204" pitchFamily="34" charset="0"/>
                </a:rPr>
                <a:t>Dll._tabel</a:t>
              </a:r>
              <a:endParaRPr sz="1400">
                <a:solidFill>
                  <a:schemeClr val="accent2"/>
                </a:solidFill>
                <a:latin typeface="Tahoma" panose="020B0604030504040204" pitchFamily="34" charset="0"/>
              </a:endParaRPr>
            </a:p>
          </p:txBody>
        </p:sp>
        <p:grpSp>
          <p:nvGrpSpPr>
            <p:cNvPr id="175179" name="Grup 175178"/>
            <p:cNvGrpSpPr/>
            <p:nvPr/>
          </p:nvGrpSpPr>
          <p:grpSpPr>
            <a:xfrm>
              <a:off x="4052" y="3110"/>
              <a:ext cx="106" cy="149"/>
              <a:chOff x="1248" y="3168"/>
              <a:chExt cx="240" cy="336"/>
            </a:xfrm>
          </p:grpSpPr>
          <p:sp>
            <p:nvSpPr>
              <p:cNvPr id="175180" name="Persegi panjang 175179"/>
              <p:cNvSpPr/>
              <p:nvPr/>
            </p:nvSpPr>
            <p:spPr>
              <a:xfrm>
                <a:off x="1248" y="3168"/>
                <a:ext cx="240" cy="96"/>
              </a:xfrm>
              <a:prstGeom prst="rect">
                <a:avLst/>
              </a:prstGeom>
              <a:solidFill>
                <a:srgbClr val="6600FF"/>
              </a:solidFill>
              <a:ln w="9525">
                <a:noFill/>
              </a:ln>
              <a:effectLst>
                <a:prstShdw prst="shdw17" dist="17961" dir="2699999">
                  <a:srgbClr val="6600FF">
                    <a:gamma/>
                    <a:shade val="60000"/>
                    <a:invGamma/>
                  </a:srgbClr>
                </a:prstShdw>
              </a:effectLst>
            </p:spPr>
            <p:txBody>
              <a:bodyPr/>
              <a:p>
                <a:endParaRPr lang="id-ID" altLang="en-US"/>
              </a:p>
            </p:txBody>
          </p:sp>
          <p:sp>
            <p:nvSpPr>
              <p:cNvPr id="175181" name="Persegi panjang 175180"/>
              <p:cNvSpPr/>
              <p:nvPr/>
            </p:nvSpPr>
            <p:spPr>
              <a:xfrm>
                <a:off x="1248" y="3264"/>
                <a:ext cx="240" cy="240"/>
              </a:xfrm>
              <a:prstGeom prst="rect">
                <a:avLst/>
              </a:prstGeom>
              <a:pattFill prst="ltHorz">
                <a:fgClr>
                  <a:srgbClr val="D9D9FF"/>
                </a:fgClr>
                <a:bgClr>
                  <a:srgbClr val="FFFFFF"/>
                </a:bgClr>
              </a:pattFill>
              <a:ln w="9525">
                <a:noFill/>
              </a:ln>
              <a:effectLst>
                <a:prstShdw prst="shdw17" dist="17961" dir="2699999">
                  <a:srgbClr val="D9D9FF">
                    <a:gamma/>
                    <a:shade val="60000"/>
                    <a:invGamma/>
                  </a:srgbClr>
                </a:prstShdw>
              </a:effectLst>
            </p:spPr>
            <p:txBody>
              <a:bodyPr/>
              <a:p>
                <a:endParaRPr lang="id-ID" altLang="en-US"/>
              </a:p>
            </p:txBody>
          </p:sp>
        </p:grpSp>
        <p:sp>
          <p:nvSpPr>
            <p:cNvPr id="175182" name="Kotak Teks 175181"/>
            <p:cNvSpPr txBox="1"/>
            <p:nvPr/>
          </p:nvSpPr>
          <p:spPr>
            <a:xfrm>
              <a:off x="4000" y="3510"/>
              <a:ext cx="568" cy="620"/>
            </a:xfrm>
            <a:prstGeom prst="rect">
              <a:avLst/>
            </a:prstGeom>
            <a:noFill/>
            <a:ln w="9525">
              <a:noFill/>
            </a:ln>
          </p:spPr>
          <p:txBody>
            <a:bodyPr wrap="none" anchor="t" anchorCtr="0">
              <a:spAutoFit/>
            </a:bodyPr>
            <a:p>
              <a:r>
                <a:rPr sz="1400">
                  <a:latin typeface="Tahoma" panose="020B0604030504040204" pitchFamily="34" charset="0"/>
                </a:rPr>
                <a:t>???????</a:t>
              </a:r>
              <a:endParaRPr sz="1400">
                <a:latin typeface="Tahoma" panose="020B0604030504040204" pitchFamily="34" charset="0"/>
              </a:endParaRPr>
            </a:p>
            <a:p>
              <a:r>
                <a:rPr sz="1400">
                  <a:latin typeface="Tahoma" panose="020B0604030504040204" pitchFamily="34" charset="0"/>
                </a:rPr>
                <a:t>??????</a:t>
              </a:r>
              <a:endParaRPr sz="1400">
                <a:latin typeface="Tahoma" panose="020B0604030504040204" pitchFamily="34" charset="0"/>
              </a:endParaRPr>
            </a:p>
            <a:p>
              <a:r>
                <a:rPr sz="1400">
                  <a:latin typeface="Tahoma" panose="020B0604030504040204" pitchFamily="34" charset="0"/>
                </a:rPr>
                <a:t>?????</a:t>
              </a:r>
              <a:endParaRPr sz="1400">
                <a:latin typeface="Tahoma" panose="020B0604030504040204" pitchFamily="34" charset="0"/>
              </a:endParaRPr>
            </a:p>
            <a:p>
              <a:r>
                <a:rPr sz="1400">
                  <a:latin typeface="Tahoma" panose="020B0604030504040204" pitchFamily="34" charset="0"/>
                </a:rPr>
                <a:t>??????  </a:t>
              </a:r>
              <a:endParaRPr sz="1400">
                <a:latin typeface="Tahoma" panose="020B0604030504040204" pitchFamily="34" charset="0"/>
              </a:endParaRPr>
            </a:p>
          </p:txBody>
        </p:sp>
        <p:sp>
          <p:nvSpPr>
            <p:cNvPr id="175183" name="Konektor Garis Lurus 175182"/>
            <p:cNvSpPr/>
            <p:nvPr/>
          </p:nvSpPr>
          <p:spPr>
            <a:xfrm>
              <a:off x="4000" y="3559"/>
              <a:ext cx="843" cy="0"/>
            </a:xfrm>
            <a:prstGeom prst="line">
              <a:avLst/>
            </a:prstGeom>
            <a:ln w="9525" cap="flat" cmpd="sng">
              <a:solidFill>
                <a:schemeClr val="tx1"/>
              </a:solidFill>
              <a:prstDash val="solid"/>
              <a:headEnd type="none" w="med" len="med"/>
              <a:tailEnd type="none" w="med" len="med"/>
            </a:ln>
          </p:spPr>
        </p:sp>
        <p:sp>
          <p:nvSpPr>
            <p:cNvPr id="175184" name="Kotak Teks 175183"/>
            <p:cNvSpPr txBox="1"/>
            <p:nvPr/>
          </p:nvSpPr>
          <p:spPr>
            <a:xfrm>
              <a:off x="3993" y="3297"/>
              <a:ext cx="703" cy="201"/>
            </a:xfrm>
            <a:prstGeom prst="rect">
              <a:avLst/>
            </a:prstGeom>
            <a:noFill/>
            <a:ln w="9525">
              <a:noFill/>
            </a:ln>
          </p:spPr>
          <p:txBody>
            <a:bodyPr wrap="none" anchor="t" anchorCtr="0">
              <a:spAutoFit/>
            </a:bodyPr>
            <a:p>
              <a:r>
                <a:rPr sz="1400">
                  <a:latin typeface="Tahoma" panose="020B0604030504040204" pitchFamily="34" charset="0"/>
                </a:rPr>
                <a:t>????_ID #</a:t>
              </a:r>
              <a:endParaRPr sz="1400">
                <a:latin typeface="Tahoma" panose="020B0604030504040204" pitchFamily="34" charset="0"/>
              </a:endParaRPr>
            </a:p>
          </p:txBody>
        </p:sp>
        <p:sp>
          <p:nvSpPr>
            <p:cNvPr id="175185" name="Oval 175184"/>
            <p:cNvSpPr/>
            <p:nvPr/>
          </p:nvSpPr>
          <p:spPr>
            <a:xfrm>
              <a:off x="3952" y="3750"/>
              <a:ext cx="53" cy="75"/>
            </a:xfrm>
            <a:prstGeom prst="ellipse">
              <a:avLst/>
            </a:prstGeom>
            <a:solidFill>
              <a:srgbClr val="FF0000"/>
            </a:solidFill>
            <a:ln w="9525" cap="flat" cmpd="sng">
              <a:solidFill>
                <a:srgbClr val="FF0000"/>
              </a:solidFill>
              <a:prstDash val="solid"/>
              <a:headEnd type="none" w="med" len="med"/>
              <a:tailEnd type="none" w="med" len="med"/>
            </a:ln>
          </p:spPr>
          <p:txBody>
            <a:bodyPr/>
            <a:p>
              <a:endParaRPr lang="id-ID" altLang="en-US"/>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61" name="Persegi panjang 19460"/>
          <p:cNvSpPr/>
          <p:nvPr/>
        </p:nvSpPr>
        <p:spPr>
          <a:xfrm>
            <a:off x="611188" y="417513"/>
            <a:ext cx="8101012" cy="5464175"/>
          </a:xfrm>
          <a:prstGeom prst="rect">
            <a:avLst/>
          </a:prstGeom>
          <a:noFill/>
          <a:ln w="12700">
            <a:noFill/>
          </a:ln>
        </p:spPr>
        <p:txBody>
          <a:bodyPr>
            <a:spAutoFit/>
          </a:bodyPr>
          <a:p>
            <a:pPr marL="355600" indent="-355600" algn="ctr" defTabSz="914400">
              <a:spcBef>
                <a:spcPct val="50000"/>
              </a:spcBef>
              <a:buNone/>
              <a:tabLst>
                <a:tab pos="273050" algn="l"/>
              </a:tabLst>
            </a:pPr>
            <a:r>
              <a:rPr sz="4000">
                <a:solidFill>
                  <a:schemeClr val="accent2"/>
                </a:solidFill>
              </a:rPr>
              <a:t> </a:t>
            </a:r>
            <a:endParaRPr sz="4000">
              <a:solidFill>
                <a:schemeClr val="accent2"/>
              </a:solidFill>
            </a:endParaRPr>
          </a:p>
          <a:p>
            <a:pPr marL="355600" indent="-355600" defTabSz="914400">
              <a:spcBef>
                <a:spcPct val="50000"/>
              </a:spcBef>
              <a:buNone/>
              <a:tabLst>
                <a:tab pos="273050" algn="l"/>
              </a:tabLst>
            </a:pPr>
            <a:r>
              <a:rPr sz="1800" err="1"/>
              <a:t>Meliputi</a:t>
            </a:r>
            <a:r>
              <a:rPr sz="1800"/>
              <a:t> </a:t>
            </a:r>
            <a:r>
              <a:rPr sz="1800" err="1"/>
              <a:t>perancangan</a:t>
            </a:r>
            <a:r>
              <a:rPr sz="1800"/>
              <a:t> </a:t>
            </a:r>
            <a:r>
              <a:rPr sz="1800" err="1"/>
              <a:t>pemilihan</a:t>
            </a:r>
            <a:r>
              <a:rPr sz="1800"/>
              <a:t> DBMS </a:t>
            </a:r>
            <a:r>
              <a:rPr sz="1800" err="1"/>
              <a:t>baik</a:t>
            </a:r>
            <a:r>
              <a:rPr sz="1800"/>
              <a:t> </a:t>
            </a:r>
            <a:r>
              <a:rPr sz="1800" err="1"/>
              <a:t>secara</a:t>
            </a:r>
            <a:r>
              <a:rPr sz="1800"/>
              <a:t> conceptual, logical </a:t>
            </a:r>
            <a:r>
              <a:rPr sz="1800" err="1"/>
              <a:t>dan</a:t>
            </a:r>
            <a:r>
              <a:rPr sz="1800"/>
              <a:t> </a:t>
            </a:r>
            <a:r>
              <a:rPr sz="1800" err="1"/>
              <a:t>phisical</a:t>
            </a:r>
            <a:r>
              <a:rPr sz="1800"/>
              <a:t>.</a:t>
            </a:r>
            <a:endParaRPr sz="1800"/>
          </a:p>
          <a:p>
            <a:pPr marL="355600" indent="-355600" defTabSz="914400">
              <a:spcBef>
                <a:spcPct val="50000"/>
              </a:spcBef>
              <a:buNone/>
              <a:tabLst>
                <a:tab pos="273050" algn="l"/>
              </a:tabLst>
            </a:pPr>
            <a:r>
              <a:rPr sz="1800" err="1"/>
              <a:t>Langkah-langkah</a:t>
            </a:r>
            <a:r>
              <a:rPr sz="1800"/>
              <a:t> </a:t>
            </a:r>
            <a:r>
              <a:rPr sz="1800" err="1"/>
              <a:t>dalam</a:t>
            </a:r>
            <a:r>
              <a:rPr sz="1800"/>
              <a:t> </a:t>
            </a:r>
            <a:r>
              <a:rPr sz="1800" err="1"/>
              <a:t>mendesign</a:t>
            </a:r>
            <a:r>
              <a:rPr sz="1800"/>
              <a:t> database (database design). </a:t>
            </a:r>
            <a:r>
              <a:rPr sz="1800" err="1"/>
              <a:t>Ada</a:t>
            </a:r>
            <a:r>
              <a:rPr sz="1800"/>
              <a:t> 3 </a:t>
            </a:r>
            <a:r>
              <a:rPr sz="1800" err="1"/>
              <a:t>langkah</a:t>
            </a:r>
            <a:r>
              <a:rPr sz="1800"/>
              <a:t> </a:t>
            </a:r>
            <a:r>
              <a:rPr sz="1800" err="1"/>
              <a:t>utama</a:t>
            </a:r>
            <a:r>
              <a:rPr sz="1800"/>
              <a:t> </a:t>
            </a:r>
            <a:r>
              <a:rPr sz="1800" err="1"/>
              <a:t>dalam</a:t>
            </a:r>
            <a:r>
              <a:rPr sz="1800"/>
              <a:t> design database </a:t>
            </a:r>
            <a:r>
              <a:rPr sz="1800" err="1"/>
              <a:t>yaitu</a:t>
            </a:r>
            <a:r>
              <a:rPr sz="1800"/>
              <a:t>:</a:t>
            </a:r>
            <a:endParaRPr sz="1800"/>
          </a:p>
          <a:p>
            <a:pPr marL="355600" indent="-355600" defTabSz="914400">
              <a:spcBef>
                <a:spcPct val="50000"/>
              </a:spcBef>
              <a:buAutoNum type="arabicPeriod"/>
              <a:tabLst>
                <a:tab pos="273050" algn="l"/>
              </a:tabLst>
            </a:pPr>
            <a:r>
              <a:rPr sz="3200" b="1">
                <a:solidFill>
                  <a:srgbClr val="FF0066"/>
                </a:solidFill>
              </a:rPr>
              <a:t>Conceptual model</a:t>
            </a:r>
            <a:endParaRPr sz="3200" b="1">
              <a:solidFill>
                <a:srgbClr val="FF0066"/>
              </a:solidFill>
            </a:endParaRPr>
          </a:p>
          <a:p>
            <a:pPr marL="355600" indent="-355600" defTabSz="914400">
              <a:spcBef>
                <a:spcPct val="50000"/>
              </a:spcBef>
              <a:buNone/>
              <a:tabLst>
                <a:tab pos="273050" algn="l"/>
              </a:tabLst>
            </a:pPr>
            <a:r>
              <a:rPr sz="1800"/>
              <a:t>      </a:t>
            </a:r>
            <a:r>
              <a:rPr sz="1800" err="1"/>
              <a:t>Adalah</a:t>
            </a:r>
            <a:r>
              <a:rPr sz="1800"/>
              <a:t> </a:t>
            </a:r>
            <a:r>
              <a:rPr sz="1800" err="1"/>
              <a:t>mendefenisikan</a:t>
            </a:r>
            <a:r>
              <a:rPr sz="1800"/>
              <a:t> data-data yang </a:t>
            </a:r>
            <a:r>
              <a:rPr sz="1800" err="1"/>
              <a:t>diperlukan</a:t>
            </a:r>
            <a:r>
              <a:rPr sz="1800"/>
              <a:t>. </a:t>
            </a:r>
            <a:r>
              <a:rPr sz="1800" err="1"/>
              <a:t>Pada</a:t>
            </a:r>
            <a:r>
              <a:rPr sz="1800"/>
              <a:t> </a:t>
            </a:r>
            <a:r>
              <a:rPr sz="1800" err="1"/>
              <a:t>langkah</a:t>
            </a:r>
            <a:r>
              <a:rPr sz="1800"/>
              <a:t> </a:t>
            </a:r>
            <a:r>
              <a:rPr sz="1800" err="1"/>
              <a:t>pertama</a:t>
            </a:r>
            <a:r>
              <a:rPr sz="1800"/>
              <a:t> </a:t>
            </a:r>
            <a:r>
              <a:rPr sz="1800" err="1"/>
              <a:t>ini</a:t>
            </a:r>
            <a:r>
              <a:rPr sz="1800"/>
              <a:t> </a:t>
            </a:r>
            <a:r>
              <a:rPr sz="1800" err="1"/>
              <a:t>perlu</a:t>
            </a:r>
            <a:r>
              <a:rPr sz="1800"/>
              <a:t> </a:t>
            </a:r>
            <a:r>
              <a:rPr sz="1800" err="1"/>
              <a:t>diperhatikan</a:t>
            </a:r>
            <a:r>
              <a:rPr sz="1800"/>
              <a:t> </a:t>
            </a:r>
            <a:r>
              <a:rPr sz="1800" err="1"/>
              <a:t>adalah</a:t>
            </a:r>
            <a:r>
              <a:rPr sz="1800"/>
              <a:t> data </a:t>
            </a:r>
            <a:r>
              <a:rPr sz="1800" err="1"/>
              <a:t>apa</a:t>
            </a:r>
            <a:r>
              <a:rPr sz="1800"/>
              <a:t> yang </a:t>
            </a:r>
            <a:r>
              <a:rPr sz="1800" err="1"/>
              <a:t>dibutuhkan</a:t>
            </a:r>
            <a:r>
              <a:rPr sz="1800"/>
              <a:t> </a:t>
            </a:r>
            <a:r>
              <a:rPr sz="1800" err="1"/>
              <a:t>sebagai</a:t>
            </a:r>
            <a:r>
              <a:rPr sz="1800"/>
              <a:t> output, </a:t>
            </a:r>
            <a:r>
              <a:rPr sz="1800" err="1"/>
              <a:t>baik</a:t>
            </a:r>
            <a:r>
              <a:rPr sz="1800"/>
              <a:t> </a:t>
            </a:r>
            <a:r>
              <a:rPr sz="1800" err="1"/>
              <a:t>melalui</a:t>
            </a:r>
            <a:r>
              <a:rPr sz="1800"/>
              <a:t> screen (</a:t>
            </a:r>
            <a:r>
              <a:rPr sz="1800" err="1"/>
              <a:t>layar</a:t>
            </a:r>
            <a:r>
              <a:rPr sz="1800"/>
              <a:t>) </a:t>
            </a:r>
            <a:r>
              <a:rPr sz="1800" err="1"/>
              <a:t>atau</a:t>
            </a:r>
            <a:r>
              <a:rPr sz="1800"/>
              <a:t> printer, yang </a:t>
            </a:r>
            <a:r>
              <a:rPr sz="1800" err="1"/>
              <a:t>datanya</a:t>
            </a:r>
            <a:r>
              <a:rPr sz="1800"/>
              <a:t> </a:t>
            </a:r>
            <a:r>
              <a:rPr sz="1800" err="1"/>
              <a:t>harus</a:t>
            </a:r>
            <a:r>
              <a:rPr sz="1800"/>
              <a:t> </a:t>
            </a:r>
            <a:r>
              <a:rPr sz="1800" err="1"/>
              <a:t>disimpan</a:t>
            </a:r>
            <a:r>
              <a:rPr sz="1800"/>
              <a:t> </a:t>
            </a:r>
            <a:r>
              <a:rPr sz="1800" err="1"/>
              <a:t>dalam</a:t>
            </a:r>
            <a:r>
              <a:rPr sz="1800"/>
              <a:t> file database.</a:t>
            </a:r>
            <a:endParaRPr sz="1800"/>
          </a:p>
          <a:p>
            <a:pPr marL="355600" indent="-355600" defTabSz="914400">
              <a:spcBef>
                <a:spcPct val="50000"/>
              </a:spcBef>
              <a:buNone/>
              <a:tabLst>
                <a:tab pos="273050" algn="l"/>
              </a:tabLst>
            </a:pPr>
            <a:r>
              <a:rPr sz="3200" b="1">
                <a:solidFill>
                  <a:srgbClr val="FF0066"/>
                </a:solidFill>
              </a:rPr>
              <a:t>2.	Logical database design</a:t>
            </a:r>
            <a:endParaRPr sz="3200" b="1">
              <a:solidFill>
                <a:srgbClr val="FF0066"/>
              </a:solidFill>
            </a:endParaRPr>
          </a:p>
          <a:p>
            <a:pPr marL="355600" indent="-355600" defTabSz="914400">
              <a:spcBef>
                <a:spcPct val="50000"/>
              </a:spcBef>
              <a:buNone/>
              <a:tabLst>
                <a:tab pos="273050" algn="l"/>
              </a:tabLst>
            </a:pPr>
            <a:r>
              <a:rPr sz="1800"/>
              <a:t>      </a:t>
            </a:r>
            <a:r>
              <a:rPr sz="1800" err="1"/>
              <a:t>Adalah</a:t>
            </a:r>
            <a:r>
              <a:rPr sz="1800"/>
              <a:t> </a:t>
            </a:r>
            <a:r>
              <a:rPr sz="1800" err="1"/>
              <a:t>menentukan</a:t>
            </a:r>
            <a:r>
              <a:rPr sz="1800"/>
              <a:t> data yang </a:t>
            </a:r>
            <a:r>
              <a:rPr sz="1800" err="1"/>
              <a:t>akan</a:t>
            </a:r>
            <a:r>
              <a:rPr sz="1800"/>
              <a:t> </a:t>
            </a:r>
            <a:r>
              <a:rPr sz="1800" err="1"/>
              <a:t>dikelompokan</a:t>
            </a:r>
            <a:r>
              <a:rPr sz="1800"/>
              <a:t> </a:t>
            </a:r>
            <a:r>
              <a:rPr sz="1800" err="1"/>
              <a:t>dalam</a:t>
            </a:r>
            <a:r>
              <a:rPr sz="1800"/>
              <a:t> </a:t>
            </a:r>
            <a:r>
              <a:rPr sz="1800" err="1"/>
              <a:t>suatu</a:t>
            </a:r>
            <a:r>
              <a:rPr sz="1800"/>
              <a:t> file database. Hal yang </a:t>
            </a:r>
            <a:r>
              <a:rPr sz="1800" err="1"/>
              <a:t>penting</a:t>
            </a:r>
            <a:r>
              <a:rPr sz="1800"/>
              <a:t> </a:t>
            </a:r>
            <a:r>
              <a:rPr sz="1800" err="1"/>
              <a:t>dalam</a:t>
            </a:r>
            <a:r>
              <a:rPr sz="1800"/>
              <a:t> </a:t>
            </a:r>
            <a:r>
              <a:rPr sz="1800" err="1"/>
              <a:t>pengembangan</a:t>
            </a:r>
            <a:r>
              <a:rPr sz="1800"/>
              <a:t> </a:t>
            </a:r>
            <a:r>
              <a:rPr sz="1800" err="1"/>
              <a:t>adalah</a:t>
            </a:r>
            <a:r>
              <a:rPr sz="1800"/>
              <a:t> </a:t>
            </a:r>
            <a:r>
              <a:rPr sz="1800" err="1"/>
              <a:t>logika</a:t>
            </a:r>
            <a:r>
              <a:rPr sz="1800"/>
              <a:t> </a:t>
            </a:r>
            <a:r>
              <a:rPr sz="1800" err="1"/>
              <a:t>disain</a:t>
            </a:r>
            <a:r>
              <a:rPr sz="1800"/>
              <a:t> database, model </a:t>
            </a:r>
            <a:r>
              <a:rPr sz="1800" err="1"/>
              <a:t>relasi</a:t>
            </a:r>
            <a:r>
              <a:rPr sz="1800"/>
              <a:t> </a:t>
            </a:r>
            <a:r>
              <a:rPr sz="1800" err="1"/>
              <a:t>dan</a:t>
            </a:r>
            <a:r>
              <a:rPr sz="1800"/>
              <a:t> </a:t>
            </a:r>
            <a:r>
              <a:rPr sz="1800" err="1"/>
              <a:t>proses</a:t>
            </a:r>
            <a:r>
              <a:rPr sz="1800"/>
              <a:t> </a:t>
            </a:r>
            <a:r>
              <a:rPr sz="1800" err="1"/>
              <a:t>normalisasi</a:t>
            </a:r>
            <a:r>
              <a:rPr sz="1800"/>
              <a:t> </a:t>
            </a:r>
            <a:r>
              <a:rPr sz="1800" err="1"/>
              <a:t>yaitu</a:t>
            </a:r>
            <a:r>
              <a:rPr sz="1800"/>
              <a:t> </a:t>
            </a:r>
            <a:r>
              <a:rPr sz="1800" err="1"/>
              <a:t>pengelompokan</a:t>
            </a:r>
            <a:r>
              <a:rPr sz="1800"/>
              <a:t> data </a:t>
            </a:r>
            <a:r>
              <a:rPr sz="1800" err="1"/>
              <a:t>menjadi</a:t>
            </a:r>
            <a:r>
              <a:rPr sz="1800"/>
              <a:t> </a:t>
            </a:r>
            <a:r>
              <a:rPr sz="1800" err="1"/>
              <a:t>satu</a:t>
            </a:r>
            <a:r>
              <a:rPr sz="1800"/>
              <a:t> </a:t>
            </a:r>
            <a:r>
              <a:rPr sz="1800" err="1"/>
              <a:t>tabel</a:t>
            </a:r>
            <a:r>
              <a:rPr sz="1800"/>
              <a:t> </a:t>
            </a:r>
            <a:r>
              <a:rPr sz="1800" err="1"/>
              <a:t>berdasarkan</a:t>
            </a:r>
            <a:r>
              <a:rPr sz="1800"/>
              <a:t> entity </a:t>
            </a:r>
            <a:r>
              <a:rPr sz="1800" err="1"/>
              <a:t>dan</a:t>
            </a:r>
            <a:r>
              <a:rPr sz="1800"/>
              <a:t> </a:t>
            </a:r>
            <a:r>
              <a:rPr sz="1800" err="1"/>
              <a:t>relasinya</a:t>
            </a:r>
            <a:r>
              <a:rPr sz="1800"/>
              <a:t>.</a:t>
            </a:r>
            <a:endParaRPr sz="1800"/>
          </a:p>
        </p:txBody>
      </p:sp>
      <p:sp>
        <p:nvSpPr>
          <p:cNvPr id="19462" name="Persegi panjang 19461"/>
          <p:cNvSpPr/>
          <p:nvPr/>
        </p:nvSpPr>
        <p:spPr>
          <a:xfrm>
            <a:off x="1908175" y="584200"/>
            <a:ext cx="5256213" cy="684213"/>
          </a:xfrm>
          <a:prstGeom prst="rect">
            <a:avLst/>
          </a:prstGeom>
        </p:spPr>
        <p:txBody>
          <a:bodyPr wrap="none" fromWordArt="1">
            <a:prstTxWarp prst="textPlain">
              <a:avLst>
                <a:gd name="adj" fmla="val 50000"/>
              </a:avLst>
            </a:prstTxWarp>
            <a:normAutofit/>
          </a:bodyPr>
          <a:p>
            <a:pPr algn="ctr"/>
            <a:r>
              <a:rPr lang="id-ID" altLang="en-US" sz="3600">
                <a:ln w="12700" cap="sq" cmpd="sng">
                  <a:solidFill>
                    <a:srgbClr val="FF0000"/>
                  </a:solidFill>
                  <a:prstDash val="solid"/>
                  <a:headEnd type="none" w="sm" len="sm"/>
                  <a:tailEnd type="none" w="sm" len="sm"/>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rPr>
              <a:t>Design Basis Data</a:t>
            </a:r>
            <a:endParaRPr lang="id-ID" altLang="en-US" sz="3600">
              <a:ln w="12700" cap="sq" cmpd="sng">
                <a:solidFill>
                  <a:srgbClr val="FF0000"/>
                </a:solidFill>
                <a:prstDash val="solid"/>
                <a:headEnd type="none" w="sm" len="sm"/>
                <a:tailEnd type="none" w="sm" len="sm"/>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endParaRPr>
          </a:p>
        </p:txBody>
      </p:sp>
      <p:pic>
        <p:nvPicPr>
          <p:cNvPr id="19463" name="Gambar 19462" descr="AG00050_"/>
          <p:cNvPicPr>
            <a:picLocks noChangeAspect="1"/>
          </p:cNvPicPr>
          <p:nvPr/>
        </p:nvPicPr>
        <p:blipFill>
          <a:blip r:embed="rId1"/>
          <a:stretch>
            <a:fillRect/>
          </a:stretch>
        </p:blipFill>
        <p:spPr>
          <a:xfrm rot="8499258" flipV="1">
            <a:off x="7308850" y="657225"/>
            <a:ext cx="777875" cy="411163"/>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194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8" name="Persegi panjang 20487"/>
          <p:cNvSpPr/>
          <p:nvPr/>
        </p:nvSpPr>
        <p:spPr>
          <a:xfrm>
            <a:off x="647700" y="682625"/>
            <a:ext cx="7956550" cy="3257550"/>
          </a:xfrm>
          <a:prstGeom prst="rect">
            <a:avLst/>
          </a:prstGeom>
          <a:noFill/>
          <a:ln w="12700">
            <a:noFill/>
          </a:ln>
        </p:spPr>
        <p:txBody>
          <a:bodyPr anchor="ctr" anchorCtr="0">
            <a:spAutoFit/>
          </a:bodyPr>
          <a:p>
            <a:pPr marL="457200" indent="-457200"/>
            <a:r>
              <a:rPr sz="4000" b="1">
                <a:solidFill>
                  <a:srgbClr val="FF0066"/>
                </a:solidFill>
                <a:cs typeface="Times New Roman" panose="02020603050405020304" pitchFamily="18" charset="0"/>
              </a:rPr>
              <a:t>3. </a:t>
            </a:r>
            <a:r>
              <a:rPr lang="id-ID" altLang="x-none" sz="4000" b="1" dirty="0">
                <a:solidFill>
                  <a:srgbClr val="FF0066"/>
                </a:solidFill>
                <a:cs typeface="Times New Roman" panose="02020603050405020304" pitchFamily="18" charset="0"/>
              </a:rPr>
              <a:t>Physical database design</a:t>
            </a:r>
            <a:endParaRPr sz="4000" b="1">
              <a:solidFill>
                <a:srgbClr val="FF0066"/>
              </a:solidFill>
            </a:endParaRPr>
          </a:p>
          <a:p>
            <a:pPr marL="457200" indent="-457200" eaLnBrk="0" hangingPunct="0"/>
            <a:r>
              <a:rPr lang="id-ID" altLang="x-none" dirty="0">
                <a:cs typeface="Times New Roman" panose="02020603050405020304" pitchFamily="18" charset="0"/>
              </a:rPr>
              <a:t>      Adalah pertimbangan kemampuan sistem yang akan dipakai jika diperlukan pembahasan yang sesuai dengan informasi sistem. Pada tahap ini adalah untuk mempertimbangkan, penyisipan dan penghapusan jika tidak terjadi maka tebel-tabel yang telah dinormalisasikan harus digabungkan kembali yang disebut penormalisasian.</a:t>
            </a:r>
          </a:p>
          <a:p>
            <a:pPr marL="457200" indent="-457200" eaLnBrk="0" hangingPunct="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57028" name="Gambar 257027"/>
          <p:cNvPicPr>
            <a:picLocks noChangeAspect="1"/>
          </p:cNvPicPr>
          <p:nvPr/>
        </p:nvPicPr>
        <p:blipFill>
          <a:blip r:embed="rId1"/>
          <a:stretch>
            <a:fillRect/>
          </a:stretch>
        </p:blipFill>
        <p:spPr>
          <a:xfrm>
            <a:off x="611188" y="1160463"/>
            <a:ext cx="7920037" cy="5165725"/>
          </a:xfrm>
          <a:prstGeom prst="rect">
            <a:avLst/>
          </a:prstGeom>
          <a:noFill/>
          <a:ln w="12700">
            <a:noFill/>
          </a:ln>
        </p:spPr>
      </p:pic>
      <p:sp>
        <p:nvSpPr>
          <p:cNvPr id="257029" name="Persegi panjang 257028"/>
          <p:cNvSpPr/>
          <p:nvPr/>
        </p:nvSpPr>
        <p:spPr>
          <a:xfrm>
            <a:off x="827088" y="584200"/>
            <a:ext cx="5486400" cy="457200"/>
          </a:xfrm>
          <a:prstGeom prst="rect">
            <a:avLst/>
          </a:prstGeom>
        </p:spPr>
        <p:txBody>
          <a:bodyPr wrap="none" fromWordArt="1">
            <a:prstTxWarp prst="textPlain">
              <a:avLst>
                <a:gd name="adj" fmla="val 50000"/>
              </a:avLst>
            </a:prstTxWarp>
            <a:normAutofit/>
          </a:bodyPr>
          <a:p>
            <a:pPr algn="ctr"/>
            <a:r>
              <a:rPr lang="id-ID" altLang="en-US" sz="3600">
                <a:ln w="12700" cap="flat" cmpd="sng">
                  <a:solidFill>
                    <a:srgbClr val="FF0000"/>
                  </a:solidFill>
                  <a:prstDash val="solid"/>
                  <a:headEnd type="none" w="med" len="med"/>
                  <a:tailEnd type="none" w="med" len="med"/>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rPr>
              <a:t>Contoh Database Bank</a:t>
            </a:r>
            <a:endParaRPr lang="id-ID" altLang="en-US" sz="3600">
              <a:ln w="12700" cap="flat" cmpd="sng">
                <a:solidFill>
                  <a:srgbClr val="FF0000"/>
                </a:solidFill>
                <a:prstDash val="solid"/>
                <a:headEnd type="none" w="med" len="med"/>
                <a:tailEnd type="none" w="med" len="med"/>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0674" name="Judul 540673"/>
          <p:cNvSpPr>
            <a:spLocks noGrp="1"/>
          </p:cNvSpPr>
          <p:nvPr>
            <p:ph type="title"/>
          </p:nvPr>
        </p:nvSpPr>
        <p:spPr>
          <a:ln/>
        </p:spPr>
        <p:txBody>
          <a:bodyPr lIns="92075" tIns="46038" rIns="92075" bIns="46038" anchor="ctr" anchorCtr="0"/>
          <a:p/>
        </p:txBody>
      </p:sp>
      <p:sp>
        <p:nvSpPr>
          <p:cNvPr id="540675" name="Placeholder Teks 540674"/>
          <p:cNvSpPr>
            <a:spLocks noGrp="1"/>
          </p:cNvSpPr>
          <p:nvPr>
            <p:ph type="body" idx="1"/>
          </p:nvPr>
        </p:nvSpPr>
        <p:spPr>
          <a:ln/>
        </p:spPr>
        <p:txBody>
          <a:bodyPr lIns="92075" tIns="46038" rIns="92075" bIns="46038"/>
          <a:p/>
        </p:txBody>
      </p:sp>
      <p:pic>
        <p:nvPicPr>
          <p:cNvPr id="540676" name="Gambar 540675"/>
          <p:cNvPicPr>
            <a:picLocks noChangeAspect="1"/>
          </p:cNvPicPr>
          <p:nvPr/>
        </p:nvPicPr>
        <p:blipFill>
          <a:blip r:embed="rId1"/>
          <a:stretch>
            <a:fillRect/>
          </a:stretch>
        </p:blipFill>
        <p:spPr>
          <a:xfrm>
            <a:off x="503238" y="584200"/>
            <a:ext cx="7927975" cy="5653088"/>
          </a:xfrm>
          <a:prstGeom prst="rect">
            <a:avLst/>
          </a:prstGeom>
          <a:noFill/>
          <a:ln w="12700">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2722" name="Judul 542721"/>
          <p:cNvSpPr>
            <a:spLocks noGrp="1"/>
          </p:cNvSpPr>
          <p:nvPr>
            <p:ph type="title"/>
          </p:nvPr>
        </p:nvSpPr>
        <p:spPr>
          <a:xfrm>
            <a:off x="719138" y="441325"/>
            <a:ext cx="7581900" cy="749300"/>
          </a:xfrm>
          <a:ln/>
        </p:spPr>
        <p:txBody>
          <a:bodyPr lIns="92075" tIns="46038" rIns="92075" bIns="46038" anchor="ctr" anchorCtr="0"/>
          <a:p>
            <a:r>
              <a:rPr sz="3600" b="1" err="1"/>
              <a:t>Konsep</a:t>
            </a:r>
            <a:r>
              <a:rPr sz="3600" b="1"/>
              <a:t> Basis Data</a:t>
            </a:r>
            <a:r>
              <a:rPr lang="id-ID" altLang="x-none" sz="4400" dirty="0"/>
              <a:t> </a:t>
            </a:r>
            <a:endParaRPr lang="id-ID" altLang="x-none" sz="4400" dirty="0"/>
          </a:p>
        </p:txBody>
      </p:sp>
      <p:sp>
        <p:nvSpPr>
          <p:cNvPr id="542723" name="Placeholder Teks 542722"/>
          <p:cNvSpPr>
            <a:spLocks noGrp="1"/>
          </p:cNvSpPr>
          <p:nvPr>
            <p:ph type="body" idx="1"/>
          </p:nvPr>
        </p:nvSpPr>
        <p:spPr>
          <a:xfrm>
            <a:off x="482600" y="1296988"/>
            <a:ext cx="8193088" cy="4545012"/>
          </a:xfrm>
          <a:ln/>
        </p:spPr>
        <p:txBody>
          <a:bodyPr lIns="92075" tIns="46038" rIns="92075" bIns="46038"/>
          <a:p>
            <a:pPr>
              <a:lnSpc>
                <a:spcPct val="90000"/>
              </a:lnSpc>
            </a:pPr>
            <a:r>
              <a:rPr sz="2400" err="1"/>
              <a:t>Menurut</a:t>
            </a:r>
            <a:r>
              <a:rPr sz="2400"/>
              <a:t> </a:t>
            </a:r>
            <a:r>
              <a:rPr sz="2400" b="1" i="1"/>
              <a:t>Chou</a:t>
            </a:r>
            <a:r>
              <a:rPr sz="2400"/>
              <a:t>, </a:t>
            </a:r>
            <a:r>
              <a:rPr sz="2400" b="1"/>
              <a:t>Basis data </a:t>
            </a:r>
            <a:r>
              <a:rPr sz="2400" b="1" err="1"/>
              <a:t>adalah</a:t>
            </a:r>
            <a:r>
              <a:rPr sz="2400"/>
              <a:t> </a:t>
            </a:r>
            <a:r>
              <a:rPr sz="2400" err="1"/>
              <a:t>sebagai</a:t>
            </a:r>
            <a:r>
              <a:rPr sz="2400"/>
              <a:t> </a:t>
            </a:r>
            <a:r>
              <a:rPr sz="2400" err="1"/>
              <a:t>kumpulan</a:t>
            </a:r>
            <a:r>
              <a:rPr sz="2400"/>
              <a:t> </a:t>
            </a:r>
            <a:r>
              <a:rPr sz="2400" err="1"/>
              <a:t>informasi</a:t>
            </a:r>
            <a:r>
              <a:rPr sz="2400"/>
              <a:t> yang </a:t>
            </a:r>
            <a:r>
              <a:rPr sz="2400" err="1"/>
              <a:t>bermanfaat</a:t>
            </a:r>
            <a:r>
              <a:rPr sz="2400"/>
              <a:t> yang </a:t>
            </a:r>
            <a:r>
              <a:rPr sz="2400" err="1"/>
              <a:t>diorganisasikan</a:t>
            </a:r>
            <a:r>
              <a:rPr sz="2400"/>
              <a:t> </a:t>
            </a:r>
            <a:r>
              <a:rPr sz="2400" err="1"/>
              <a:t>ke</a:t>
            </a:r>
            <a:r>
              <a:rPr sz="2400"/>
              <a:t> </a:t>
            </a:r>
            <a:r>
              <a:rPr sz="2400" err="1"/>
              <a:t>dalam</a:t>
            </a:r>
            <a:r>
              <a:rPr sz="2400"/>
              <a:t> </a:t>
            </a:r>
            <a:r>
              <a:rPr sz="2400" err="1"/>
              <a:t>tatacara</a:t>
            </a:r>
            <a:r>
              <a:rPr sz="2400"/>
              <a:t> yang </a:t>
            </a:r>
            <a:r>
              <a:rPr sz="2400" err="1"/>
              <a:t>khusus</a:t>
            </a:r>
            <a:r>
              <a:rPr sz="2400"/>
              <a:t>. </a:t>
            </a:r>
            <a:endParaRPr lang="id-ID" altLang="x-none" sz="2400" dirty="0"/>
          </a:p>
          <a:p>
            <a:pPr>
              <a:lnSpc>
                <a:spcPct val="90000"/>
              </a:lnSpc>
            </a:pPr>
            <a:r>
              <a:rPr sz="2400" b="1"/>
              <a:t>Data</a:t>
            </a:r>
            <a:r>
              <a:rPr sz="2400"/>
              <a:t> </a:t>
            </a:r>
            <a:r>
              <a:rPr sz="2400" err="1"/>
              <a:t>merupakan</a:t>
            </a:r>
            <a:r>
              <a:rPr sz="2400"/>
              <a:t> </a:t>
            </a:r>
            <a:r>
              <a:rPr sz="2400" err="1"/>
              <a:t>fakta</a:t>
            </a:r>
            <a:r>
              <a:rPr sz="2400"/>
              <a:t> </a:t>
            </a:r>
            <a:r>
              <a:rPr sz="2400" err="1"/>
              <a:t>atau</a:t>
            </a:r>
            <a:r>
              <a:rPr sz="2400"/>
              <a:t> </a:t>
            </a:r>
            <a:r>
              <a:rPr sz="2400" err="1"/>
              <a:t>nilai</a:t>
            </a:r>
            <a:r>
              <a:rPr sz="2400"/>
              <a:t> (</a:t>
            </a:r>
            <a:r>
              <a:rPr sz="2400" i="1"/>
              <a:t>value</a:t>
            </a:r>
            <a:r>
              <a:rPr sz="2400"/>
              <a:t>) yang </a:t>
            </a:r>
            <a:r>
              <a:rPr sz="2400" err="1"/>
              <a:t>tercatat</a:t>
            </a:r>
            <a:r>
              <a:rPr sz="2400"/>
              <a:t> </a:t>
            </a:r>
            <a:r>
              <a:rPr sz="2400" err="1"/>
              <a:t>atau</a:t>
            </a:r>
            <a:r>
              <a:rPr sz="2400"/>
              <a:t> </a:t>
            </a:r>
            <a:r>
              <a:rPr sz="2400" err="1"/>
              <a:t>merepresentasikan</a:t>
            </a:r>
            <a:r>
              <a:rPr sz="2400"/>
              <a:t> </a:t>
            </a:r>
            <a:r>
              <a:rPr sz="2400" err="1"/>
              <a:t>deskripsi</a:t>
            </a:r>
            <a:r>
              <a:rPr sz="2400"/>
              <a:t> </a:t>
            </a:r>
            <a:r>
              <a:rPr sz="2400" err="1"/>
              <a:t>dari</a:t>
            </a:r>
            <a:r>
              <a:rPr sz="2400"/>
              <a:t> </a:t>
            </a:r>
            <a:r>
              <a:rPr sz="2400" err="1"/>
              <a:t>suatu</a:t>
            </a:r>
            <a:r>
              <a:rPr sz="2400"/>
              <a:t> </a:t>
            </a:r>
            <a:r>
              <a:rPr sz="2400" err="1"/>
              <a:t>obyek</a:t>
            </a:r>
            <a:r>
              <a:rPr sz="2400"/>
              <a:t>. Data yang </a:t>
            </a:r>
            <a:r>
              <a:rPr sz="2400" err="1"/>
              <a:t>merupakan</a:t>
            </a:r>
            <a:r>
              <a:rPr sz="2400"/>
              <a:t> </a:t>
            </a:r>
            <a:r>
              <a:rPr sz="2400" err="1"/>
              <a:t>fakta</a:t>
            </a:r>
            <a:r>
              <a:rPr sz="2400"/>
              <a:t> yang </a:t>
            </a:r>
            <a:r>
              <a:rPr sz="2400" err="1"/>
              <a:t>tercatat</a:t>
            </a:r>
            <a:r>
              <a:rPr sz="2400"/>
              <a:t> </a:t>
            </a:r>
            <a:r>
              <a:rPr sz="2400" err="1"/>
              <a:t>dan</a:t>
            </a:r>
            <a:r>
              <a:rPr sz="2400"/>
              <a:t> </a:t>
            </a:r>
            <a:r>
              <a:rPr sz="2400" err="1"/>
              <a:t>selanjutnya</a:t>
            </a:r>
            <a:r>
              <a:rPr sz="2400"/>
              <a:t> </a:t>
            </a:r>
            <a:r>
              <a:rPr sz="2400" err="1"/>
              <a:t>dilakukan</a:t>
            </a:r>
            <a:r>
              <a:rPr sz="2400"/>
              <a:t> </a:t>
            </a:r>
            <a:r>
              <a:rPr sz="2400" err="1"/>
              <a:t>pengolahan</a:t>
            </a:r>
            <a:r>
              <a:rPr sz="2400"/>
              <a:t> (</a:t>
            </a:r>
            <a:r>
              <a:rPr sz="2400" err="1"/>
              <a:t>proses</a:t>
            </a:r>
            <a:r>
              <a:rPr sz="2400"/>
              <a:t>) </a:t>
            </a:r>
            <a:r>
              <a:rPr sz="2400" err="1"/>
              <a:t>menjadi</a:t>
            </a:r>
            <a:r>
              <a:rPr sz="2400"/>
              <a:t> </a:t>
            </a:r>
            <a:r>
              <a:rPr sz="2400" err="1"/>
              <a:t>bentuk</a:t>
            </a:r>
            <a:r>
              <a:rPr sz="2400"/>
              <a:t> yang </a:t>
            </a:r>
            <a:r>
              <a:rPr sz="2400" err="1"/>
              <a:t>berguna</a:t>
            </a:r>
            <a:r>
              <a:rPr sz="2400"/>
              <a:t> </a:t>
            </a:r>
            <a:r>
              <a:rPr sz="2400" err="1"/>
              <a:t>atau</a:t>
            </a:r>
            <a:r>
              <a:rPr sz="2400"/>
              <a:t> </a:t>
            </a:r>
            <a:r>
              <a:rPr sz="2400" err="1"/>
              <a:t>bermanfaat</a:t>
            </a:r>
            <a:r>
              <a:rPr sz="2400"/>
              <a:t> </a:t>
            </a:r>
            <a:r>
              <a:rPr sz="2400" err="1"/>
              <a:t>bagi</a:t>
            </a:r>
            <a:r>
              <a:rPr sz="2400"/>
              <a:t> </a:t>
            </a:r>
            <a:r>
              <a:rPr sz="2400" err="1"/>
              <a:t>pemakainya</a:t>
            </a:r>
            <a:r>
              <a:rPr sz="2400"/>
              <a:t> </a:t>
            </a:r>
            <a:r>
              <a:rPr sz="2400" err="1"/>
              <a:t>akan</a:t>
            </a:r>
            <a:r>
              <a:rPr sz="2400"/>
              <a:t> </a:t>
            </a:r>
            <a:r>
              <a:rPr sz="2400" err="1"/>
              <a:t>membentuk</a:t>
            </a:r>
            <a:r>
              <a:rPr sz="2400"/>
              <a:t> </a:t>
            </a:r>
            <a:r>
              <a:rPr sz="2400" err="1"/>
              <a:t>apa</a:t>
            </a:r>
            <a:r>
              <a:rPr sz="2400"/>
              <a:t> yang </a:t>
            </a:r>
            <a:r>
              <a:rPr sz="2400" err="1"/>
              <a:t>disebut</a:t>
            </a:r>
            <a:r>
              <a:rPr sz="2400"/>
              <a:t> </a:t>
            </a:r>
            <a:r>
              <a:rPr sz="2400" b="1" err="1"/>
              <a:t>informasi</a:t>
            </a:r>
            <a:r>
              <a:rPr sz="2400"/>
              <a:t>.</a:t>
            </a:r>
            <a:r>
              <a:rPr lang="id-ID" altLang="x-none" sz="2400" dirty="0"/>
              <a:t> </a:t>
            </a:r>
            <a:endParaRPr lang="id-ID" altLang="x-none" sz="2400" dirty="0"/>
          </a:p>
          <a:p>
            <a:pPr>
              <a:lnSpc>
                <a:spcPct val="90000"/>
              </a:lnSpc>
            </a:pPr>
            <a:r>
              <a:rPr lang="id-ID" altLang="x-none" sz="2400" dirty="0"/>
              <a:t>s</a:t>
            </a:r>
            <a:r>
              <a:rPr sz="2400" err="1"/>
              <a:t>ecara</a:t>
            </a:r>
            <a:r>
              <a:rPr sz="2400"/>
              <a:t> </a:t>
            </a:r>
            <a:r>
              <a:rPr sz="2400" err="1"/>
              <a:t>konsep</a:t>
            </a:r>
            <a:r>
              <a:rPr sz="2400"/>
              <a:t> </a:t>
            </a:r>
            <a:r>
              <a:rPr sz="2400" b="1"/>
              <a:t>basis data </a:t>
            </a:r>
            <a:r>
              <a:rPr sz="2400" b="1" err="1"/>
              <a:t>atau</a:t>
            </a:r>
            <a:r>
              <a:rPr sz="2400" b="1"/>
              <a:t> database</a:t>
            </a:r>
            <a:r>
              <a:rPr sz="2400"/>
              <a:t> </a:t>
            </a:r>
            <a:r>
              <a:rPr sz="2400" err="1"/>
              <a:t>adalah</a:t>
            </a:r>
            <a:r>
              <a:rPr sz="2400"/>
              <a:t> </a:t>
            </a:r>
            <a:r>
              <a:rPr sz="2400" err="1"/>
              <a:t>kumpulan</a:t>
            </a:r>
            <a:r>
              <a:rPr sz="2400"/>
              <a:t> </a:t>
            </a:r>
            <a:r>
              <a:rPr sz="2400" err="1"/>
              <a:t>dari</a:t>
            </a:r>
            <a:r>
              <a:rPr sz="2400"/>
              <a:t> data-data yang </a:t>
            </a:r>
            <a:r>
              <a:rPr sz="2400" err="1"/>
              <a:t>membentuk</a:t>
            </a:r>
            <a:r>
              <a:rPr sz="2400"/>
              <a:t> </a:t>
            </a:r>
            <a:r>
              <a:rPr sz="2400" err="1"/>
              <a:t>suatu</a:t>
            </a:r>
            <a:r>
              <a:rPr sz="2400"/>
              <a:t> </a:t>
            </a:r>
            <a:r>
              <a:rPr sz="2400" err="1"/>
              <a:t>berkas</a:t>
            </a:r>
            <a:r>
              <a:rPr sz="2400"/>
              <a:t> (</a:t>
            </a:r>
            <a:r>
              <a:rPr sz="2400" i="1"/>
              <a:t>file</a:t>
            </a:r>
            <a:r>
              <a:rPr sz="2400"/>
              <a:t>) yang </a:t>
            </a:r>
            <a:r>
              <a:rPr sz="2400" err="1"/>
              <a:t>saling</a:t>
            </a:r>
            <a:r>
              <a:rPr sz="2400"/>
              <a:t> </a:t>
            </a:r>
            <a:r>
              <a:rPr sz="2400" err="1"/>
              <a:t>berhubungan</a:t>
            </a:r>
            <a:r>
              <a:rPr sz="2400"/>
              <a:t> (</a:t>
            </a:r>
            <a:r>
              <a:rPr sz="2400" i="1"/>
              <a:t>relation</a:t>
            </a:r>
            <a:r>
              <a:rPr sz="2400"/>
              <a:t>) </a:t>
            </a:r>
            <a:r>
              <a:rPr sz="2400" err="1"/>
              <a:t>dengan</a:t>
            </a:r>
            <a:r>
              <a:rPr sz="2400"/>
              <a:t> </a:t>
            </a:r>
            <a:r>
              <a:rPr sz="2400" err="1"/>
              <a:t>tata</a:t>
            </a:r>
            <a:r>
              <a:rPr sz="2400"/>
              <a:t> </a:t>
            </a:r>
            <a:r>
              <a:rPr sz="2400" err="1"/>
              <a:t>cara</a:t>
            </a:r>
            <a:r>
              <a:rPr sz="2400"/>
              <a:t> yang </a:t>
            </a:r>
            <a:r>
              <a:rPr sz="2400" err="1"/>
              <a:t>tertentu</a:t>
            </a:r>
            <a:r>
              <a:rPr sz="2400"/>
              <a:t> </a:t>
            </a:r>
            <a:r>
              <a:rPr sz="2400" err="1"/>
              <a:t>untuk</a:t>
            </a:r>
            <a:r>
              <a:rPr sz="2400"/>
              <a:t> </a:t>
            </a:r>
            <a:r>
              <a:rPr sz="2400" err="1"/>
              <a:t>membentuk</a:t>
            </a:r>
            <a:r>
              <a:rPr sz="2400"/>
              <a:t> data </a:t>
            </a:r>
            <a:r>
              <a:rPr sz="2400" err="1"/>
              <a:t>baru</a:t>
            </a:r>
            <a:r>
              <a:rPr sz="2400"/>
              <a:t> </a:t>
            </a:r>
            <a:r>
              <a:rPr sz="2400" err="1"/>
              <a:t>atau</a:t>
            </a:r>
            <a:r>
              <a:rPr sz="2400"/>
              <a:t> </a:t>
            </a:r>
            <a:r>
              <a:rPr sz="2400" err="1"/>
              <a:t>informasi</a:t>
            </a:r>
            <a:r>
              <a:rPr sz="2400"/>
              <a:t>. </a:t>
            </a:r>
            <a:r>
              <a:rPr sz="2400" err="1"/>
              <a:t>Atau</a:t>
            </a:r>
            <a:r>
              <a:rPr sz="2400"/>
              <a:t> </a:t>
            </a:r>
            <a:r>
              <a:rPr sz="2400" b="1"/>
              <a:t>Basis data (database)</a:t>
            </a:r>
            <a:r>
              <a:rPr sz="2400"/>
              <a:t> </a:t>
            </a:r>
            <a:r>
              <a:rPr sz="2400" err="1"/>
              <a:t>merupakan</a:t>
            </a:r>
            <a:r>
              <a:rPr sz="2400"/>
              <a:t> </a:t>
            </a:r>
            <a:r>
              <a:rPr sz="2400" err="1"/>
              <a:t>kumpulan</a:t>
            </a:r>
            <a:r>
              <a:rPr sz="2400"/>
              <a:t> </a:t>
            </a:r>
            <a:r>
              <a:rPr sz="2400" err="1"/>
              <a:t>dari</a:t>
            </a:r>
            <a:r>
              <a:rPr sz="2400"/>
              <a:t> data yang </a:t>
            </a:r>
            <a:r>
              <a:rPr sz="2400" err="1"/>
              <a:t>saling</a:t>
            </a:r>
            <a:r>
              <a:rPr sz="2400"/>
              <a:t> </a:t>
            </a:r>
            <a:r>
              <a:rPr sz="2400" err="1"/>
              <a:t>berhubungan</a:t>
            </a:r>
            <a:r>
              <a:rPr sz="2400"/>
              <a:t> (</a:t>
            </a:r>
            <a:r>
              <a:rPr sz="2400" err="1"/>
              <a:t>relasi</a:t>
            </a:r>
            <a:r>
              <a:rPr sz="2400"/>
              <a:t>) </a:t>
            </a:r>
            <a:r>
              <a:rPr sz="2400" err="1"/>
              <a:t>antara</a:t>
            </a:r>
            <a:r>
              <a:rPr sz="2400"/>
              <a:t> </a:t>
            </a:r>
            <a:r>
              <a:rPr sz="2400" err="1"/>
              <a:t>satu</a:t>
            </a:r>
            <a:r>
              <a:rPr sz="2400"/>
              <a:t> </a:t>
            </a:r>
            <a:r>
              <a:rPr sz="2400" err="1"/>
              <a:t>dengan</a:t>
            </a:r>
            <a:r>
              <a:rPr sz="2400"/>
              <a:t> </a:t>
            </a:r>
            <a:r>
              <a:rPr sz="2400" err="1"/>
              <a:t>lainnya</a:t>
            </a:r>
            <a:r>
              <a:rPr sz="2400"/>
              <a:t> yang </a:t>
            </a:r>
            <a:r>
              <a:rPr sz="2400" err="1"/>
              <a:t>diorganisasikan</a:t>
            </a:r>
            <a:r>
              <a:rPr sz="2400"/>
              <a:t> </a:t>
            </a:r>
            <a:r>
              <a:rPr sz="2400" err="1"/>
              <a:t>berdasarkan</a:t>
            </a:r>
            <a:r>
              <a:rPr sz="2400"/>
              <a:t> </a:t>
            </a:r>
            <a:r>
              <a:rPr sz="2400" err="1"/>
              <a:t>skema</a:t>
            </a:r>
            <a:r>
              <a:rPr sz="2400"/>
              <a:t> </a:t>
            </a:r>
            <a:r>
              <a:rPr sz="2400" err="1"/>
              <a:t>atau</a:t>
            </a:r>
            <a:r>
              <a:rPr sz="2400"/>
              <a:t> </a:t>
            </a:r>
            <a:r>
              <a:rPr sz="2400" err="1"/>
              <a:t>struktur</a:t>
            </a:r>
            <a:r>
              <a:rPr sz="2400"/>
              <a:t> </a:t>
            </a:r>
            <a:r>
              <a:rPr sz="2400" err="1"/>
              <a:t>tertentu</a:t>
            </a:r>
            <a:r>
              <a:rPr sz="2400"/>
              <a:t>. </a:t>
            </a:r>
            <a:endParaRPr lang="id-ID" altLang="x-none" sz="2400" dirty="0"/>
          </a:p>
          <a:p>
            <a:pPr>
              <a:lnSpc>
                <a:spcPct val="90000"/>
              </a:lnSpc>
            </a:pPr>
            <a:endParaRPr lang="id-ID" altLang="x-none" sz="2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3746" name="Placeholder Teks 543745"/>
          <p:cNvSpPr>
            <a:spLocks noGrp="1"/>
          </p:cNvSpPr>
          <p:nvPr>
            <p:ph type="body" sz="half" idx="1"/>
          </p:nvPr>
        </p:nvSpPr>
        <p:spPr>
          <a:xfrm>
            <a:off x="539750" y="728663"/>
            <a:ext cx="8137525" cy="2160587"/>
          </a:xfrm>
          <a:ln/>
        </p:spPr>
        <p:txBody>
          <a:bodyPr lIns="92075" tIns="46038" rIns="92075" bIns="46038"/>
          <a:p>
            <a:pPr marL="0" indent="0" defTabSz="119380">
              <a:buClrTx/>
              <a:buSzTx/>
              <a:buFontTx/>
            </a:pPr>
            <a:r>
              <a:rPr lang="id-ID" altLang="x-none" sz="2400" dirty="0"/>
              <a:t>Data dalam basis data bersifat</a:t>
            </a:r>
            <a:r>
              <a:rPr lang="id-ID" altLang="x-none" sz="2400" i="1" dirty="0"/>
              <a:t> integrated </a:t>
            </a:r>
            <a:r>
              <a:rPr lang="id-ID" altLang="x-none" sz="2400" dirty="0"/>
              <a:t>dan </a:t>
            </a:r>
            <a:r>
              <a:rPr lang="id-ID" altLang="x-none" sz="2400" i="1" dirty="0"/>
              <a:t>shared </a:t>
            </a:r>
            <a:r>
              <a:rPr lang="id-ID" altLang="x-none" sz="2400" dirty="0"/>
              <a:t>: :</a:t>
            </a:r>
            <a:endParaRPr lang="id-ID" altLang="x-none" sz="2400" dirty="0"/>
          </a:p>
          <a:p>
            <a:pPr marL="114300" lvl="1" indent="0" defTabSz="119380"/>
            <a:r>
              <a:rPr lang="id-ID" altLang="x-none" sz="2000" b="1" dirty="0"/>
              <a:t>Terpadu ( </a:t>
            </a:r>
            <a:r>
              <a:rPr lang="id-ID" altLang="x-none" sz="2000" b="1" i="1" dirty="0"/>
              <a:t>integrated </a:t>
            </a:r>
            <a:r>
              <a:rPr lang="id-ID" altLang="x-none" sz="2000" b="1" dirty="0"/>
              <a:t> )</a:t>
            </a:r>
            <a:r>
              <a:rPr lang="id-ID" altLang="x-none" sz="2000" dirty="0"/>
              <a:t>, berkas-berkas data yang ada pada basis data saling terkait (terjadi dependensi data);</a:t>
            </a:r>
            <a:endParaRPr sz="2000"/>
          </a:p>
          <a:p>
            <a:pPr marL="114300" lvl="1" indent="0" defTabSz="119380"/>
            <a:r>
              <a:rPr lang="id-ID" altLang="x-none" sz="2000" b="1" dirty="0"/>
              <a:t>Berbagi data (</a:t>
            </a:r>
            <a:r>
              <a:rPr lang="id-ID" altLang="x-none" sz="2000" b="1" i="1" dirty="0"/>
              <a:t> shared </a:t>
            </a:r>
            <a:r>
              <a:rPr lang="id-ID" altLang="x-none" sz="2000" b="1" dirty="0"/>
              <a:t> )</a:t>
            </a:r>
            <a:r>
              <a:rPr lang="id-ID" altLang="x-none" sz="2000" dirty="0"/>
              <a:t>, data yang sama dapat dipakai oleh  sejumlah pengguna dalam waktu yang bersamaan. Sering dinamakan sebagai sistem </a:t>
            </a:r>
            <a:r>
              <a:rPr lang="id-ID" altLang="x-none" sz="2000" i="1" dirty="0"/>
              <a:t>multiuser</a:t>
            </a:r>
            <a:r>
              <a:rPr lang="id-ID" altLang="x-none" sz="2000" dirty="0"/>
              <a:t>.</a:t>
            </a:r>
            <a:endParaRPr lang="id-ID" altLang="x-none" sz="2000" dirty="0"/>
          </a:p>
          <a:p>
            <a:pPr marL="0" indent="0" defTabSz="119380">
              <a:spcBef>
                <a:spcPct val="0"/>
              </a:spcBef>
              <a:buClrTx/>
              <a:buSzTx/>
              <a:buFontTx/>
            </a:pPr>
            <a:r>
              <a:rPr sz="2400" err="1"/>
              <a:t>Suatu</a:t>
            </a:r>
            <a:r>
              <a:rPr sz="2400"/>
              <a:t> </a:t>
            </a:r>
            <a:r>
              <a:rPr sz="2400" err="1"/>
              <a:t>bangunan</a:t>
            </a:r>
            <a:r>
              <a:rPr sz="2400"/>
              <a:t> basis data </a:t>
            </a:r>
            <a:r>
              <a:rPr sz="2400" err="1"/>
              <a:t>memiliki</a:t>
            </a:r>
            <a:r>
              <a:rPr sz="2400"/>
              <a:t> </a:t>
            </a:r>
            <a:r>
              <a:rPr sz="2400" err="1"/>
              <a:t>jenjang</a:t>
            </a:r>
            <a:r>
              <a:rPr sz="2400"/>
              <a:t> </a:t>
            </a:r>
            <a:r>
              <a:rPr sz="2400" err="1"/>
              <a:t>sebagai</a:t>
            </a:r>
            <a:r>
              <a:rPr sz="2400"/>
              <a:t> </a:t>
            </a:r>
            <a:r>
              <a:rPr sz="2400" err="1"/>
              <a:t>berikut</a:t>
            </a:r>
            <a:r>
              <a:rPr sz="2400"/>
              <a:t> :</a:t>
            </a:r>
            <a:endParaRPr lang="id-ID" altLang="x-none" sz="2400" dirty="0"/>
          </a:p>
          <a:p>
            <a:pPr marL="0" indent="0" defTabSz="119380">
              <a:buClrTx/>
              <a:buSzTx/>
              <a:buFontTx/>
            </a:pPr>
            <a:endParaRPr lang="id-ID" altLang="x-none" sz="2400" dirty="0"/>
          </a:p>
        </p:txBody>
      </p:sp>
      <p:pic>
        <p:nvPicPr>
          <p:cNvPr id="543749" name="Gambar 543748"/>
          <p:cNvPicPr>
            <a:picLocks noChangeAspect="1"/>
          </p:cNvPicPr>
          <p:nvPr/>
        </p:nvPicPr>
        <p:blipFill>
          <a:blip r:embed="rId1"/>
          <a:stretch>
            <a:fillRect/>
          </a:stretch>
        </p:blipFill>
        <p:spPr>
          <a:xfrm>
            <a:off x="863600" y="3033713"/>
            <a:ext cx="7164388" cy="3171825"/>
          </a:xfrm>
          <a:prstGeom prst="rect">
            <a:avLst/>
          </a:prstGeom>
          <a:noFill/>
          <a:ln w="9525">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44770" name="Placeholder Teks 544769"/>
          <p:cNvPicPr>
            <a:picLocks noGrp="1" noChangeAspect="1"/>
          </p:cNvPicPr>
          <p:nvPr>
            <p:ph type="body" idx="1"/>
          </p:nvPr>
        </p:nvPicPr>
        <p:blipFill>
          <a:blip r:embed="rId1"/>
          <a:srcRect l="17955" t="13445" r="19647" b="12950"/>
          <a:stretch>
            <a:fillRect/>
          </a:stretch>
        </p:blipFill>
        <p:spPr>
          <a:xfrm>
            <a:off x="576263" y="625475"/>
            <a:ext cx="7883525" cy="5467350"/>
          </a:xfrm>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5794" name="Placeholder Teks 545793"/>
          <p:cNvSpPr>
            <a:spLocks noGrp="1"/>
          </p:cNvSpPr>
          <p:nvPr>
            <p:ph type="body" idx="1"/>
          </p:nvPr>
        </p:nvSpPr>
        <p:spPr>
          <a:xfrm>
            <a:off x="611188" y="801688"/>
            <a:ext cx="7978775" cy="4140200"/>
          </a:xfrm>
          <a:ln/>
        </p:spPr>
        <p:txBody>
          <a:bodyPr lIns="92075" tIns="46038" rIns="92075" bIns="46038"/>
          <a:p>
            <a:r>
              <a:rPr b="1" err="1"/>
              <a:t>Sistem</a:t>
            </a:r>
            <a:r>
              <a:rPr b="1"/>
              <a:t> basis data</a:t>
            </a:r>
            <a:r>
              <a:t> </a:t>
            </a:r>
            <a:r>
              <a:rPr err="1"/>
              <a:t>merupakan</a:t>
            </a:r>
            <a:r>
              <a:t> </a:t>
            </a:r>
            <a:r>
              <a:rPr err="1"/>
              <a:t>perpaduan</a:t>
            </a:r>
            <a:r>
              <a:t> </a:t>
            </a:r>
            <a:r>
              <a:rPr err="1"/>
              <a:t>antara</a:t>
            </a:r>
            <a:r>
              <a:t> basis data </a:t>
            </a:r>
            <a:r>
              <a:rPr err="1"/>
              <a:t>dan</a:t>
            </a:r>
            <a:r>
              <a:t> </a:t>
            </a:r>
            <a:r>
              <a:rPr err="1"/>
              <a:t>sistem</a:t>
            </a:r>
            <a:r>
              <a:t> </a:t>
            </a:r>
            <a:r>
              <a:rPr err="1"/>
              <a:t>manajemen</a:t>
            </a:r>
            <a:r>
              <a:t> basis data (SMBD). </a:t>
            </a:r>
            <a:r>
              <a:rPr lang="id-ID" altLang="x-none" dirty="0"/>
              <a:t>Database yang kompleks dan disertai dengan teknik pendokumentasian dan prosedur manipulasinya  akan membentuk </a:t>
            </a:r>
            <a:r>
              <a:rPr lang="id-ID" altLang="x-none" b="1" dirty="0"/>
              <a:t>Sistem Manajemen Basis Data/SMBD (</a:t>
            </a:r>
            <a:r>
              <a:rPr lang="id-ID" altLang="x-none" b="1" i="1" dirty="0"/>
              <a:t>DataBase Management System /DBMS</a:t>
            </a:r>
            <a:r>
              <a:rPr lang="id-ID" altLang="x-none" b="1" dirty="0"/>
              <a:t>). </a:t>
            </a:r>
            <a:r>
              <a:rPr lang="id-ID" altLang="x-none" dirty="0"/>
              <a:t>Singkatnya DBMS adalah database dan program untuk mengaksesnya.</a:t>
            </a:r>
            <a:endParaRPr lang="id-ID" altLang="x-none"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6818" name="Placeholder Teks 546817"/>
          <p:cNvSpPr>
            <a:spLocks noGrp="1"/>
          </p:cNvSpPr>
          <p:nvPr>
            <p:ph type="body" sz="half" idx="1"/>
          </p:nvPr>
        </p:nvSpPr>
        <p:spPr>
          <a:xfrm>
            <a:off x="287338" y="622300"/>
            <a:ext cx="4681537" cy="5075238"/>
          </a:xfrm>
          <a:ln/>
        </p:spPr>
        <p:txBody>
          <a:bodyPr lIns="92075" tIns="46038" rIns="92075" bIns="46038"/>
          <a:p>
            <a:pPr marL="0" indent="0" defTabSz="914400">
              <a:buClrTx/>
              <a:buSzTx/>
              <a:buFontTx/>
              <a:tabLst>
                <a:tab pos="167005" algn="l"/>
              </a:tabLst>
            </a:pPr>
            <a:r>
              <a:rPr lang="nb-NO" altLang="x-none" sz="2400" dirty="0"/>
              <a:t>Komponen-komponen sistem basis data adalah :</a:t>
            </a:r>
            <a:endParaRPr lang="nb-NO" altLang="x-none" sz="2400" dirty="0"/>
          </a:p>
          <a:p>
            <a:pPr marL="344805" lvl="1" indent="-177800" defTabSz="914400">
              <a:tabLst>
                <a:tab pos="167005" algn="l"/>
              </a:tabLst>
            </a:pPr>
            <a:r>
              <a:rPr lang="nb-NO" altLang="x-none" sz="2000" dirty="0"/>
              <a:t>Hardware,  sebagai pendukung operasi pengolahan data. </a:t>
            </a:r>
            <a:r>
              <a:rPr sz="2000" err="1"/>
              <a:t>Seperti</a:t>
            </a:r>
            <a:r>
              <a:rPr sz="2000"/>
              <a:t> CPU, </a:t>
            </a:r>
            <a:r>
              <a:rPr sz="2000" err="1"/>
              <a:t>Memori</a:t>
            </a:r>
            <a:r>
              <a:rPr sz="2000"/>
              <a:t>, Disk, terminal, </a:t>
            </a:r>
            <a:r>
              <a:rPr sz="2000" err="1"/>
              <a:t>dan</a:t>
            </a:r>
            <a:r>
              <a:rPr sz="2000"/>
              <a:t> </a:t>
            </a:r>
            <a:r>
              <a:rPr sz="2000" err="1"/>
              <a:t>sebagainya</a:t>
            </a:r>
            <a:r>
              <a:rPr sz="2000"/>
              <a:t>.</a:t>
            </a:r>
            <a:endParaRPr sz="2000"/>
          </a:p>
          <a:p>
            <a:pPr marL="344805" lvl="1" indent="-177800" defTabSz="914400">
              <a:tabLst>
                <a:tab pos="167005" algn="l"/>
              </a:tabLst>
            </a:pPr>
            <a:r>
              <a:rPr sz="2000"/>
              <a:t>Software </a:t>
            </a:r>
            <a:r>
              <a:rPr sz="2000" err="1"/>
              <a:t>Sistem</a:t>
            </a:r>
            <a:r>
              <a:rPr sz="2000"/>
              <a:t> </a:t>
            </a:r>
            <a:r>
              <a:rPr sz="2000" err="1"/>
              <a:t>operasi</a:t>
            </a:r>
            <a:r>
              <a:rPr sz="2000"/>
              <a:t>, ( Windows 9x, Windows 2000/XP, Linux, Unix).</a:t>
            </a:r>
            <a:endParaRPr sz="2000"/>
          </a:p>
          <a:p>
            <a:pPr marL="344805" lvl="1" indent="-177800" defTabSz="914400">
              <a:tabLst>
                <a:tab pos="167005" algn="l"/>
              </a:tabLst>
            </a:pPr>
            <a:r>
              <a:rPr sz="2000"/>
              <a:t>Software  </a:t>
            </a:r>
            <a:r>
              <a:rPr sz="2000" err="1"/>
              <a:t>Pengelola</a:t>
            </a:r>
            <a:r>
              <a:rPr sz="2000"/>
              <a:t> Basis Data (DBMS) (MS-Access, SQL, Oracle).</a:t>
            </a:r>
            <a:endParaRPr sz="2000"/>
          </a:p>
          <a:p>
            <a:pPr marL="344805" lvl="1" indent="-177800" defTabSz="914400">
              <a:tabLst>
                <a:tab pos="167005" algn="l"/>
              </a:tabLst>
            </a:pPr>
            <a:r>
              <a:rPr sz="2000"/>
              <a:t>Software Program </a:t>
            </a:r>
            <a:r>
              <a:rPr sz="2000" err="1"/>
              <a:t>Aplikasi</a:t>
            </a:r>
            <a:r>
              <a:rPr sz="2000"/>
              <a:t> (Visual Basic, Delphi, Visual </a:t>
            </a:r>
            <a:r>
              <a:rPr sz="2000" err="1"/>
              <a:t>Foxpro</a:t>
            </a:r>
            <a:r>
              <a:rPr sz="2000"/>
              <a:t>).</a:t>
            </a:r>
            <a:endParaRPr sz="2000"/>
          </a:p>
          <a:p>
            <a:pPr marL="344805" lvl="1" indent="-177800" defTabSz="914400">
              <a:tabLst>
                <a:tab pos="167005" algn="l"/>
              </a:tabLst>
            </a:pPr>
            <a:r>
              <a:rPr sz="2000"/>
              <a:t>Basis data (</a:t>
            </a:r>
            <a:r>
              <a:rPr sz="2000" err="1"/>
              <a:t>semua</a:t>
            </a:r>
            <a:r>
              <a:rPr sz="2000"/>
              <a:t> data yang </a:t>
            </a:r>
            <a:r>
              <a:rPr sz="2000" err="1"/>
              <a:t>diperlukan</a:t>
            </a:r>
            <a:r>
              <a:rPr sz="2000"/>
              <a:t>, </a:t>
            </a:r>
            <a:r>
              <a:rPr sz="2000" err="1"/>
              <a:t>dipelihara</a:t>
            </a:r>
            <a:r>
              <a:rPr sz="2000"/>
              <a:t>, </a:t>
            </a:r>
            <a:r>
              <a:rPr sz="2000" err="1"/>
              <a:t>dikelola</a:t>
            </a:r>
            <a:r>
              <a:rPr sz="2000"/>
              <a:t> </a:t>
            </a:r>
            <a:r>
              <a:rPr sz="2000" err="1"/>
              <a:t>oleh</a:t>
            </a:r>
            <a:r>
              <a:rPr sz="2000"/>
              <a:t> </a:t>
            </a:r>
            <a:r>
              <a:rPr sz="2000" err="1"/>
              <a:t>sistem</a:t>
            </a:r>
            <a:r>
              <a:rPr sz="2000"/>
              <a:t> </a:t>
            </a:r>
            <a:r>
              <a:rPr sz="2000" err="1"/>
              <a:t>BasisData</a:t>
            </a:r>
            <a:r>
              <a:rPr sz="2000"/>
              <a:t>).</a:t>
            </a:r>
            <a:endParaRPr sz="2000"/>
          </a:p>
          <a:p>
            <a:pPr marL="344805" lvl="1" indent="-177800" defTabSz="914400">
              <a:tabLst>
                <a:tab pos="167005" algn="l"/>
              </a:tabLst>
            </a:pPr>
            <a:r>
              <a:rPr sz="2000" err="1"/>
              <a:t>Pemakai</a:t>
            </a:r>
            <a:r>
              <a:rPr sz="2000"/>
              <a:t> /</a:t>
            </a:r>
            <a:r>
              <a:rPr sz="2000" err="1"/>
              <a:t>pengguna</a:t>
            </a:r>
            <a:r>
              <a:rPr sz="2000"/>
              <a:t> basis data (</a:t>
            </a:r>
            <a:r>
              <a:rPr sz="2000" i="1"/>
              <a:t>users</a:t>
            </a:r>
            <a:r>
              <a:rPr sz="2000"/>
              <a:t>).</a:t>
            </a:r>
            <a:endParaRPr lang="id-ID" altLang="x-none" sz="2000" dirty="0"/>
          </a:p>
        </p:txBody>
      </p:sp>
      <p:pic>
        <p:nvPicPr>
          <p:cNvPr id="546819" name="Placeholder Konten 546818"/>
          <p:cNvPicPr>
            <a:picLocks noChangeAspect="1"/>
          </p:cNvPicPr>
          <p:nvPr>
            <p:ph sz="half" idx="2"/>
          </p:nvPr>
        </p:nvPicPr>
        <p:blipFill>
          <a:blip r:embed="rId1"/>
          <a:stretch>
            <a:fillRect/>
          </a:stretch>
        </p:blipFill>
        <p:spPr>
          <a:xfrm>
            <a:off x="4895850" y="1628775"/>
            <a:ext cx="3563938" cy="3684588"/>
          </a:xfrm>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7842" name="Placeholder Teks 547841"/>
          <p:cNvSpPr>
            <a:spLocks noGrp="1"/>
          </p:cNvSpPr>
          <p:nvPr>
            <p:ph type="body" idx="1"/>
          </p:nvPr>
        </p:nvSpPr>
        <p:spPr>
          <a:xfrm>
            <a:off x="503238" y="801688"/>
            <a:ext cx="8086725" cy="5183187"/>
          </a:xfrm>
          <a:ln/>
        </p:spPr>
        <p:txBody>
          <a:bodyPr lIns="92075" tIns="46038" rIns="92075" bIns="46038"/>
          <a:p>
            <a:r>
              <a:rPr b="1" err="1"/>
              <a:t>Peran</a:t>
            </a:r>
            <a:r>
              <a:rPr b="1"/>
              <a:t> Basis Data</a:t>
            </a:r>
            <a:endParaRPr lang="id-ID" altLang="x-none" dirty="0"/>
          </a:p>
          <a:p>
            <a:pPr lvl="1"/>
            <a:r>
              <a:rPr lang="id-ID" altLang="x-none" dirty="0"/>
              <a:t>Basis data adalah penting dalam pengolahan data menggunakan komputer, karena beberapa alasan, yaitu :</a:t>
            </a:r>
            <a:endParaRPr lang="id-ID" altLang="x-none" dirty="0"/>
          </a:p>
          <a:p>
            <a:pPr lvl="1"/>
            <a:r>
              <a:rPr lang="id-ID" altLang="x-none" dirty="0"/>
              <a:t>Sebagai komponen utama atau penting dalam </a:t>
            </a:r>
            <a:r>
              <a:rPr lang="id-ID" altLang="x-none" i="1" dirty="0"/>
              <a:t>sistem informas</a:t>
            </a:r>
            <a:r>
              <a:rPr lang="id-ID" altLang="x-none" dirty="0"/>
              <a:t>i, karena merupakan dasar dalam menyediakan informasi.</a:t>
            </a:r>
            <a:endParaRPr lang="id-ID" altLang="x-none" dirty="0"/>
          </a:p>
          <a:p>
            <a:pPr lvl="1"/>
            <a:r>
              <a:rPr lang="id-ID" altLang="x-none" dirty="0"/>
              <a:t>Menentukan kualitas informasi : yaitu cepat, akurat,  dan relevan. Sehingga informasi yang disajikan tidak basi. Informasi dapat dikatakan bernilai bila manfaatnya lebih efektif dibandingkan dengan biaya mendapatkannya.</a:t>
            </a:r>
            <a:endParaRPr lang="id-ID" altLang="x-none"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8866" name="Placeholder Teks 548865"/>
          <p:cNvSpPr>
            <a:spLocks noGrp="1"/>
          </p:cNvSpPr>
          <p:nvPr>
            <p:ph type="body" idx="1"/>
          </p:nvPr>
        </p:nvSpPr>
        <p:spPr>
          <a:xfrm>
            <a:off x="179388" y="836613"/>
            <a:ext cx="8424862" cy="5291137"/>
          </a:xfrm>
          <a:ln/>
        </p:spPr>
        <p:txBody>
          <a:bodyPr lIns="92075" tIns="46038" rIns="92075" bIns="46038"/>
          <a:p>
            <a:pPr>
              <a:lnSpc>
                <a:spcPct val="80000"/>
              </a:lnSpc>
            </a:pPr>
            <a:r>
              <a:rPr lang="id-ID" altLang="x-none" sz="2000" dirty="0"/>
              <a:t>Penyusunan suatu database digunakan untuk mengatasi masalah-masalah pada penyusunan data. yaitu  :</a:t>
            </a:r>
            <a:endParaRPr lang="id-ID" altLang="x-none" sz="2000" b="1" dirty="0"/>
          </a:p>
          <a:p>
            <a:pPr lvl="1">
              <a:lnSpc>
                <a:spcPct val="80000"/>
              </a:lnSpc>
            </a:pPr>
            <a:r>
              <a:rPr lang="id-ID" altLang="x-none" sz="1800" b="1" dirty="0"/>
              <a:t>Mengatasi kerangkapan (</a:t>
            </a:r>
            <a:r>
              <a:rPr lang="id-ID" altLang="x-none" sz="1800" b="1" i="1" dirty="0"/>
              <a:t>Redundancy</a:t>
            </a:r>
            <a:r>
              <a:rPr lang="id-ID" altLang="x-none" sz="1800" b="1" dirty="0"/>
              <a:t>) data</a:t>
            </a:r>
            <a:r>
              <a:rPr lang="id-ID" altLang="x-none" sz="1800" dirty="0"/>
              <a:t>. Penyimpanan data yang sama pada beberapa tempat selain bisa menyulitkan pemakai tentang aktualisasi data juga memboroskan tempat penyimpanan, maka basis data akan mendeteksi dan menghindari jika terjadi kerangkapan data.</a:t>
            </a:r>
            <a:endParaRPr lang="id-ID" altLang="x-none" sz="1800" b="1" dirty="0"/>
          </a:p>
          <a:p>
            <a:pPr lvl="1">
              <a:lnSpc>
                <a:spcPct val="80000"/>
              </a:lnSpc>
            </a:pPr>
            <a:r>
              <a:rPr lang="id-ID" altLang="x-none" sz="1800" b="1" dirty="0"/>
              <a:t>Menghindari terjadinya inkonsistensi data</a:t>
            </a:r>
            <a:r>
              <a:rPr lang="id-ID" altLang="x-none" sz="1800" dirty="0"/>
              <a:t>. Akibat lain jika terjadi kerangkapan data, maka jika terjadi perubahan data yang satu sedangkan yang lain tidak dirubah akan terjadi ketidak konsistenan data. </a:t>
            </a:r>
            <a:endParaRPr lang="id-ID" altLang="x-none" sz="1800" dirty="0"/>
          </a:p>
          <a:p>
            <a:pPr lvl="1">
              <a:lnSpc>
                <a:spcPct val="80000"/>
              </a:lnSpc>
            </a:pPr>
            <a:r>
              <a:rPr lang="id-ID" altLang="x-none" sz="1800" b="1" dirty="0"/>
              <a:t>Mengatasi kesulitan dalam mengakses data</a:t>
            </a:r>
            <a:r>
              <a:rPr lang="id-ID" altLang="x-none" sz="1800" dirty="0"/>
              <a:t>. Memudahkan jika suatu saat akan diambil atau dicetak data yang memiliki kriteria tertentu, misalnya pada tanggal tertentu, alamat tertentu, jumlah tertentu dan sebagainya.</a:t>
            </a:r>
            <a:endParaRPr lang="id-ID" altLang="x-none" sz="1800" b="1" dirty="0"/>
          </a:p>
          <a:p>
            <a:pPr lvl="1">
              <a:lnSpc>
                <a:spcPct val="80000"/>
              </a:lnSpc>
            </a:pPr>
            <a:r>
              <a:rPr lang="id-ID" altLang="x-none" sz="1800" b="1" dirty="0"/>
              <a:t>Menyusun format yang standart dari sebuah data</a:t>
            </a:r>
            <a:r>
              <a:rPr lang="id-ID" altLang="x-none" sz="1800" dirty="0"/>
              <a:t>. Data yang sama pada file yang berbeda harus memiliki format data berupa tipe dan jangkaunnya harus sama. </a:t>
            </a:r>
            <a:endParaRPr lang="id-ID" altLang="x-none" sz="1800" dirty="0"/>
          </a:p>
          <a:p>
            <a:pPr lvl="1">
              <a:lnSpc>
                <a:spcPct val="80000"/>
              </a:lnSpc>
            </a:pPr>
            <a:r>
              <a:rPr lang="id-ID" altLang="x-none" sz="1800" b="1" dirty="0"/>
              <a:t>Penggunaan oleh banyak pemakai (</a:t>
            </a:r>
            <a:r>
              <a:rPr lang="id-ID" altLang="x-none" sz="1800" b="1" i="1" dirty="0"/>
              <a:t>multiple user</a:t>
            </a:r>
            <a:r>
              <a:rPr lang="id-ID" altLang="x-none" sz="1800" dirty="0"/>
              <a:t>). Sebuah database bisa dimanfaatkan sekaligus secara bersama oleh banyak pengguna (</a:t>
            </a:r>
            <a:r>
              <a:rPr lang="id-ID" altLang="x-none" sz="1800" i="1" dirty="0"/>
              <a:t>multiuser</a:t>
            </a:r>
            <a:r>
              <a:rPr lang="id-ID" altLang="x-none" sz="1800" dirty="0"/>
              <a:t>).</a:t>
            </a:r>
            <a:endParaRPr lang="id-ID" altLang="x-none" sz="1800" b="1" dirty="0"/>
          </a:p>
          <a:p>
            <a:pPr lvl="1">
              <a:lnSpc>
                <a:spcPct val="80000"/>
              </a:lnSpc>
            </a:pPr>
            <a:r>
              <a:rPr lang="id-ID" altLang="x-none" sz="1800" b="1" dirty="0"/>
              <a:t>Melakukan perlindungan dan pengamanan data (</a:t>
            </a:r>
            <a:r>
              <a:rPr lang="id-ID" altLang="x-none" sz="1800" b="1" i="1" dirty="0"/>
              <a:t>data security</a:t>
            </a:r>
            <a:r>
              <a:rPr lang="id-ID" altLang="x-none" sz="1800" b="1" dirty="0"/>
              <a:t>).</a:t>
            </a:r>
            <a:r>
              <a:rPr lang="id-ID" altLang="x-none" sz="1800" dirty="0"/>
              <a:t> Setiap data hanya bisa diakses atau dimanipulasi oleh pihak yang diberi otoritas dengan memberikan </a:t>
            </a:r>
            <a:r>
              <a:rPr lang="id-ID" altLang="x-none" sz="1800" i="1" dirty="0"/>
              <a:t>login </a:t>
            </a:r>
            <a:r>
              <a:rPr lang="id-ID" altLang="x-none" sz="1800" dirty="0"/>
              <a:t>dan </a:t>
            </a:r>
            <a:r>
              <a:rPr lang="id-ID" altLang="x-none" sz="1800" i="1" dirty="0"/>
              <a:t>password</a:t>
            </a:r>
            <a:r>
              <a:rPr lang="id-ID" altLang="x-none" sz="1800" dirty="0"/>
              <a:t> terhadap masing-masing data.</a:t>
            </a:r>
            <a:endParaRPr lang="id-ID" altLang="x-none" sz="1800" b="1" dirty="0"/>
          </a:p>
          <a:p>
            <a:pPr lvl="1">
              <a:lnSpc>
                <a:spcPct val="80000"/>
              </a:lnSpc>
            </a:pPr>
            <a:r>
              <a:rPr lang="id-ID" altLang="x-none" sz="1800" b="1" dirty="0"/>
              <a:t>Menyusun integritas dan independensi data</a:t>
            </a:r>
            <a:r>
              <a:rPr lang="id-ID" altLang="x-none" sz="1800" dirty="0"/>
              <a:t>. Basis data merupakan data kompleks yang bisa diintegrasikan, sehingga kita bisa memanipulasi untuk mendapatkan berbagai bentuk form dan laporan yang kita inginkan. </a:t>
            </a:r>
            <a:endParaRPr lang="id-ID" altLang="x-none" sz="18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9890" name="Placeholder Teks 549889"/>
          <p:cNvSpPr>
            <a:spLocks noGrp="1"/>
          </p:cNvSpPr>
          <p:nvPr>
            <p:ph type="body" sz="half" idx="1"/>
          </p:nvPr>
        </p:nvSpPr>
        <p:spPr>
          <a:xfrm>
            <a:off x="503238" y="476250"/>
            <a:ext cx="8064500" cy="1800225"/>
          </a:xfrm>
          <a:ln/>
        </p:spPr>
        <p:txBody>
          <a:bodyPr lIns="92075" tIns="46038" rIns="92075" bIns="46038"/>
          <a:p>
            <a:pPr marL="0" indent="0">
              <a:lnSpc>
                <a:spcPct val="90000"/>
              </a:lnSpc>
              <a:buClrTx/>
              <a:buSzTx/>
              <a:buFontTx/>
            </a:pPr>
            <a:r>
              <a:rPr sz="2800" b="1" err="1"/>
              <a:t>Abstraksi</a:t>
            </a:r>
            <a:r>
              <a:rPr sz="2800" b="1"/>
              <a:t> Data</a:t>
            </a:r>
            <a:r>
              <a:rPr lang="id-ID" altLang="x-none" sz="2800" dirty="0"/>
              <a:t> </a:t>
            </a:r>
            <a:endParaRPr lang="id-ID" altLang="x-none" sz="2800" dirty="0"/>
          </a:p>
          <a:p>
            <a:pPr marL="0" indent="0">
              <a:lnSpc>
                <a:spcPct val="90000"/>
              </a:lnSpc>
              <a:buClrTx/>
              <a:buSzTx/>
              <a:buFontTx/>
            </a:pPr>
            <a:r>
              <a:rPr sz="2000" err="1"/>
              <a:t>Kegunaan</a:t>
            </a:r>
            <a:r>
              <a:rPr sz="2000"/>
              <a:t> </a:t>
            </a:r>
            <a:r>
              <a:rPr sz="2000" err="1"/>
              <a:t>utama</a:t>
            </a:r>
            <a:r>
              <a:rPr sz="2000"/>
              <a:t> </a:t>
            </a:r>
            <a:r>
              <a:rPr sz="2000" err="1"/>
              <a:t>sistem</a:t>
            </a:r>
            <a:r>
              <a:rPr sz="2000"/>
              <a:t> basis data </a:t>
            </a:r>
            <a:r>
              <a:rPr sz="2000" err="1"/>
              <a:t>adalah</a:t>
            </a:r>
            <a:r>
              <a:rPr sz="2000"/>
              <a:t> agar </a:t>
            </a:r>
            <a:r>
              <a:rPr sz="2000" err="1"/>
              <a:t>pemakai</a:t>
            </a:r>
            <a:r>
              <a:rPr sz="2000"/>
              <a:t> (</a:t>
            </a:r>
            <a:r>
              <a:rPr sz="2000" i="1"/>
              <a:t>user</a:t>
            </a:r>
            <a:r>
              <a:rPr sz="2000"/>
              <a:t>) </a:t>
            </a:r>
            <a:r>
              <a:rPr sz="2000" err="1"/>
              <a:t>mampu</a:t>
            </a:r>
            <a:r>
              <a:rPr sz="2000"/>
              <a:t> </a:t>
            </a:r>
            <a:r>
              <a:rPr sz="2000" err="1"/>
              <a:t>menyusun</a:t>
            </a:r>
            <a:r>
              <a:rPr sz="2000"/>
              <a:t>  </a:t>
            </a:r>
            <a:r>
              <a:rPr sz="2000" err="1"/>
              <a:t>suatu</a:t>
            </a:r>
            <a:r>
              <a:rPr sz="2000"/>
              <a:t> </a:t>
            </a:r>
            <a:r>
              <a:rPr sz="2000" err="1"/>
              <a:t>pandangan</a:t>
            </a:r>
            <a:r>
              <a:rPr sz="2000"/>
              <a:t> (</a:t>
            </a:r>
            <a:r>
              <a:rPr sz="2000" i="1"/>
              <a:t>view</a:t>
            </a:r>
            <a:r>
              <a:rPr sz="2000"/>
              <a:t>) </a:t>
            </a:r>
            <a:r>
              <a:rPr sz="2000" err="1"/>
              <a:t>abstraksi</a:t>
            </a:r>
            <a:r>
              <a:rPr sz="2000"/>
              <a:t> </a:t>
            </a:r>
            <a:r>
              <a:rPr sz="2000" err="1"/>
              <a:t>dari</a:t>
            </a:r>
            <a:r>
              <a:rPr sz="2000"/>
              <a:t> data. Hal </a:t>
            </a:r>
            <a:r>
              <a:rPr sz="2000" err="1"/>
              <a:t>ini</a:t>
            </a:r>
            <a:r>
              <a:rPr sz="2000"/>
              <a:t> </a:t>
            </a:r>
            <a:r>
              <a:rPr sz="2000" err="1"/>
              <a:t>bertujuan</a:t>
            </a:r>
            <a:r>
              <a:rPr sz="2000"/>
              <a:t> </a:t>
            </a:r>
            <a:r>
              <a:rPr sz="2000" err="1"/>
              <a:t>untuk</a:t>
            </a:r>
            <a:r>
              <a:rPr sz="2000"/>
              <a:t> </a:t>
            </a:r>
            <a:r>
              <a:rPr sz="2000" err="1"/>
              <a:t>menyederhanakan</a:t>
            </a:r>
            <a:r>
              <a:rPr sz="2000"/>
              <a:t> </a:t>
            </a:r>
            <a:r>
              <a:rPr sz="2000" err="1"/>
              <a:t>interaksi</a:t>
            </a:r>
            <a:r>
              <a:rPr sz="2000"/>
              <a:t> </a:t>
            </a:r>
            <a:r>
              <a:rPr sz="2000" err="1"/>
              <a:t>antara</a:t>
            </a:r>
            <a:r>
              <a:rPr sz="2000"/>
              <a:t> </a:t>
            </a:r>
            <a:r>
              <a:rPr sz="2000" err="1"/>
              <a:t>pengguna</a:t>
            </a:r>
            <a:r>
              <a:rPr sz="2000"/>
              <a:t> </a:t>
            </a:r>
            <a:r>
              <a:rPr sz="2000" err="1"/>
              <a:t>dengan</a:t>
            </a:r>
            <a:r>
              <a:rPr sz="2000"/>
              <a:t> </a:t>
            </a:r>
            <a:r>
              <a:rPr sz="2000" err="1"/>
              <a:t>sistemnya</a:t>
            </a:r>
            <a:r>
              <a:rPr sz="2000"/>
              <a:t> </a:t>
            </a:r>
            <a:r>
              <a:rPr sz="2000" err="1"/>
              <a:t>dengan</a:t>
            </a:r>
            <a:r>
              <a:rPr sz="2000"/>
              <a:t> basis data </a:t>
            </a:r>
            <a:r>
              <a:rPr sz="2000" err="1"/>
              <a:t>dapat</a:t>
            </a:r>
            <a:r>
              <a:rPr sz="2000"/>
              <a:t> </a:t>
            </a:r>
            <a:r>
              <a:rPr sz="2000" err="1"/>
              <a:t>mempresentasikan</a:t>
            </a:r>
            <a:r>
              <a:rPr sz="2000"/>
              <a:t> </a:t>
            </a:r>
            <a:r>
              <a:rPr sz="2000" err="1"/>
              <a:t>pandangan</a:t>
            </a:r>
            <a:r>
              <a:rPr sz="2000"/>
              <a:t> yang </a:t>
            </a:r>
            <a:r>
              <a:rPr sz="2000" err="1"/>
              <a:t>berbeda</a:t>
            </a:r>
            <a:r>
              <a:rPr sz="2000"/>
              <a:t> </a:t>
            </a:r>
            <a:r>
              <a:rPr sz="2000" err="1"/>
              <a:t>kepada</a:t>
            </a:r>
            <a:r>
              <a:rPr sz="2000"/>
              <a:t> </a:t>
            </a:r>
            <a:r>
              <a:rPr sz="2000" err="1"/>
              <a:t>para</a:t>
            </a:r>
            <a:r>
              <a:rPr sz="2000"/>
              <a:t> </a:t>
            </a:r>
            <a:r>
              <a:rPr sz="2000" err="1"/>
              <a:t>pengguna</a:t>
            </a:r>
            <a:r>
              <a:rPr sz="2000"/>
              <a:t>, programmer </a:t>
            </a:r>
            <a:r>
              <a:rPr sz="2000" err="1"/>
              <a:t>dan</a:t>
            </a:r>
            <a:r>
              <a:rPr sz="2000"/>
              <a:t> </a:t>
            </a:r>
            <a:r>
              <a:rPr sz="2000" err="1"/>
              <a:t>administratornya</a:t>
            </a:r>
            <a:r>
              <a:rPr lang="id-ID" altLang="x-none" sz="2000" dirty="0"/>
              <a:t> </a:t>
            </a:r>
            <a:endParaRPr lang="id-ID" altLang="x-none" sz="2000" dirty="0"/>
          </a:p>
        </p:txBody>
      </p:sp>
      <p:pic>
        <p:nvPicPr>
          <p:cNvPr id="549891" name="Placeholder Konten 549890"/>
          <p:cNvPicPr>
            <a:picLocks noChangeAspect="1"/>
          </p:cNvPicPr>
          <p:nvPr>
            <p:ph sz="half" idx="2"/>
          </p:nvPr>
        </p:nvPicPr>
        <p:blipFill>
          <a:blip r:embed="rId1"/>
          <a:srcRect l="20515" t="29782" r="21120" b="26704"/>
          <a:stretch>
            <a:fillRect/>
          </a:stretch>
        </p:blipFill>
        <p:spPr>
          <a:xfrm>
            <a:off x="1403350" y="2349500"/>
            <a:ext cx="6985000" cy="3905250"/>
          </a:xfrm>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50914" name="Judul 550913"/>
          <p:cNvSpPr>
            <a:spLocks noGrp="1"/>
          </p:cNvSpPr>
          <p:nvPr>
            <p:ph type="title"/>
          </p:nvPr>
        </p:nvSpPr>
        <p:spPr>
          <a:xfrm>
            <a:off x="685800" y="682625"/>
            <a:ext cx="7772400" cy="677863"/>
          </a:xfrm>
          <a:ln/>
        </p:spPr>
        <p:txBody>
          <a:bodyPr lIns="92075" tIns="46038" rIns="92075" bIns="46038" anchor="ctr" anchorCtr="0"/>
          <a:p>
            <a:r>
              <a:rPr sz="3600" b="1" err="1"/>
              <a:t>DataBase</a:t>
            </a:r>
            <a:r>
              <a:rPr sz="3600" b="1"/>
              <a:t> Management System (DBMS)</a:t>
            </a:r>
            <a:br>
              <a:rPr sz="3600"/>
            </a:br>
            <a:endParaRPr lang="id-ID" altLang="x-none" sz="3600" dirty="0"/>
          </a:p>
        </p:txBody>
      </p:sp>
      <p:sp>
        <p:nvSpPr>
          <p:cNvPr id="550915" name="Placeholder Teks 550914"/>
          <p:cNvSpPr>
            <a:spLocks noGrp="1"/>
          </p:cNvSpPr>
          <p:nvPr>
            <p:ph type="body" idx="1"/>
          </p:nvPr>
        </p:nvSpPr>
        <p:spPr>
          <a:xfrm>
            <a:off x="252413" y="1087438"/>
            <a:ext cx="8423275" cy="5329237"/>
          </a:xfrm>
          <a:ln/>
        </p:spPr>
        <p:txBody>
          <a:bodyPr lIns="92075" tIns="46038" rIns="92075" bIns="46038"/>
          <a:p>
            <a:pPr>
              <a:lnSpc>
                <a:spcPct val="80000"/>
              </a:lnSpc>
            </a:pPr>
            <a:r>
              <a:rPr sz="2000" err="1"/>
              <a:t>Suatu</a:t>
            </a:r>
            <a:r>
              <a:rPr sz="2000"/>
              <a:t>  </a:t>
            </a:r>
            <a:r>
              <a:rPr sz="2000" b="1" err="1"/>
              <a:t>sistem</a:t>
            </a:r>
            <a:r>
              <a:rPr sz="2000" b="1"/>
              <a:t> </a:t>
            </a:r>
            <a:r>
              <a:rPr sz="2000" b="1" err="1"/>
              <a:t>manajemen</a:t>
            </a:r>
            <a:r>
              <a:rPr sz="2000" b="1"/>
              <a:t> basis data (SMBD)/ </a:t>
            </a:r>
            <a:r>
              <a:rPr sz="2000" b="1" i="1" err="1"/>
              <a:t>DataBase</a:t>
            </a:r>
            <a:r>
              <a:rPr sz="2000" b="1" i="1"/>
              <a:t> Management System</a:t>
            </a:r>
            <a:r>
              <a:rPr sz="2000" b="1"/>
              <a:t> (DBMS) </a:t>
            </a:r>
            <a:r>
              <a:rPr sz="2000" err="1"/>
              <a:t>yaitu</a:t>
            </a:r>
            <a:r>
              <a:rPr sz="2000"/>
              <a:t> </a:t>
            </a:r>
            <a:r>
              <a:rPr sz="2000" err="1"/>
              <a:t>berisi</a:t>
            </a:r>
            <a:r>
              <a:rPr sz="2000"/>
              <a:t> </a:t>
            </a:r>
            <a:r>
              <a:rPr sz="2000" err="1"/>
              <a:t>kompulan</a:t>
            </a:r>
            <a:r>
              <a:rPr sz="2000"/>
              <a:t> (</a:t>
            </a:r>
            <a:r>
              <a:rPr sz="2000" err="1"/>
              <a:t>koleksi</a:t>
            </a:r>
            <a:r>
              <a:rPr sz="2000"/>
              <a:t>) data yang </a:t>
            </a:r>
            <a:r>
              <a:rPr sz="2000" err="1"/>
              <a:t>saling</a:t>
            </a:r>
            <a:r>
              <a:rPr sz="2000"/>
              <a:t> </a:t>
            </a:r>
            <a:r>
              <a:rPr sz="2000" err="1"/>
              <a:t>berelasi</a:t>
            </a:r>
            <a:r>
              <a:rPr sz="2000"/>
              <a:t> </a:t>
            </a:r>
            <a:r>
              <a:rPr sz="2000" err="1"/>
              <a:t>dengan</a:t>
            </a:r>
            <a:r>
              <a:rPr sz="2000"/>
              <a:t> set program </a:t>
            </a:r>
            <a:r>
              <a:rPr sz="2000" err="1"/>
              <a:t>untuk</a:t>
            </a:r>
            <a:r>
              <a:rPr sz="2000"/>
              <a:t> </a:t>
            </a:r>
            <a:r>
              <a:rPr sz="2000" err="1"/>
              <a:t>mengkases</a:t>
            </a:r>
            <a:r>
              <a:rPr sz="2000"/>
              <a:t> data </a:t>
            </a:r>
            <a:r>
              <a:rPr sz="2000" err="1"/>
              <a:t>tersebut</a:t>
            </a:r>
            <a:r>
              <a:rPr sz="2000"/>
              <a:t>. </a:t>
            </a:r>
            <a:endParaRPr lang="id-ID" altLang="x-none" sz="2000" dirty="0"/>
          </a:p>
          <a:p>
            <a:pPr>
              <a:lnSpc>
                <a:spcPct val="80000"/>
              </a:lnSpc>
            </a:pPr>
            <a:r>
              <a:rPr sz="2000" err="1"/>
              <a:t>Manfaat</a:t>
            </a:r>
            <a:r>
              <a:rPr sz="2000"/>
              <a:t> </a:t>
            </a:r>
            <a:r>
              <a:rPr sz="2000" err="1"/>
              <a:t>penggunaan</a:t>
            </a:r>
            <a:r>
              <a:rPr sz="2000"/>
              <a:t> DBMS </a:t>
            </a:r>
            <a:r>
              <a:rPr sz="2000" err="1"/>
              <a:t>adalah</a:t>
            </a:r>
            <a:r>
              <a:rPr sz="2000"/>
              <a:t> :</a:t>
            </a:r>
            <a:endParaRPr sz="2000"/>
          </a:p>
          <a:p>
            <a:pPr lvl="1">
              <a:lnSpc>
                <a:spcPct val="80000"/>
              </a:lnSpc>
            </a:pPr>
            <a:r>
              <a:rPr sz="1800" err="1"/>
              <a:t>Untuk</a:t>
            </a:r>
            <a:r>
              <a:rPr sz="1800"/>
              <a:t> </a:t>
            </a:r>
            <a:r>
              <a:rPr sz="1800" err="1"/>
              <a:t>mengorganisasikan</a:t>
            </a:r>
            <a:r>
              <a:rPr sz="1800"/>
              <a:t> </a:t>
            </a:r>
            <a:r>
              <a:rPr sz="1800" err="1"/>
              <a:t>dan</a:t>
            </a:r>
            <a:r>
              <a:rPr sz="1800"/>
              <a:t> </a:t>
            </a:r>
            <a:r>
              <a:rPr sz="1800" err="1"/>
              <a:t>mengelola</a:t>
            </a:r>
            <a:r>
              <a:rPr sz="1800"/>
              <a:t> data </a:t>
            </a:r>
            <a:r>
              <a:rPr sz="1800" err="1"/>
              <a:t>dalam</a:t>
            </a:r>
            <a:r>
              <a:rPr sz="1800"/>
              <a:t> </a:t>
            </a:r>
            <a:r>
              <a:rPr sz="1800" err="1"/>
              <a:t>jumlah</a:t>
            </a:r>
            <a:r>
              <a:rPr sz="1800"/>
              <a:t> </a:t>
            </a:r>
            <a:r>
              <a:rPr sz="1800" err="1"/>
              <a:t>besar</a:t>
            </a:r>
            <a:endParaRPr sz="1800"/>
          </a:p>
          <a:p>
            <a:pPr lvl="1">
              <a:lnSpc>
                <a:spcPct val="80000"/>
              </a:lnSpc>
            </a:pPr>
            <a:r>
              <a:rPr sz="1800" err="1"/>
              <a:t>Untuk</a:t>
            </a:r>
            <a:r>
              <a:rPr sz="1800"/>
              <a:t> </a:t>
            </a:r>
            <a:r>
              <a:rPr sz="1800" err="1"/>
              <a:t>membantu</a:t>
            </a:r>
            <a:r>
              <a:rPr sz="1800"/>
              <a:t> </a:t>
            </a:r>
            <a:r>
              <a:rPr sz="1800" err="1"/>
              <a:t>dalam</a:t>
            </a:r>
            <a:r>
              <a:rPr sz="1800"/>
              <a:t> </a:t>
            </a:r>
            <a:r>
              <a:rPr sz="1800" err="1"/>
              <a:t>melindungi</a:t>
            </a:r>
            <a:r>
              <a:rPr sz="1800"/>
              <a:t> data </a:t>
            </a:r>
            <a:r>
              <a:rPr sz="1800" err="1"/>
              <a:t>dari</a:t>
            </a:r>
            <a:r>
              <a:rPr sz="1800"/>
              <a:t> </a:t>
            </a:r>
            <a:r>
              <a:rPr sz="1800" err="1"/>
              <a:t>kerusakan</a:t>
            </a:r>
            <a:r>
              <a:rPr sz="1800"/>
              <a:t> yang </a:t>
            </a:r>
            <a:r>
              <a:rPr sz="1800" err="1"/>
              <a:t>disebabkan</a:t>
            </a:r>
            <a:r>
              <a:rPr sz="1800"/>
              <a:t> </a:t>
            </a:r>
            <a:r>
              <a:rPr sz="1800" err="1"/>
              <a:t>penggunaan</a:t>
            </a:r>
            <a:r>
              <a:rPr sz="1800"/>
              <a:t> </a:t>
            </a:r>
            <a:r>
              <a:rPr sz="1800" err="1"/>
              <a:t>atau</a:t>
            </a:r>
            <a:r>
              <a:rPr sz="1800"/>
              <a:t> </a:t>
            </a:r>
            <a:r>
              <a:rPr sz="1800" err="1"/>
              <a:t>pengaksesan</a:t>
            </a:r>
            <a:r>
              <a:rPr sz="1800"/>
              <a:t> yang </a:t>
            </a:r>
            <a:r>
              <a:rPr sz="1800" err="1"/>
              <a:t>tidak</a:t>
            </a:r>
            <a:r>
              <a:rPr sz="1800"/>
              <a:t> </a:t>
            </a:r>
            <a:r>
              <a:rPr sz="1800" err="1"/>
              <a:t>sah</a:t>
            </a:r>
            <a:endParaRPr sz="1800"/>
          </a:p>
          <a:p>
            <a:pPr lvl="1">
              <a:lnSpc>
                <a:spcPct val="80000"/>
              </a:lnSpc>
            </a:pPr>
            <a:r>
              <a:rPr sz="1800" err="1"/>
              <a:t>Memudahkan</a:t>
            </a:r>
            <a:r>
              <a:rPr sz="1800"/>
              <a:t> </a:t>
            </a:r>
            <a:r>
              <a:rPr sz="1800" err="1"/>
              <a:t>dalam</a:t>
            </a:r>
            <a:r>
              <a:rPr sz="1800"/>
              <a:t> </a:t>
            </a:r>
            <a:r>
              <a:rPr sz="1800" err="1"/>
              <a:t>pengambilan</a:t>
            </a:r>
            <a:r>
              <a:rPr sz="1800"/>
              <a:t> </a:t>
            </a:r>
            <a:r>
              <a:rPr sz="1800" err="1"/>
              <a:t>kembali</a:t>
            </a:r>
            <a:r>
              <a:rPr sz="1800"/>
              <a:t> data (</a:t>
            </a:r>
            <a:r>
              <a:rPr sz="1800" i="1"/>
              <a:t>data </a:t>
            </a:r>
            <a:r>
              <a:rPr sz="1800" i="1" err="1"/>
              <a:t>retrievel</a:t>
            </a:r>
            <a:r>
              <a:rPr sz="1800"/>
              <a:t>)</a:t>
            </a:r>
            <a:endParaRPr sz="1800"/>
          </a:p>
          <a:p>
            <a:pPr lvl="1">
              <a:lnSpc>
                <a:spcPct val="80000"/>
              </a:lnSpc>
            </a:pPr>
            <a:r>
              <a:rPr sz="1800" err="1"/>
              <a:t>Untuk</a:t>
            </a:r>
            <a:r>
              <a:rPr sz="1800"/>
              <a:t> </a:t>
            </a:r>
            <a:r>
              <a:rPr sz="1800" err="1"/>
              <a:t>memudahkan</a:t>
            </a:r>
            <a:r>
              <a:rPr sz="1800"/>
              <a:t> </a:t>
            </a:r>
            <a:r>
              <a:rPr sz="1800" err="1"/>
              <a:t>dalam</a:t>
            </a:r>
            <a:r>
              <a:rPr sz="1800"/>
              <a:t> </a:t>
            </a:r>
            <a:r>
              <a:rPr sz="1800" err="1"/>
              <a:t>penggunaan</a:t>
            </a:r>
            <a:r>
              <a:rPr sz="1800"/>
              <a:t> </a:t>
            </a:r>
            <a:r>
              <a:rPr sz="1800" err="1"/>
              <a:t>atau</a:t>
            </a:r>
            <a:r>
              <a:rPr sz="1800"/>
              <a:t>  </a:t>
            </a:r>
            <a:r>
              <a:rPr sz="1800" err="1"/>
              <a:t>pengaksesan</a:t>
            </a:r>
            <a:r>
              <a:rPr sz="1800"/>
              <a:t> data </a:t>
            </a:r>
            <a:r>
              <a:rPr sz="1800" err="1"/>
              <a:t>secara</a:t>
            </a:r>
            <a:r>
              <a:rPr sz="1800"/>
              <a:t> </a:t>
            </a:r>
            <a:r>
              <a:rPr sz="1800" err="1"/>
              <a:t>bersamaan</a:t>
            </a:r>
            <a:r>
              <a:rPr sz="1800"/>
              <a:t> </a:t>
            </a:r>
            <a:r>
              <a:rPr sz="1800" err="1"/>
              <a:t>dalam</a:t>
            </a:r>
            <a:r>
              <a:rPr sz="1800"/>
              <a:t> </a:t>
            </a:r>
            <a:r>
              <a:rPr sz="1800" err="1"/>
              <a:t>suatu</a:t>
            </a:r>
            <a:r>
              <a:rPr sz="1800"/>
              <a:t> </a:t>
            </a:r>
            <a:r>
              <a:rPr sz="1800" err="1"/>
              <a:t>jaringan</a:t>
            </a:r>
            <a:r>
              <a:rPr sz="1800"/>
              <a:t>.</a:t>
            </a:r>
            <a:endParaRPr sz="1800"/>
          </a:p>
          <a:p>
            <a:pPr>
              <a:lnSpc>
                <a:spcPct val="80000"/>
              </a:lnSpc>
            </a:pPr>
            <a:r>
              <a:rPr sz="2000" err="1"/>
              <a:t>Keunggulan</a:t>
            </a:r>
            <a:r>
              <a:rPr sz="2000"/>
              <a:t> DBMS </a:t>
            </a:r>
            <a:r>
              <a:rPr sz="2000" err="1"/>
              <a:t>adalah</a:t>
            </a:r>
            <a:r>
              <a:rPr sz="2000"/>
              <a:t> :</a:t>
            </a:r>
            <a:endParaRPr lang="id-ID" altLang="x-none" sz="2000" dirty="0"/>
          </a:p>
          <a:p>
            <a:pPr lvl="1">
              <a:lnSpc>
                <a:spcPct val="80000"/>
              </a:lnSpc>
            </a:pPr>
            <a:r>
              <a:rPr sz="1800" err="1"/>
              <a:t>Kepraktisan</a:t>
            </a:r>
            <a:r>
              <a:rPr sz="1800"/>
              <a:t>, </a:t>
            </a:r>
            <a:r>
              <a:rPr sz="1800" err="1"/>
              <a:t>yaitu</a:t>
            </a:r>
            <a:r>
              <a:rPr sz="1800"/>
              <a:t> </a:t>
            </a:r>
            <a:r>
              <a:rPr sz="1800" err="1"/>
              <a:t>penggunaan</a:t>
            </a:r>
            <a:r>
              <a:rPr sz="1800"/>
              <a:t> media </a:t>
            </a:r>
            <a:r>
              <a:rPr sz="1800" err="1"/>
              <a:t>penyimpan</a:t>
            </a:r>
            <a:r>
              <a:rPr sz="1800"/>
              <a:t> yang </a:t>
            </a:r>
            <a:r>
              <a:rPr sz="1800" err="1"/>
              <a:t>berukuran</a:t>
            </a:r>
            <a:r>
              <a:rPr sz="1800"/>
              <a:t> </a:t>
            </a:r>
            <a:r>
              <a:rPr sz="1800" err="1"/>
              <a:t>kecil</a:t>
            </a:r>
            <a:r>
              <a:rPr sz="1800"/>
              <a:t> </a:t>
            </a:r>
            <a:r>
              <a:rPr sz="1800" err="1"/>
              <a:t>namun</a:t>
            </a:r>
            <a:r>
              <a:rPr sz="1800"/>
              <a:t> </a:t>
            </a:r>
            <a:r>
              <a:rPr sz="1800" err="1"/>
              <a:t>padat</a:t>
            </a:r>
            <a:r>
              <a:rPr sz="1800"/>
              <a:t> </a:t>
            </a:r>
            <a:r>
              <a:rPr sz="1800" err="1"/>
              <a:t>formasi</a:t>
            </a:r>
            <a:endParaRPr sz="1800"/>
          </a:p>
          <a:p>
            <a:pPr lvl="1">
              <a:lnSpc>
                <a:spcPct val="80000"/>
              </a:lnSpc>
            </a:pPr>
            <a:r>
              <a:rPr sz="1800" err="1"/>
              <a:t>Kecepatan</a:t>
            </a:r>
            <a:r>
              <a:rPr sz="1800"/>
              <a:t>, </a:t>
            </a:r>
            <a:r>
              <a:rPr sz="1800" err="1"/>
              <a:t>yaitu</a:t>
            </a:r>
            <a:r>
              <a:rPr sz="1800"/>
              <a:t> </a:t>
            </a:r>
            <a:r>
              <a:rPr sz="1800" err="1"/>
              <a:t>mesin</a:t>
            </a:r>
            <a:r>
              <a:rPr sz="1800"/>
              <a:t> </a:t>
            </a:r>
            <a:r>
              <a:rPr sz="1800" err="1"/>
              <a:t>dapat</a:t>
            </a:r>
            <a:r>
              <a:rPr sz="1800"/>
              <a:t> </a:t>
            </a:r>
            <a:r>
              <a:rPr sz="1800" err="1"/>
              <a:t>mengambil</a:t>
            </a:r>
            <a:r>
              <a:rPr sz="1800"/>
              <a:t> </a:t>
            </a:r>
            <a:r>
              <a:rPr sz="1800" err="1"/>
              <a:t>atau</a:t>
            </a:r>
            <a:r>
              <a:rPr sz="1800"/>
              <a:t> </a:t>
            </a:r>
            <a:r>
              <a:rPr sz="1800" err="1"/>
              <a:t>mengubah</a:t>
            </a:r>
            <a:r>
              <a:rPr sz="1800"/>
              <a:t> data </a:t>
            </a:r>
            <a:r>
              <a:rPr sz="1800" err="1"/>
              <a:t>jauh</a:t>
            </a:r>
            <a:r>
              <a:rPr sz="1800"/>
              <a:t> </a:t>
            </a:r>
            <a:r>
              <a:rPr sz="1800" err="1"/>
              <a:t>lebih</a:t>
            </a:r>
            <a:r>
              <a:rPr sz="1800"/>
              <a:t> </a:t>
            </a:r>
            <a:r>
              <a:rPr sz="1800" err="1"/>
              <a:t>cepat</a:t>
            </a:r>
            <a:r>
              <a:rPr sz="1800"/>
              <a:t> </a:t>
            </a:r>
            <a:r>
              <a:rPr sz="1800" err="1"/>
              <a:t>daripada</a:t>
            </a:r>
            <a:r>
              <a:rPr sz="1800"/>
              <a:t> </a:t>
            </a:r>
            <a:r>
              <a:rPr sz="1800" err="1"/>
              <a:t>Manusia</a:t>
            </a:r>
            <a:endParaRPr sz="1800"/>
          </a:p>
          <a:p>
            <a:pPr lvl="1">
              <a:lnSpc>
                <a:spcPct val="80000"/>
              </a:lnSpc>
            </a:pPr>
            <a:r>
              <a:rPr sz="1800" err="1"/>
              <a:t>Mengurangi</a:t>
            </a:r>
            <a:r>
              <a:rPr sz="1800"/>
              <a:t> </a:t>
            </a:r>
            <a:r>
              <a:rPr sz="1800" err="1"/>
              <a:t>Kejenuhan</a:t>
            </a:r>
            <a:r>
              <a:rPr sz="1800" b="1"/>
              <a:t>, </a:t>
            </a:r>
            <a:r>
              <a:rPr sz="1800" err="1"/>
              <a:t>yaitu</a:t>
            </a:r>
            <a:r>
              <a:rPr sz="1800"/>
              <a:t> </a:t>
            </a:r>
            <a:r>
              <a:rPr sz="1800" err="1"/>
              <a:t>menghindari</a:t>
            </a:r>
            <a:r>
              <a:rPr sz="1800"/>
              <a:t> </a:t>
            </a:r>
            <a:r>
              <a:rPr sz="1800" err="1"/>
              <a:t>pekerjaan</a:t>
            </a:r>
            <a:r>
              <a:rPr sz="1800"/>
              <a:t> yang </a:t>
            </a:r>
            <a:r>
              <a:rPr sz="1800" err="1"/>
              <a:t>berulang</a:t>
            </a:r>
            <a:r>
              <a:rPr sz="1800"/>
              <a:t> - </a:t>
            </a:r>
            <a:r>
              <a:rPr sz="1800" err="1"/>
              <a:t>ulang</a:t>
            </a:r>
            <a:r>
              <a:rPr sz="1800"/>
              <a:t> </a:t>
            </a:r>
            <a:r>
              <a:rPr sz="1800" err="1"/>
              <a:t>dan</a:t>
            </a:r>
            <a:r>
              <a:rPr sz="1800"/>
              <a:t> </a:t>
            </a:r>
            <a:r>
              <a:rPr sz="1800" err="1"/>
              <a:t>monoton</a:t>
            </a:r>
            <a:r>
              <a:rPr sz="1800"/>
              <a:t> yang </a:t>
            </a:r>
            <a:r>
              <a:rPr sz="1800" err="1"/>
              <a:t>bisa</a:t>
            </a:r>
            <a:r>
              <a:rPr sz="1800"/>
              <a:t> </a:t>
            </a:r>
            <a:r>
              <a:rPr sz="1800" err="1"/>
              <a:t>membosankan</a:t>
            </a:r>
            <a:endParaRPr sz="1800"/>
          </a:p>
          <a:p>
            <a:pPr lvl="1">
              <a:lnSpc>
                <a:spcPct val="80000"/>
              </a:lnSpc>
            </a:pPr>
            <a:r>
              <a:rPr sz="1800" err="1"/>
              <a:t>Kekinian</a:t>
            </a:r>
            <a:r>
              <a:rPr sz="1800"/>
              <a:t> (</a:t>
            </a:r>
            <a:r>
              <a:rPr sz="1800" i="1"/>
              <a:t>up to date </a:t>
            </a:r>
            <a:r>
              <a:rPr sz="1800"/>
              <a:t>), </a:t>
            </a:r>
            <a:r>
              <a:rPr sz="1800" err="1"/>
              <a:t>yaitu</a:t>
            </a:r>
            <a:r>
              <a:rPr sz="1800"/>
              <a:t> </a:t>
            </a:r>
            <a:r>
              <a:rPr sz="1800" err="1"/>
              <a:t>informasi</a:t>
            </a:r>
            <a:r>
              <a:rPr sz="1800"/>
              <a:t> yang </a:t>
            </a:r>
            <a:r>
              <a:rPr sz="1800" err="1"/>
              <a:t>tersedia</a:t>
            </a:r>
            <a:r>
              <a:rPr sz="1800"/>
              <a:t> </a:t>
            </a:r>
            <a:r>
              <a:rPr sz="1800" err="1"/>
              <a:t>pada</a:t>
            </a:r>
            <a:r>
              <a:rPr sz="1800"/>
              <a:t> DBMS </a:t>
            </a:r>
            <a:r>
              <a:rPr sz="1800" err="1"/>
              <a:t>akan</a:t>
            </a:r>
            <a:r>
              <a:rPr sz="1800"/>
              <a:t> </a:t>
            </a:r>
            <a:r>
              <a:rPr sz="1800" err="1"/>
              <a:t>bersifat</a:t>
            </a:r>
            <a:r>
              <a:rPr sz="1800"/>
              <a:t> </a:t>
            </a:r>
            <a:r>
              <a:rPr sz="1800" err="1"/>
              <a:t>mutakhir</a:t>
            </a:r>
            <a:r>
              <a:rPr sz="1800"/>
              <a:t> </a:t>
            </a:r>
            <a:r>
              <a:rPr sz="1800" err="1"/>
              <a:t>dan</a:t>
            </a:r>
            <a:r>
              <a:rPr sz="1800"/>
              <a:t> </a:t>
            </a:r>
            <a:r>
              <a:rPr sz="1800" err="1"/>
              <a:t>akurat</a:t>
            </a:r>
            <a:r>
              <a:rPr sz="1800"/>
              <a:t> </a:t>
            </a:r>
            <a:r>
              <a:rPr sz="1800" err="1"/>
              <a:t>setiap</a:t>
            </a:r>
            <a:r>
              <a:rPr sz="1800"/>
              <a:t> </a:t>
            </a:r>
            <a:r>
              <a:rPr sz="1800" err="1"/>
              <a:t>saat</a:t>
            </a:r>
            <a:r>
              <a:rPr sz="1800"/>
              <a:t>.</a:t>
            </a:r>
            <a:endParaRPr lang="id-ID" altLang="x-none" sz="1800" dirty="0"/>
          </a:p>
          <a:p>
            <a:pPr>
              <a:lnSpc>
                <a:spcPct val="80000"/>
              </a:lnSpc>
            </a:pPr>
            <a:endParaRPr lang="id-ID" altLang="x-none" sz="2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51938" name="Placeholder Teks 551937"/>
          <p:cNvSpPr>
            <a:spLocks noGrp="1"/>
          </p:cNvSpPr>
          <p:nvPr>
            <p:ph type="body" idx="1"/>
          </p:nvPr>
        </p:nvSpPr>
        <p:spPr>
          <a:xfrm>
            <a:off x="228600" y="765175"/>
            <a:ext cx="8447088" cy="5364163"/>
          </a:xfrm>
          <a:ln/>
        </p:spPr>
        <p:txBody>
          <a:bodyPr lIns="92075" tIns="46038" rIns="92075" bIns="46038"/>
          <a:p>
            <a:pPr>
              <a:lnSpc>
                <a:spcPct val="80000"/>
              </a:lnSpc>
            </a:pPr>
            <a:r>
              <a:rPr lang="nb-NO" altLang="x-none" sz="2800" dirty="0"/>
              <a:t>Database dapat dinyatakan sebagai suatu sistem yang memiliki karakteristik, antara lain :</a:t>
            </a:r>
            <a:endParaRPr lang="nb-NO" altLang="x-none" sz="2800" dirty="0"/>
          </a:p>
          <a:p>
            <a:pPr lvl="1">
              <a:lnSpc>
                <a:spcPct val="80000"/>
              </a:lnSpc>
            </a:pPr>
            <a:r>
              <a:rPr lang="nb-NO" altLang="x-none" sz="2400" dirty="0"/>
              <a:t>Merupakan suatu kumpulan data (</a:t>
            </a:r>
            <a:r>
              <a:rPr lang="nb-NO" altLang="x-none" sz="2400" i="1" dirty="0"/>
              <a:t>interrelated data</a:t>
            </a:r>
            <a:r>
              <a:rPr lang="nb-NO" altLang="x-none" sz="2400" dirty="0"/>
              <a:t>) yang disimpan bersama tanpa menggangu satu sama lain atau membentuk kerangkapan data. </a:t>
            </a:r>
            <a:endParaRPr sz="2400"/>
          </a:p>
          <a:p>
            <a:pPr lvl="1">
              <a:lnSpc>
                <a:spcPct val="80000"/>
              </a:lnSpc>
            </a:pPr>
            <a:r>
              <a:rPr sz="2400" err="1"/>
              <a:t>Kumpulan</a:t>
            </a:r>
            <a:r>
              <a:rPr sz="2400"/>
              <a:t> data </a:t>
            </a:r>
            <a:r>
              <a:rPr sz="2400" err="1"/>
              <a:t>dalam</a:t>
            </a:r>
            <a:r>
              <a:rPr sz="2400"/>
              <a:t> database </a:t>
            </a:r>
            <a:r>
              <a:rPr sz="2400" err="1"/>
              <a:t>dapat</a:t>
            </a:r>
            <a:r>
              <a:rPr sz="2400"/>
              <a:t> </a:t>
            </a:r>
            <a:r>
              <a:rPr sz="2400" err="1"/>
              <a:t>digunakan</a:t>
            </a:r>
            <a:r>
              <a:rPr sz="2400"/>
              <a:t> </a:t>
            </a:r>
            <a:r>
              <a:rPr sz="2400" err="1"/>
              <a:t>oleh</a:t>
            </a:r>
            <a:r>
              <a:rPr sz="2400"/>
              <a:t> </a:t>
            </a:r>
            <a:r>
              <a:rPr sz="2400" err="1"/>
              <a:t>sebuah</a:t>
            </a:r>
            <a:r>
              <a:rPr sz="2400"/>
              <a:t> program </a:t>
            </a:r>
            <a:r>
              <a:rPr sz="2400" err="1"/>
              <a:t>aplikasi</a:t>
            </a:r>
            <a:r>
              <a:rPr sz="2400"/>
              <a:t> </a:t>
            </a:r>
            <a:r>
              <a:rPr sz="2400" err="1"/>
              <a:t>lebih</a:t>
            </a:r>
            <a:r>
              <a:rPr sz="2400"/>
              <a:t> </a:t>
            </a:r>
            <a:r>
              <a:rPr sz="2400" err="1"/>
              <a:t>secara</a:t>
            </a:r>
            <a:r>
              <a:rPr sz="2400"/>
              <a:t> optimal.</a:t>
            </a:r>
            <a:endParaRPr sz="2400"/>
          </a:p>
          <a:p>
            <a:pPr lvl="1">
              <a:lnSpc>
                <a:spcPct val="80000"/>
              </a:lnSpc>
            </a:pPr>
            <a:r>
              <a:rPr sz="2400" err="1"/>
              <a:t>Penambahan</a:t>
            </a:r>
            <a:r>
              <a:rPr sz="2400"/>
              <a:t> data </a:t>
            </a:r>
            <a:r>
              <a:rPr sz="2400" err="1"/>
              <a:t>baru</a:t>
            </a:r>
            <a:r>
              <a:rPr sz="2400"/>
              <a:t>, </a:t>
            </a:r>
            <a:r>
              <a:rPr sz="2400" err="1"/>
              <a:t>modifikasi</a:t>
            </a:r>
            <a:r>
              <a:rPr sz="2400"/>
              <a:t> </a:t>
            </a:r>
            <a:r>
              <a:rPr sz="2400" err="1"/>
              <a:t>dan</a:t>
            </a:r>
            <a:r>
              <a:rPr sz="2400"/>
              <a:t> </a:t>
            </a:r>
            <a:r>
              <a:rPr sz="2400" err="1"/>
              <a:t>pengambilan</a:t>
            </a:r>
            <a:r>
              <a:rPr sz="2400"/>
              <a:t> </a:t>
            </a:r>
            <a:r>
              <a:rPr sz="2400" err="1"/>
              <a:t>kembali</a:t>
            </a:r>
            <a:r>
              <a:rPr sz="2400"/>
              <a:t> </a:t>
            </a:r>
            <a:r>
              <a:rPr sz="2400" err="1"/>
              <a:t>dari</a:t>
            </a:r>
            <a:r>
              <a:rPr sz="2400"/>
              <a:t> data </a:t>
            </a:r>
            <a:r>
              <a:rPr sz="2400" err="1"/>
              <a:t>dapat</a:t>
            </a:r>
            <a:r>
              <a:rPr sz="2400"/>
              <a:t> </a:t>
            </a:r>
            <a:r>
              <a:rPr sz="2400" err="1"/>
              <a:t>dilakukan</a:t>
            </a:r>
            <a:r>
              <a:rPr sz="2400"/>
              <a:t> </a:t>
            </a:r>
            <a:r>
              <a:rPr sz="2400" err="1"/>
              <a:t>dengan</a:t>
            </a:r>
            <a:r>
              <a:rPr sz="2400"/>
              <a:t> </a:t>
            </a:r>
            <a:r>
              <a:rPr sz="2400" err="1"/>
              <a:t>mudah</a:t>
            </a:r>
            <a:r>
              <a:rPr sz="2400"/>
              <a:t> </a:t>
            </a:r>
            <a:r>
              <a:rPr sz="2400" err="1"/>
              <a:t>dan</a:t>
            </a:r>
            <a:r>
              <a:rPr sz="2400"/>
              <a:t> </a:t>
            </a:r>
            <a:r>
              <a:rPr sz="2400" err="1"/>
              <a:t>terkontrol</a:t>
            </a:r>
            <a:r>
              <a:rPr sz="2400"/>
              <a:t>.</a:t>
            </a:r>
            <a:endParaRPr lang="id-ID" altLang="x-none" sz="2400" dirty="0"/>
          </a:p>
          <a:p>
            <a:pPr>
              <a:lnSpc>
                <a:spcPct val="80000"/>
              </a:lnSpc>
            </a:pPr>
            <a:r>
              <a:rPr lang="sv-SE" altLang="x-none" sz="2800" dirty="0"/>
              <a:t>Sedangkan  lingkungan DBMS terdiri dari :</a:t>
            </a:r>
            <a:endParaRPr sz="2800"/>
          </a:p>
          <a:p>
            <a:pPr lvl="1">
              <a:lnSpc>
                <a:spcPct val="80000"/>
              </a:lnSpc>
            </a:pPr>
            <a:r>
              <a:rPr sz="2400" err="1"/>
              <a:t>Komponen</a:t>
            </a:r>
            <a:r>
              <a:rPr sz="2400"/>
              <a:t> </a:t>
            </a:r>
            <a:r>
              <a:rPr sz="2400" err="1"/>
              <a:t>perangkat</a:t>
            </a:r>
            <a:r>
              <a:rPr sz="2400"/>
              <a:t> </a:t>
            </a:r>
            <a:r>
              <a:rPr sz="2400" err="1"/>
              <a:t>lunak</a:t>
            </a:r>
            <a:r>
              <a:rPr sz="2400"/>
              <a:t> yang </a:t>
            </a:r>
            <a:r>
              <a:rPr sz="2400" err="1"/>
              <a:t>membentuk</a:t>
            </a:r>
            <a:r>
              <a:rPr sz="2400"/>
              <a:t> </a:t>
            </a:r>
            <a:r>
              <a:rPr sz="2400" err="1"/>
              <a:t>sistem</a:t>
            </a:r>
            <a:r>
              <a:rPr sz="2400"/>
              <a:t> </a:t>
            </a:r>
            <a:r>
              <a:rPr sz="2400" err="1"/>
              <a:t>manajemen</a:t>
            </a:r>
            <a:r>
              <a:rPr sz="2400"/>
              <a:t> basis data</a:t>
            </a:r>
            <a:endParaRPr sz="2400"/>
          </a:p>
          <a:p>
            <a:pPr lvl="1">
              <a:lnSpc>
                <a:spcPct val="80000"/>
              </a:lnSpc>
            </a:pPr>
            <a:r>
              <a:rPr sz="2400" err="1"/>
              <a:t>Perangkat</a:t>
            </a:r>
            <a:r>
              <a:rPr sz="2400"/>
              <a:t> </a:t>
            </a:r>
            <a:r>
              <a:rPr sz="2400" err="1"/>
              <a:t>lunak</a:t>
            </a:r>
            <a:r>
              <a:rPr sz="2400"/>
              <a:t> </a:t>
            </a:r>
            <a:r>
              <a:rPr sz="2400" err="1"/>
              <a:t>sistem</a:t>
            </a:r>
            <a:r>
              <a:rPr sz="2400"/>
              <a:t> yang </a:t>
            </a:r>
            <a:r>
              <a:rPr sz="2400" err="1"/>
              <a:t>berinteraksi</a:t>
            </a:r>
            <a:r>
              <a:rPr sz="2400"/>
              <a:t> </a:t>
            </a:r>
            <a:r>
              <a:rPr sz="2400" err="1"/>
              <a:t>dengan</a:t>
            </a:r>
            <a:r>
              <a:rPr sz="2400"/>
              <a:t> </a:t>
            </a:r>
            <a:r>
              <a:rPr sz="2400" err="1"/>
              <a:t>sistem</a:t>
            </a:r>
            <a:r>
              <a:rPr sz="2400"/>
              <a:t> </a:t>
            </a:r>
            <a:r>
              <a:rPr sz="2400" err="1"/>
              <a:t>manajemen</a:t>
            </a:r>
            <a:r>
              <a:rPr sz="2400"/>
              <a:t> basis data</a:t>
            </a:r>
            <a:endParaRPr sz="2400"/>
          </a:p>
          <a:p>
            <a:pPr lvl="1">
              <a:lnSpc>
                <a:spcPct val="80000"/>
              </a:lnSpc>
            </a:pPr>
            <a:r>
              <a:rPr sz="2400" err="1"/>
              <a:t>Utilitas</a:t>
            </a:r>
            <a:r>
              <a:rPr sz="2400"/>
              <a:t>, </a:t>
            </a:r>
            <a:r>
              <a:rPr sz="2400" err="1"/>
              <a:t>baik</a:t>
            </a:r>
            <a:r>
              <a:rPr sz="2400"/>
              <a:t> </a:t>
            </a:r>
            <a:r>
              <a:rPr sz="2400" i="1"/>
              <a:t>loading</a:t>
            </a:r>
            <a:r>
              <a:rPr sz="2400"/>
              <a:t> </a:t>
            </a:r>
            <a:r>
              <a:rPr sz="2400" err="1"/>
              <a:t>dan</a:t>
            </a:r>
            <a:r>
              <a:rPr sz="2400"/>
              <a:t> </a:t>
            </a:r>
            <a:r>
              <a:rPr sz="2400" i="1"/>
              <a:t>backup</a:t>
            </a:r>
            <a:r>
              <a:rPr sz="2400"/>
              <a:t>, </a:t>
            </a:r>
            <a:r>
              <a:rPr sz="2400" err="1"/>
              <a:t>reorganisasi</a:t>
            </a:r>
            <a:r>
              <a:rPr sz="2400"/>
              <a:t> file, </a:t>
            </a:r>
            <a:r>
              <a:rPr sz="2400" i="1"/>
              <a:t>report generation</a:t>
            </a:r>
            <a:r>
              <a:rPr sz="2400"/>
              <a:t>, </a:t>
            </a:r>
            <a:r>
              <a:rPr sz="2400" err="1"/>
              <a:t>maupun</a:t>
            </a:r>
            <a:r>
              <a:rPr sz="2400"/>
              <a:t> </a:t>
            </a:r>
            <a:r>
              <a:rPr sz="2400" i="1"/>
              <a:t>performance monitoring</a:t>
            </a:r>
            <a:r>
              <a:rPr sz="2400"/>
              <a:t>.</a:t>
            </a:r>
            <a:endParaRPr lang="id-ID" altLang="x-none" sz="24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52962" name="Judul 552961"/>
          <p:cNvSpPr>
            <a:spLocks noGrp="1"/>
          </p:cNvSpPr>
          <p:nvPr>
            <p:ph type="title"/>
          </p:nvPr>
        </p:nvSpPr>
        <p:spPr>
          <a:xfrm>
            <a:off x="457200" y="376238"/>
            <a:ext cx="8229600" cy="676275"/>
          </a:xfrm>
          <a:ln/>
        </p:spPr>
        <p:txBody>
          <a:bodyPr lIns="92075" tIns="46038" rIns="92075" bIns="46038" anchor="ctr" anchorCtr="0"/>
          <a:p>
            <a:r>
              <a:rPr sz="3200" b="1" err="1"/>
              <a:t>Arsitektur</a:t>
            </a:r>
            <a:r>
              <a:rPr sz="3200" b="1"/>
              <a:t> DBMS</a:t>
            </a:r>
            <a:endParaRPr lang="id-ID" altLang="x-none" sz="3200" b="1" dirty="0"/>
          </a:p>
        </p:txBody>
      </p:sp>
      <p:sp>
        <p:nvSpPr>
          <p:cNvPr id="552963" name="Placeholder Teks 552962"/>
          <p:cNvSpPr>
            <a:spLocks noGrp="1"/>
          </p:cNvSpPr>
          <p:nvPr>
            <p:ph type="body" idx="1"/>
          </p:nvPr>
        </p:nvSpPr>
        <p:spPr>
          <a:xfrm>
            <a:off x="409575" y="981075"/>
            <a:ext cx="8123238" cy="4716463"/>
          </a:xfrm>
          <a:ln/>
        </p:spPr>
        <p:txBody>
          <a:bodyPr lIns="92075" tIns="46038" rIns="92075" bIns="46038"/>
          <a:p>
            <a:pPr>
              <a:lnSpc>
                <a:spcPct val="80000"/>
              </a:lnSpc>
            </a:pPr>
            <a:r>
              <a:rPr sz="2800" err="1"/>
              <a:t>Arsitektur</a:t>
            </a:r>
            <a:r>
              <a:rPr sz="2800"/>
              <a:t> data </a:t>
            </a:r>
            <a:r>
              <a:rPr sz="2800" err="1"/>
              <a:t>menjadi</a:t>
            </a:r>
            <a:r>
              <a:rPr sz="2800"/>
              <a:t> </a:t>
            </a:r>
            <a:r>
              <a:rPr sz="2800" err="1"/>
              <a:t>sebuah</a:t>
            </a:r>
            <a:r>
              <a:rPr sz="2800"/>
              <a:t> </a:t>
            </a:r>
            <a:r>
              <a:rPr sz="2800" err="1"/>
              <a:t>sumber</a:t>
            </a:r>
            <a:r>
              <a:rPr sz="2800"/>
              <a:t> </a:t>
            </a:r>
            <a:r>
              <a:rPr sz="2800" err="1"/>
              <a:t>bisnis</a:t>
            </a:r>
            <a:r>
              <a:rPr sz="2800"/>
              <a:t> </a:t>
            </a:r>
            <a:r>
              <a:rPr sz="2800" err="1"/>
              <a:t>pada</a:t>
            </a:r>
            <a:r>
              <a:rPr sz="2800"/>
              <a:t> </a:t>
            </a:r>
            <a:r>
              <a:rPr sz="2800" err="1"/>
              <a:t>sebuah</a:t>
            </a:r>
            <a:r>
              <a:rPr sz="2800"/>
              <a:t> </a:t>
            </a:r>
            <a:r>
              <a:rPr sz="2800" err="1"/>
              <a:t>lingkungan</a:t>
            </a:r>
            <a:r>
              <a:rPr sz="2800"/>
              <a:t> basis data. </a:t>
            </a:r>
            <a:r>
              <a:rPr sz="2800" err="1"/>
              <a:t>Sistem</a:t>
            </a:r>
            <a:r>
              <a:rPr sz="2800"/>
              <a:t> </a:t>
            </a:r>
            <a:r>
              <a:rPr sz="2800" err="1"/>
              <a:t>informasi</a:t>
            </a:r>
            <a:r>
              <a:rPr sz="2800"/>
              <a:t> </a:t>
            </a:r>
            <a:r>
              <a:rPr sz="2800" err="1"/>
              <a:t>dibangun</a:t>
            </a:r>
            <a:r>
              <a:rPr sz="2800"/>
              <a:t> </a:t>
            </a:r>
            <a:r>
              <a:rPr sz="2800" err="1"/>
              <a:t>disekitar</a:t>
            </a:r>
            <a:r>
              <a:rPr sz="2800"/>
              <a:t> </a:t>
            </a:r>
            <a:r>
              <a:rPr sz="2800" err="1"/>
              <a:t>sumber</a:t>
            </a:r>
            <a:r>
              <a:rPr sz="2800"/>
              <a:t> </a:t>
            </a:r>
            <a:r>
              <a:rPr sz="2800" err="1"/>
              <a:t>ini</a:t>
            </a:r>
            <a:r>
              <a:rPr sz="2800"/>
              <a:t> </a:t>
            </a:r>
            <a:r>
              <a:rPr sz="2800" err="1"/>
              <a:t>untuk</a:t>
            </a:r>
            <a:r>
              <a:rPr sz="2800"/>
              <a:t> </a:t>
            </a:r>
            <a:r>
              <a:rPr sz="2800" err="1"/>
              <a:t>membuat</a:t>
            </a:r>
            <a:r>
              <a:rPr sz="2800"/>
              <a:t> programmer </a:t>
            </a:r>
            <a:r>
              <a:rPr sz="2800" err="1"/>
              <a:t>komputer</a:t>
            </a:r>
            <a:r>
              <a:rPr sz="2800"/>
              <a:t> </a:t>
            </a:r>
            <a:r>
              <a:rPr sz="2800" err="1"/>
              <a:t>atau</a:t>
            </a:r>
            <a:r>
              <a:rPr sz="2800"/>
              <a:t> </a:t>
            </a:r>
            <a:r>
              <a:rPr sz="2800" err="1"/>
              <a:t>pengguna</a:t>
            </a:r>
            <a:r>
              <a:rPr sz="2800"/>
              <a:t> </a:t>
            </a:r>
            <a:r>
              <a:rPr sz="2800" err="1"/>
              <a:t>akhir</a:t>
            </a:r>
            <a:r>
              <a:rPr sz="2800"/>
              <a:t> </a:t>
            </a:r>
            <a:r>
              <a:rPr sz="2800" err="1"/>
              <a:t>dapat</a:t>
            </a:r>
            <a:r>
              <a:rPr sz="2800"/>
              <a:t> </a:t>
            </a:r>
            <a:r>
              <a:rPr sz="2800" err="1"/>
              <a:t>mengakses</a:t>
            </a:r>
            <a:r>
              <a:rPr sz="2800"/>
              <a:t> data </a:t>
            </a:r>
            <a:r>
              <a:rPr sz="2800" err="1"/>
              <a:t>secara</a:t>
            </a:r>
            <a:r>
              <a:rPr sz="2800"/>
              <a:t> </a:t>
            </a:r>
            <a:r>
              <a:rPr sz="2800" err="1"/>
              <a:t>fleksibel</a:t>
            </a:r>
            <a:r>
              <a:rPr sz="2800"/>
              <a:t>. </a:t>
            </a:r>
            <a:r>
              <a:rPr sz="2800" err="1"/>
              <a:t>Arsitektur</a:t>
            </a:r>
            <a:r>
              <a:rPr sz="2800"/>
              <a:t> data </a:t>
            </a:r>
            <a:r>
              <a:rPr sz="2800" err="1"/>
              <a:t>bisnis</a:t>
            </a:r>
            <a:r>
              <a:rPr sz="2800"/>
              <a:t> </a:t>
            </a:r>
            <a:r>
              <a:rPr sz="2800" err="1"/>
              <a:t>mendefinisikan</a:t>
            </a:r>
            <a:r>
              <a:rPr sz="2800"/>
              <a:t> </a:t>
            </a:r>
            <a:r>
              <a:rPr sz="2800" err="1"/>
              <a:t>bagaimana</a:t>
            </a:r>
            <a:r>
              <a:rPr sz="2800"/>
              <a:t> </a:t>
            </a:r>
            <a:r>
              <a:rPr sz="2800" err="1"/>
              <a:t>bisnis</a:t>
            </a:r>
            <a:r>
              <a:rPr sz="2800"/>
              <a:t> </a:t>
            </a:r>
            <a:r>
              <a:rPr sz="2800" err="1"/>
              <a:t>tersebut</a:t>
            </a:r>
            <a:r>
              <a:rPr sz="2800"/>
              <a:t> </a:t>
            </a:r>
            <a:r>
              <a:rPr sz="2800" err="1"/>
              <a:t>akan</a:t>
            </a:r>
            <a:r>
              <a:rPr sz="2800"/>
              <a:t> </a:t>
            </a:r>
            <a:r>
              <a:rPr sz="2800" err="1"/>
              <a:t>berkembang</a:t>
            </a:r>
            <a:r>
              <a:rPr sz="2800"/>
              <a:t> </a:t>
            </a:r>
            <a:r>
              <a:rPr sz="2800" err="1"/>
              <a:t>dan</a:t>
            </a:r>
            <a:r>
              <a:rPr sz="2800"/>
              <a:t> </a:t>
            </a:r>
            <a:r>
              <a:rPr sz="2800" err="1"/>
              <a:t>menggunakan</a:t>
            </a:r>
            <a:r>
              <a:rPr sz="2800"/>
              <a:t> file </a:t>
            </a:r>
            <a:r>
              <a:rPr sz="2800" err="1"/>
              <a:t>maupun</a:t>
            </a:r>
            <a:r>
              <a:rPr sz="2800"/>
              <a:t> database </a:t>
            </a:r>
            <a:r>
              <a:rPr sz="2800" err="1"/>
              <a:t>untuk</a:t>
            </a:r>
            <a:r>
              <a:rPr sz="2800"/>
              <a:t> </a:t>
            </a:r>
            <a:r>
              <a:rPr sz="2800" err="1"/>
              <a:t>menyimpan</a:t>
            </a:r>
            <a:r>
              <a:rPr sz="2800"/>
              <a:t> </a:t>
            </a:r>
            <a:r>
              <a:rPr sz="2800" err="1"/>
              <a:t>semua</a:t>
            </a:r>
            <a:r>
              <a:rPr sz="2800"/>
              <a:t> data </a:t>
            </a:r>
            <a:r>
              <a:rPr sz="2800" err="1"/>
              <a:t>dalam</a:t>
            </a:r>
            <a:r>
              <a:rPr sz="2800"/>
              <a:t> </a:t>
            </a:r>
            <a:r>
              <a:rPr sz="2800" err="1"/>
              <a:t>organisasi</a:t>
            </a:r>
            <a:r>
              <a:rPr sz="2800"/>
              <a:t>, </a:t>
            </a:r>
            <a:r>
              <a:rPr sz="2800" err="1"/>
              <a:t>teknologi</a:t>
            </a:r>
            <a:r>
              <a:rPr sz="2800"/>
              <a:t> file </a:t>
            </a:r>
            <a:r>
              <a:rPr sz="2800" err="1"/>
              <a:t>dan</a:t>
            </a:r>
            <a:r>
              <a:rPr sz="2800"/>
              <a:t> database </a:t>
            </a:r>
            <a:r>
              <a:rPr sz="2800" err="1"/>
              <a:t>untuk</a:t>
            </a:r>
            <a:r>
              <a:rPr sz="2800"/>
              <a:t> </a:t>
            </a:r>
            <a:r>
              <a:rPr sz="2800" err="1"/>
              <a:t>digunakan</a:t>
            </a:r>
            <a:r>
              <a:rPr sz="2800"/>
              <a:t>, </a:t>
            </a:r>
            <a:r>
              <a:rPr sz="2800" err="1"/>
              <a:t>dan</a:t>
            </a:r>
            <a:r>
              <a:rPr sz="2800"/>
              <a:t> </a:t>
            </a:r>
            <a:r>
              <a:rPr sz="2800" i="1"/>
              <a:t>setup</a:t>
            </a:r>
            <a:r>
              <a:rPr sz="2800"/>
              <a:t> </a:t>
            </a:r>
            <a:r>
              <a:rPr sz="2800" err="1"/>
              <a:t>struktur</a:t>
            </a:r>
            <a:r>
              <a:rPr sz="2800"/>
              <a:t> </a:t>
            </a:r>
            <a:r>
              <a:rPr sz="2800" err="1"/>
              <a:t>administrasi</a:t>
            </a:r>
            <a:r>
              <a:rPr sz="2800"/>
              <a:t> </a:t>
            </a:r>
            <a:r>
              <a:rPr sz="2800" err="1"/>
              <a:t>untuk</a:t>
            </a:r>
            <a:r>
              <a:rPr sz="2800"/>
              <a:t> </a:t>
            </a:r>
            <a:r>
              <a:rPr sz="2800" err="1"/>
              <a:t>mengelola</a:t>
            </a:r>
            <a:r>
              <a:rPr sz="2800"/>
              <a:t> </a:t>
            </a:r>
            <a:r>
              <a:rPr sz="2800" err="1"/>
              <a:t>sumber</a:t>
            </a:r>
            <a:r>
              <a:rPr sz="2800"/>
              <a:t> data.</a:t>
            </a:r>
            <a:r>
              <a:rPr lang="id-ID" altLang="x-none" sz="2800" dirty="0"/>
              <a:t> </a:t>
            </a:r>
            <a:endParaRPr lang="id-ID" altLang="x-none" sz="2800" dirty="0"/>
          </a:p>
          <a:p>
            <a:pPr>
              <a:lnSpc>
                <a:spcPct val="80000"/>
              </a:lnSpc>
            </a:pPr>
            <a:r>
              <a:rPr sz="2800"/>
              <a:t>Database </a:t>
            </a:r>
            <a:r>
              <a:rPr sz="2800" err="1"/>
              <a:t>arsitektur</a:t>
            </a:r>
            <a:r>
              <a:rPr sz="2800"/>
              <a:t> </a:t>
            </a:r>
            <a:r>
              <a:rPr sz="2800" err="1"/>
              <a:t>mengacu</a:t>
            </a:r>
            <a:r>
              <a:rPr sz="2800"/>
              <a:t> </a:t>
            </a:r>
            <a:r>
              <a:rPr sz="2800" err="1"/>
              <a:t>pada</a:t>
            </a:r>
            <a:r>
              <a:rPr sz="2800"/>
              <a:t> </a:t>
            </a:r>
            <a:r>
              <a:rPr sz="2800" err="1"/>
              <a:t>teknologi</a:t>
            </a:r>
            <a:r>
              <a:rPr sz="2800"/>
              <a:t> database yang </a:t>
            </a:r>
            <a:r>
              <a:rPr sz="2800" err="1"/>
              <a:t>menckup</a:t>
            </a:r>
            <a:r>
              <a:rPr sz="2800"/>
              <a:t> </a:t>
            </a:r>
            <a:r>
              <a:rPr sz="2800" i="1"/>
              <a:t>database</a:t>
            </a:r>
            <a:r>
              <a:rPr sz="2800"/>
              <a:t> </a:t>
            </a:r>
            <a:r>
              <a:rPr sz="2800" i="1"/>
              <a:t>engine</a:t>
            </a:r>
            <a:r>
              <a:rPr sz="2800"/>
              <a:t>, database utility, </a:t>
            </a:r>
            <a:r>
              <a:rPr sz="2800" err="1"/>
              <a:t>alat</a:t>
            </a:r>
            <a:r>
              <a:rPr sz="2800"/>
              <a:t> CASE database </a:t>
            </a:r>
            <a:r>
              <a:rPr sz="2800" err="1"/>
              <a:t>untuk</a:t>
            </a:r>
            <a:r>
              <a:rPr sz="2800"/>
              <a:t> </a:t>
            </a:r>
            <a:r>
              <a:rPr sz="2800" err="1"/>
              <a:t>analisa</a:t>
            </a:r>
            <a:r>
              <a:rPr sz="2800"/>
              <a:t> </a:t>
            </a:r>
            <a:r>
              <a:rPr sz="2800" err="1"/>
              <a:t>dan</a:t>
            </a:r>
            <a:r>
              <a:rPr sz="2800"/>
              <a:t> </a:t>
            </a:r>
            <a:r>
              <a:rPr sz="2800" err="1"/>
              <a:t>desain</a:t>
            </a:r>
            <a:r>
              <a:rPr sz="2800"/>
              <a:t>, </a:t>
            </a:r>
            <a:r>
              <a:rPr sz="2800" err="1"/>
              <a:t>dan</a:t>
            </a:r>
            <a:r>
              <a:rPr sz="2800"/>
              <a:t> </a:t>
            </a:r>
            <a:r>
              <a:rPr sz="2800" err="1"/>
              <a:t>alat</a:t>
            </a:r>
            <a:r>
              <a:rPr sz="2800"/>
              <a:t> </a:t>
            </a:r>
            <a:r>
              <a:rPr sz="2800" err="1"/>
              <a:t>pengembangan</a:t>
            </a:r>
            <a:r>
              <a:rPr sz="2800"/>
              <a:t> </a:t>
            </a:r>
            <a:r>
              <a:rPr sz="2800" err="1"/>
              <a:t>aplikasi</a:t>
            </a:r>
            <a:r>
              <a:rPr sz="2800"/>
              <a:t> database. </a:t>
            </a:r>
            <a:endParaRPr lang="id-ID" altLang="x-none" sz="28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53986" name="Placeholder Teks 553985"/>
          <p:cNvSpPr>
            <a:spLocks noGrp="1"/>
          </p:cNvSpPr>
          <p:nvPr>
            <p:ph type="body" idx="1"/>
          </p:nvPr>
        </p:nvSpPr>
        <p:spPr>
          <a:xfrm>
            <a:off x="157163" y="658813"/>
            <a:ext cx="8555037" cy="5075237"/>
          </a:xfrm>
          <a:ln/>
        </p:spPr>
        <p:txBody>
          <a:bodyPr lIns="92075" tIns="46038" rIns="92075" bIns="46038"/>
          <a:p>
            <a:pPr>
              <a:lnSpc>
                <a:spcPct val="90000"/>
              </a:lnSpc>
              <a:buNone/>
            </a:pPr>
            <a:r>
              <a:rPr lang="id-ID" altLang="x-none" sz="2800" dirty="0"/>
              <a:t>Arsitektur Basis Data dibangun menggunakan format paket bahasa </a:t>
            </a:r>
            <a:r>
              <a:rPr sz="2800" err="1"/>
              <a:t>yaitu</a:t>
            </a:r>
            <a:r>
              <a:rPr sz="2800"/>
              <a:t> DDL, </a:t>
            </a:r>
            <a:r>
              <a:rPr lang="id-ID" altLang="x-none" sz="2800" dirty="0"/>
              <a:t>dan </a:t>
            </a:r>
            <a:r>
              <a:rPr sz="2800"/>
              <a:t>DML.</a:t>
            </a:r>
            <a:endParaRPr lang="id-ID" altLang="x-none" sz="2800" dirty="0"/>
          </a:p>
          <a:p>
            <a:pPr lvl="1">
              <a:lnSpc>
                <a:spcPct val="90000"/>
              </a:lnSpc>
            </a:pPr>
            <a:r>
              <a:rPr sz="2400"/>
              <a:t> </a:t>
            </a:r>
            <a:r>
              <a:rPr sz="2400" b="1"/>
              <a:t>DDL</a:t>
            </a:r>
            <a:r>
              <a:rPr sz="2400"/>
              <a:t> (</a:t>
            </a:r>
            <a:r>
              <a:rPr sz="2400" i="1"/>
              <a:t>Data Definition Language</a:t>
            </a:r>
            <a:r>
              <a:rPr sz="2400"/>
              <a:t>), yang </a:t>
            </a:r>
            <a:r>
              <a:rPr sz="2400" err="1"/>
              <a:t>merupakan</a:t>
            </a:r>
            <a:r>
              <a:rPr sz="2400"/>
              <a:t> </a:t>
            </a:r>
            <a:r>
              <a:rPr sz="2400" err="1"/>
              <a:t>satu</a:t>
            </a:r>
            <a:r>
              <a:rPr sz="2400"/>
              <a:t> </a:t>
            </a:r>
            <a:r>
              <a:rPr sz="2400" err="1"/>
              <a:t>paket</a:t>
            </a:r>
            <a:r>
              <a:rPr sz="2400"/>
              <a:t> </a:t>
            </a:r>
            <a:r>
              <a:rPr sz="2400" err="1"/>
              <a:t>bahasa</a:t>
            </a:r>
            <a:r>
              <a:rPr sz="2400"/>
              <a:t> DBMS yang </a:t>
            </a:r>
            <a:r>
              <a:rPr sz="2400" err="1"/>
              <a:t>berguna</a:t>
            </a:r>
            <a:r>
              <a:rPr sz="2400"/>
              <a:t> </a:t>
            </a:r>
            <a:r>
              <a:rPr sz="2400" err="1"/>
              <a:t>untuk</a:t>
            </a:r>
            <a:r>
              <a:rPr sz="2400"/>
              <a:t> </a:t>
            </a:r>
            <a:r>
              <a:rPr sz="2400" err="1"/>
              <a:t>melakukan</a:t>
            </a:r>
            <a:r>
              <a:rPr sz="2400"/>
              <a:t> </a:t>
            </a:r>
            <a:r>
              <a:rPr sz="2400" err="1"/>
              <a:t>spesifikasi</a:t>
            </a:r>
            <a:r>
              <a:rPr sz="2400"/>
              <a:t> </a:t>
            </a:r>
            <a:r>
              <a:rPr sz="2400" err="1"/>
              <a:t>terhadap</a:t>
            </a:r>
            <a:r>
              <a:rPr sz="2400"/>
              <a:t> </a:t>
            </a:r>
            <a:r>
              <a:rPr sz="2400" err="1"/>
              <a:t>skema</a:t>
            </a:r>
            <a:r>
              <a:rPr sz="2400"/>
              <a:t> basis data.</a:t>
            </a:r>
            <a:r>
              <a:rPr lang="id-ID" altLang="x-none" sz="2400" dirty="0"/>
              <a:t> </a:t>
            </a:r>
            <a:r>
              <a:rPr sz="2400" err="1"/>
              <a:t>Contoh</a:t>
            </a:r>
            <a:r>
              <a:rPr sz="2400"/>
              <a:t> </a:t>
            </a:r>
            <a:r>
              <a:rPr sz="2400" err="1"/>
              <a:t>perintah</a:t>
            </a:r>
            <a:r>
              <a:rPr sz="2400"/>
              <a:t> DDL </a:t>
            </a:r>
            <a:r>
              <a:rPr sz="2400" err="1"/>
              <a:t>misalnya</a:t>
            </a:r>
            <a:r>
              <a:rPr sz="2400"/>
              <a:t>, Create Table, Create Index, Alter table, drop view, Drop index. </a:t>
            </a:r>
            <a:endParaRPr lang="id-ID" altLang="x-none" sz="2400" dirty="0"/>
          </a:p>
          <a:p>
            <a:pPr lvl="1">
              <a:lnSpc>
                <a:spcPct val="90000"/>
              </a:lnSpc>
            </a:pPr>
            <a:r>
              <a:rPr sz="2400" b="1"/>
              <a:t>DML</a:t>
            </a:r>
            <a:r>
              <a:rPr sz="2400"/>
              <a:t> (</a:t>
            </a:r>
            <a:r>
              <a:rPr sz="2400" i="1"/>
              <a:t>Data Manipulation Language</a:t>
            </a:r>
            <a:r>
              <a:rPr sz="2400"/>
              <a:t>), yang </a:t>
            </a:r>
            <a:r>
              <a:rPr sz="2400" err="1"/>
              <a:t>merupakan</a:t>
            </a:r>
            <a:r>
              <a:rPr sz="2400"/>
              <a:t> </a:t>
            </a:r>
            <a:r>
              <a:rPr sz="2400" err="1"/>
              <a:t>satu</a:t>
            </a:r>
            <a:r>
              <a:rPr sz="2400"/>
              <a:t> </a:t>
            </a:r>
            <a:r>
              <a:rPr sz="2400" err="1"/>
              <a:t>paket</a:t>
            </a:r>
            <a:r>
              <a:rPr sz="2400"/>
              <a:t> DBMS yang </a:t>
            </a:r>
            <a:r>
              <a:rPr sz="2400" err="1"/>
              <a:t>memperbolehkan</a:t>
            </a:r>
            <a:r>
              <a:rPr sz="2400"/>
              <a:t> </a:t>
            </a:r>
            <a:r>
              <a:rPr sz="2400" err="1"/>
              <a:t>pemakai</a:t>
            </a:r>
            <a:r>
              <a:rPr sz="2400"/>
              <a:t> </a:t>
            </a:r>
            <a:r>
              <a:rPr sz="2400" err="1"/>
              <a:t>untuk</a:t>
            </a:r>
            <a:r>
              <a:rPr sz="2400"/>
              <a:t> </a:t>
            </a:r>
            <a:r>
              <a:rPr sz="2400" err="1"/>
              <a:t>mengakses</a:t>
            </a:r>
            <a:r>
              <a:rPr sz="2400"/>
              <a:t> </a:t>
            </a:r>
            <a:r>
              <a:rPr sz="2400" err="1"/>
              <a:t>atau</a:t>
            </a:r>
            <a:r>
              <a:rPr sz="2400"/>
              <a:t> </a:t>
            </a:r>
            <a:r>
              <a:rPr sz="2400" err="1"/>
              <a:t>memanipulasi</a:t>
            </a:r>
            <a:r>
              <a:rPr sz="2400"/>
              <a:t> data </a:t>
            </a:r>
            <a:r>
              <a:rPr sz="2400" err="1"/>
              <a:t>sebagaimana</a:t>
            </a:r>
            <a:r>
              <a:rPr sz="2400"/>
              <a:t> yang </a:t>
            </a:r>
            <a:r>
              <a:rPr sz="2400" err="1"/>
              <a:t>telah</a:t>
            </a:r>
            <a:r>
              <a:rPr sz="2400"/>
              <a:t> </a:t>
            </a:r>
            <a:r>
              <a:rPr sz="2400" err="1"/>
              <a:t>diorganisasikan</a:t>
            </a:r>
            <a:r>
              <a:rPr sz="2400"/>
              <a:t> </a:t>
            </a:r>
            <a:r>
              <a:rPr sz="2400" err="1"/>
              <a:t>sebelumnya</a:t>
            </a:r>
            <a:r>
              <a:rPr sz="2400"/>
              <a:t> </a:t>
            </a:r>
            <a:r>
              <a:rPr sz="2400" err="1"/>
              <a:t>dalam</a:t>
            </a:r>
            <a:r>
              <a:rPr sz="2400"/>
              <a:t> model data yang </a:t>
            </a:r>
            <a:r>
              <a:rPr sz="2400" err="1"/>
              <a:t>tepat</a:t>
            </a:r>
            <a:r>
              <a:rPr lang="id-ID" altLang="x-none" sz="2400" dirty="0"/>
              <a:t>. </a:t>
            </a:r>
            <a:r>
              <a:rPr sz="2400" err="1"/>
              <a:t>Dengan</a:t>
            </a:r>
            <a:r>
              <a:rPr sz="2400"/>
              <a:t> DML  </a:t>
            </a:r>
            <a:r>
              <a:rPr sz="2400" err="1"/>
              <a:t>kita</a:t>
            </a:r>
            <a:r>
              <a:rPr sz="2400"/>
              <a:t> </a:t>
            </a:r>
            <a:r>
              <a:rPr sz="2400" err="1"/>
              <a:t>akan</a:t>
            </a:r>
            <a:r>
              <a:rPr sz="2400"/>
              <a:t> </a:t>
            </a:r>
            <a:r>
              <a:rPr sz="2400" err="1"/>
              <a:t>dapat</a:t>
            </a:r>
            <a:r>
              <a:rPr sz="2400"/>
              <a:t> : </a:t>
            </a:r>
            <a:endParaRPr sz="2400"/>
          </a:p>
          <a:p>
            <a:pPr lvl="2">
              <a:lnSpc>
                <a:spcPct val="90000"/>
              </a:lnSpc>
              <a:buFontTx/>
              <a:buChar char="o"/>
            </a:pPr>
            <a:r>
              <a:rPr sz="2000" err="1"/>
              <a:t>Mengambil</a:t>
            </a:r>
            <a:r>
              <a:rPr sz="2000"/>
              <a:t> </a:t>
            </a:r>
            <a:r>
              <a:rPr sz="2000" err="1"/>
              <a:t>informasi</a:t>
            </a:r>
            <a:r>
              <a:rPr sz="2000"/>
              <a:t> yang </a:t>
            </a:r>
            <a:r>
              <a:rPr sz="2000" err="1"/>
              <a:t>tersimpan</a:t>
            </a:r>
            <a:r>
              <a:rPr sz="2000"/>
              <a:t> </a:t>
            </a:r>
            <a:r>
              <a:rPr sz="2000" err="1"/>
              <a:t>dalam</a:t>
            </a:r>
            <a:r>
              <a:rPr sz="2000"/>
              <a:t> basis data.</a:t>
            </a:r>
            <a:endParaRPr sz="2000"/>
          </a:p>
          <a:p>
            <a:pPr lvl="2">
              <a:lnSpc>
                <a:spcPct val="90000"/>
              </a:lnSpc>
              <a:buFontTx/>
              <a:buChar char="o"/>
            </a:pPr>
            <a:r>
              <a:rPr sz="2000" err="1"/>
              <a:t>Menyisipkan</a:t>
            </a:r>
            <a:r>
              <a:rPr sz="2000"/>
              <a:t> </a:t>
            </a:r>
            <a:r>
              <a:rPr sz="2000" err="1"/>
              <a:t>informasi</a:t>
            </a:r>
            <a:r>
              <a:rPr sz="2000"/>
              <a:t> </a:t>
            </a:r>
            <a:r>
              <a:rPr sz="2000" err="1"/>
              <a:t>baru</a:t>
            </a:r>
            <a:r>
              <a:rPr sz="2000"/>
              <a:t> </a:t>
            </a:r>
            <a:r>
              <a:rPr sz="2000" err="1"/>
              <a:t>dalam</a:t>
            </a:r>
            <a:r>
              <a:rPr sz="2000"/>
              <a:t> basis data.</a:t>
            </a:r>
            <a:endParaRPr sz="2000"/>
          </a:p>
          <a:p>
            <a:pPr lvl="2">
              <a:lnSpc>
                <a:spcPct val="90000"/>
              </a:lnSpc>
              <a:buFontTx/>
              <a:buChar char="o"/>
            </a:pPr>
            <a:r>
              <a:rPr sz="2000" err="1"/>
              <a:t>Menghapus</a:t>
            </a:r>
            <a:r>
              <a:rPr sz="2000"/>
              <a:t> </a:t>
            </a:r>
            <a:r>
              <a:rPr sz="2000" err="1"/>
              <a:t>informasi</a:t>
            </a:r>
            <a:r>
              <a:rPr sz="2000"/>
              <a:t> </a:t>
            </a:r>
            <a:r>
              <a:rPr sz="2000" err="1"/>
              <a:t>dari</a:t>
            </a:r>
            <a:r>
              <a:rPr sz="2000"/>
              <a:t> </a:t>
            </a:r>
            <a:r>
              <a:rPr sz="2000" err="1"/>
              <a:t>tabel</a:t>
            </a:r>
            <a:r>
              <a:rPr sz="2000"/>
              <a:t>.</a:t>
            </a:r>
            <a:endParaRPr lang="id-ID" altLang="x-none" sz="20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55010" name="Placeholder Teks 555009"/>
          <p:cNvSpPr>
            <a:spLocks noGrp="1"/>
          </p:cNvSpPr>
          <p:nvPr>
            <p:ph type="body" idx="1"/>
          </p:nvPr>
        </p:nvSpPr>
        <p:spPr>
          <a:xfrm>
            <a:off x="338138" y="512763"/>
            <a:ext cx="8302625" cy="5975350"/>
          </a:xfrm>
          <a:ln/>
        </p:spPr>
        <p:txBody>
          <a:bodyPr lIns="92075" tIns="46038" rIns="92075" bIns="46038"/>
          <a:p>
            <a:pPr>
              <a:lnSpc>
                <a:spcPct val="80000"/>
              </a:lnSpc>
            </a:pPr>
            <a:r>
              <a:rPr sz="2300" err="1"/>
              <a:t>Terdapat</a:t>
            </a:r>
            <a:r>
              <a:rPr sz="2300"/>
              <a:t> </a:t>
            </a:r>
            <a:r>
              <a:rPr sz="2300" err="1"/>
              <a:t>dua</a:t>
            </a:r>
            <a:r>
              <a:rPr sz="2300"/>
              <a:t> </a:t>
            </a:r>
            <a:r>
              <a:rPr sz="2300" err="1"/>
              <a:t>tipe</a:t>
            </a:r>
            <a:r>
              <a:rPr sz="2300"/>
              <a:t> DML </a:t>
            </a:r>
            <a:r>
              <a:rPr sz="2300" err="1"/>
              <a:t>yaitu</a:t>
            </a:r>
            <a:r>
              <a:rPr sz="2300"/>
              <a:t> </a:t>
            </a:r>
            <a:r>
              <a:rPr sz="2300" err="1"/>
              <a:t>prosedural</a:t>
            </a:r>
            <a:r>
              <a:rPr sz="2300"/>
              <a:t> </a:t>
            </a:r>
            <a:r>
              <a:rPr sz="2300" err="1"/>
              <a:t>dan</a:t>
            </a:r>
            <a:r>
              <a:rPr sz="2300"/>
              <a:t> non </a:t>
            </a:r>
            <a:r>
              <a:rPr sz="2300" err="1"/>
              <a:t>prosedural</a:t>
            </a:r>
            <a:r>
              <a:rPr sz="2300"/>
              <a:t>. </a:t>
            </a:r>
            <a:r>
              <a:rPr sz="2300" err="1"/>
              <a:t>Prosedural</a:t>
            </a:r>
            <a:r>
              <a:rPr sz="2300"/>
              <a:t> DML </a:t>
            </a:r>
            <a:r>
              <a:rPr sz="2300" err="1"/>
              <a:t>membutuhkan</a:t>
            </a:r>
            <a:r>
              <a:rPr sz="2300"/>
              <a:t> </a:t>
            </a:r>
            <a:r>
              <a:rPr sz="2300" err="1"/>
              <a:t>pemakai</a:t>
            </a:r>
            <a:r>
              <a:rPr sz="2300"/>
              <a:t> </a:t>
            </a:r>
            <a:r>
              <a:rPr sz="2300" err="1"/>
              <a:t>untuk</a:t>
            </a:r>
            <a:r>
              <a:rPr sz="2300"/>
              <a:t> </a:t>
            </a:r>
            <a:r>
              <a:rPr sz="2300" err="1"/>
              <a:t>mensfesifikasikan</a:t>
            </a:r>
            <a:r>
              <a:rPr sz="2300"/>
              <a:t> data </a:t>
            </a:r>
            <a:r>
              <a:rPr sz="2300" err="1"/>
              <a:t>apa</a:t>
            </a:r>
            <a:r>
              <a:rPr sz="2300"/>
              <a:t> yang </a:t>
            </a:r>
            <a:r>
              <a:rPr sz="2300" err="1"/>
              <a:t>dibutuhkan</a:t>
            </a:r>
            <a:r>
              <a:rPr sz="2300"/>
              <a:t> </a:t>
            </a:r>
            <a:r>
              <a:rPr sz="2300" err="1"/>
              <a:t>dan</a:t>
            </a:r>
            <a:r>
              <a:rPr sz="2300"/>
              <a:t> </a:t>
            </a:r>
            <a:r>
              <a:rPr sz="2300" err="1"/>
              <a:t>bagaimana</a:t>
            </a:r>
            <a:r>
              <a:rPr sz="2300"/>
              <a:t> </a:t>
            </a:r>
            <a:r>
              <a:rPr sz="2300" err="1"/>
              <a:t>cara</a:t>
            </a:r>
            <a:r>
              <a:rPr sz="2300"/>
              <a:t> </a:t>
            </a:r>
            <a:r>
              <a:rPr sz="2300" err="1"/>
              <a:t>mendapatkannya</a:t>
            </a:r>
            <a:r>
              <a:rPr sz="2300"/>
              <a:t>. </a:t>
            </a:r>
            <a:r>
              <a:rPr sz="2300" err="1"/>
              <a:t>Contoh</a:t>
            </a:r>
            <a:r>
              <a:rPr sz="2300"/>
              <a:t> </a:t>
            </a:r>
            <a:r>
              <a:rPr sz="2300" err="1"/>
              <a:t>bahasa</a:t>
            </a:r>
            <a:r>
              <a:rPr sz="2300"/>
              <a:t> </a:t>
            </a:r>
            <a:r>
              <a:rPr sz="2300" err="1"/>
              <a:t>prosedural</a:t>
            </a:r>
            <a:r>
              <a:rPr sz="2300"/>
              <a:t> </a:t>
            </a:r>
            <a:r>
              <a:rPr sz="2300" err="1"/>
              <a:t>adalah</a:t>
            </a:r>
            <a:r>
              <a:rPr sz="2300"/>
              <a:t> dBase III, </a:t>
            </a:r>
            <a:r>
              <a:rPr sz="2300" err="1"/>
              <a:t>FoxBase</a:t>
            </a:r>
            <a:r>
              <a:rPr sz="2300"/>
              <a:t>, FoxPro. </a:t>
            </a:r>
            <a:r>
              <a:rPr sz="2300" err="1"/>
              <a:t>Sedang</a:t>
            </a:r>
            <a:r>
              <a:rPr sz="2300"/>
              <a:t> non </a:t>
            </a:r>
            <a:r>
              <a:rPr sz="2300" err="1"/>
              <a:t>prosedural</a:t>
            </a:r>
            <a:r>
              <a:rPr sz="2300"/>
              <a:t> DML </a:t>
            </a:r>
            <a:r>
              <a:rPr sz="2300" err="1"/>
              <a:t>membutuhkan</a:t>
            </a:r>
            <a:r>
              <a:rPr sz="2300"/>
              <a:t> </a:t>
            </a:r>
            <a:r>
              <a:rPr sz="2300" err="1"/>
              <a:t>pemakai</a:t>
            </a:r>
            <a:r>
              <a:rPr sz="2300"/>
              <a:t> </a:t>
            </a:r>
            <a:r>
              <a:rPr sz="2300" err="1"/>
              <a:t>untuk</a:t>
            </a:r>
            <a:r>
              <a:rPr sz="2300"/>
              <a:t> </a:t>
            </a:r>
            <a:r>
              <a:rPr sz="2300" err="1"/>
              <a:t>menspesifikasikan</a:t>
            </a:r>
            <a:r>
              <a:rPr sz="2300"/>
              <a:t> data </a:t>
            </a:r>
            <a:r>
              <a:rPr sz="2300" err="1"/>
              <a:t>apa</a:t>
            </a:r>
            <a:r>
              <a:rPr sz="2300"/>
              <a:t> yang </a:t>
            </a:r>
            <a:r>
              <a:rPr sz="2300" err="1"/>
              <a:t>dibutuhkan</a:t>
            </a:r>
            <a:r>
              <a:rPr sz="2300"/>
              <a:t> </a:t>
            </a:r>
            <a:r>
              <a:rPr sz="2300" err="1"/>
              <a:t>tanpa</a:t>
            </a:r>
            <a:r>
              <a:rPr sz="2300"/>
              <a:t> </a:t>
            </a:r>
            <a:r>
              <a:rPr sz="2300" err="1"/>
              <a:t>harus</a:t>
            </a:r>
            <a:r>
              <a:rPr sz="2300"/>
              <a:t> </a:t>
            </a:r>
            <a:r>
              <a:rPr sz="2300" err="1"/>
              <a:t>tahu</a:t>
            </a:r>
            <a:r>
              <a:rPr sz="2300"/>
              <a:t> </a:t>
            </a:r>
            <a:r>
              <a:rPr sz="2300" err="1"/>
              <a:t>bagaimana</a:t>
            </a:r>
            <a:r>
              <a:rPr sz="2300"/>
              <a:t> </a:t>
            </a:r>
            <a:r>
              <a:rPr sz="2300" err="1"/>
              <a:t>cara</a:t>
            </a:r>
            <a:r>
              <a:rPr sz="2300"/>
              <a:t> </a:t>
            </a:r>
            <a:r>
              <a:rPr sz="2300" err="1"/>
              <a:t>mendapatkannya</a:t>
            </a:r>
            <a:r>
              <a:rPr sz="2300"/>
              <a:t>. </a:t>
            </a:r>
            <a:r>
              <a:rPr sz="2300" err="1"/>
              <a:t>Contoh</a:t>
            </a:r>
            <a:r>
              <a:rPr sz="2300"/>
              <a:t> </a:t>
            </a:r>
            <a:r>
              <a:rPr sz="2300" err="1"/>
              <a:t>bahasa</a:t>
            </a:r>
            <a:r>
              <a:rPr sz="2300"/>
              <a:t> non </a:t>
            </a:r>
            <a:r>
              <a:rPr sz="2300" err="1"/>
              <a:t>prosedural</a:t>
            </a:r>
            <a:r>
              <a:rPr sz="2300"/>
              <a:t> </a:t>
            </a:r>
            <a:r>
              <a:rPr sz="2300" err="1"/>
              <a:t>adalah</a:t>
            </a:r>
            <a:r>
              <a:rPr sz="2300"/>
              <a:t> SQL (</a:t>
            </a:r>
            <a:r>
              <a:rPr sz="2300" i="1"/>
              <a:t>Structured Query Language</a:t>
            </a:r>
            <a:r>
              <a:rPr sz="2300"/>
              <a:t>) </a:t>
            </a:r>
            <a:r>
              <a:rPr sz="2300" err="1"/>
              <a:t>atau</a:t>
            </a:r>
            <a:r>
              <a:rPr sz="2300"/>
              <a:t> QBE (</a:t>
            </a:r>
            <a:r>
              <a:rPr sz="2300" i="1"/>
              <a:t>Query By Example</a:t>
            </a:r>
            <a:r>
              <a:rPr sz="2300"/>
              <a:t>). </a:t>
            </a:r>
            <a:r>
              <a:rPr sz="2300" err="1"/>
              <a:t>Contoh</a:t>
            </a:r>
            <a:r>
              <a:rPr sz="2300"/>
              <a:t> </a:t>
            </a:r>
            <a:r>
              <a:rPr sz="2300" err="1"/>
              <a:t>perintah</a:t>
            </a:r>
            <a:r>
              <a:rPr sz="2300"/>
              <a:t> DML </a:t>
            </a:r>
            <a:r>
              <a:rPr sz="2300" err="1"/>
              <a:t>misalnya</a:t>
            </a:r>
            <a:r>
              <a:rPr sz="2300"/>
              <a:t> Insert, Select, Update, </a:t>
            </a:r>
            <a:r>
              <a:rPr sz="2300" err="1"/>
              <a:t>dan</a:t>
            </a:r>
            <a:r>
              <a:rPr sz="2300"/>
              <a:t> Delete.</a:t>
            </a:r>
            <a:endParaRPr sz="2300"/>
          </a:p>
          <a:p>
            <a:pPr>
              <a:lnSpc>
                <a:spcPct val="80000"/>
              </a:lnSpc>
            </a:pPr>
            <a:r>
              <a:rPr sz="2300" err="1"/>
              <a:t>Dalam</a:t>
            </a:r>
            <a:r>
              <a:rPr sz="2300"/>
              <a:t> </a:t>
            </a:r>
            <a:r>
              <a:rPr sz="2300" err="1"/>
              <a:t>bahasa</a:t>
            </a:r>
            <a:r>
              <a:rPr sz="2300"/>
              <a:t> Query </a:t>
            </a:r>
            <a:r>
              <a:rPr sz="2300" err="1"/>
              <a:t>dikenal</a:t>
            </a:r>
            <a:r>
              <a:rPr sz="2300"/>
              <a:t> </a:t>
            </a:r>
            <a:r>
              <a:rPr sz="2300" err="1"/>
              <a:t>juga</a:t>
            </a:r>
            <a:r>
              <a:rPr sz="2300"/>
              <a:t> </a:t>
            </a:r>
            <a:r>
              <a:rPr sz="2300" err="1"/>
              <a:t>dengan</a:t>
            </a:r>
            <a:r>
              <a:rPr sz="2300" b="1"/>
              <a:t> DCL</a:t>
            </a:r>
            <a:r>
              <a:rPr sz="2300"/>
              <a:t> (</a:t>
            </a:r>
            <a:r>
              <a:rPr sz="2300" i="1"/>
              <a:t>Data Control Language</a:t>
            </a:r>
            <a:r>
              <a:rPr sz="2300"/>
              <a:t>), yang </a:t>
            </a:r>
            <a:r>
              <a:rPr sz="2300" err="1"/>
              <a:t>merupakan</a:t>
            </a:r>
            <a:r>
              <a:rPr sz="2300"/>
              <a:t> </a:t>
            </a:r>
            <a:r>
              <a:rPr sz="2300" err="1"/>
              <a:t>bahasa</a:t>
            </a:r>
            <a:r>
              <a:rPr sz="2300"/>
              <a:t> </a:t>
            </a:r>
            <a:r>
              <a:rPr sz="2300" err="1"/>
              <a:t>pengendali</a:t>
            </a:r>
            <a:r>
              <a:rPr sz="2300"/>
              <a:t> data, yang </a:t>
            </a:r>
            <a:r>
              <a:rPr sz="2300" err="1"/>
              <a:t>digunakan</a:t>
            </a:r>
            <a:r>
              <a:rPr sz="2300"/>
              <a:t> </a:t>
            </a:r>
            <a:r>
              <a:rPr sz="2300" err="1"/>
              <a:t>untuk</a:t>
            </a:r>
            <a:r>
              <a:rPr sz="2300"/>
              <a:t> </a:t>
            </a:r>
            <a:r>
              <a:rPr sz="2300" err="1"/>
              <a:t>melakukan</a:t>
            </a:r>
            <a:r>
              <a:rPr sz="2300"/>
              <a:t> </a:t>
            </a:r>
            <a:r>
              <a:rPr sz="2300" err="1"/>
              <a:t>otorisasi</a:t>
            </a:r>
            <a:r>
              <a:rPr sz="2300"/>
              <a:t> </a:t>
            </a:r>
            <a:r>
              <a:rPr sz="2300" err="1"/>
              <a:t>terhadap</a:t>
            </a:r>
            <a:r>
              <a:rPr sz="2300"/>
              <a:t> </a:t>
            </a:r>
            <a:r>
              <a:rPr sz="2300" err="1"/>
              <a:t>pengaksesan</a:t>
            </a:r>
            <a:r>
              <a:rPr sz="2300"/>
              <a:t> data </a:t>
            </a:r>
            <a:r>
              <a:rPr sz="2300" err="1"/>
              <a:t>dan</a:t>
            </a:r>
            <a:r>
              <a:rPr sz="2300"/>
              <a:t> </a:t>
            </a:r>
            <a:r>
              <a:rPr sz="2300" err="1"/>
              <a:t>mengalokasikan</a:t>
            </a:r>
            <a:r>
              <a:rPr sz="2300"/>
              <a:t> </a:t>
            </a:r>
            <a:r>
              <a:rPr sz="2300" err="1"/>
              <a:t>ruang</a:t>
            </a:r>
            <a:r>
              <a:rPr sz="2300"/>
              <a:t>. </a:t>
            </a:r>
            <a:r>
              <a:rPr sz="2300" err="1"/>
              <a:t>Contoh</a:t>
            </a:r>
            <a:r>
              <a:rPr sz="2300"/>
              <a:t> </a:t>
            </a:r>
            <a:r>
              <a:rPr sz="2300" err="1"/>
              <a:t>perintahnya</a:t>
            </a:r>
            <a:r>
              <a:rPr sz="2300"/>
              <a:t> </a:t>
            </a:r>
            <a:r>
              <a:rPr sz="2300" err="1"/>
              <a:t>misalnya</a:t>
            </a:r>
            <a:r>
              <a:rPr sz="2300"/>
              <a:t> Grant, Revoke, Commit, </a:t>
            </a:r>
            <a:r>
              <a:rPr sz="2300" err="1"/>
              <a:t>dan</a:t>
            </a:r>
            <a:r>
              <a:rPr sz="2300"/>
              <a:t> Rollback.</a:t>
            </a:r>
            <a:endParaRPr sz="2300"/>
          </a:p>
          <a:p>
            <a:pPr>
              <a:lnSpc>
                <a:spcPct val="80000"/>
              </a:lnSpc>
            </a:pPr>
            <a:r>
              <a:rPr sz="2300" err="1"/>
              <a:t>Ketiga</a:t>
            </a:r>
            <a:r>
              <a:rPr sz="2300"/>
              <a:t> </a:t>
            </a:r>
            <a:r>
              <a:rPr sz="2300" err="1"/>
              <a:t>perintah</a:t>
            </a:r>
            <a:r>
              <a:rPr sz="2300"/>
              <a:t> </a:t>
            </a:r>
            <a:r>
              <a:rPr sz="2300" err="1"/>
              <a:t>bahasa</a:t>
            </a:r>
            <a:r>
              <a:rPr sz="2300"/>
              <a:t> </a:t>
            </a:r>
            <a:r>
              <a:rPr sz="2300" err="1"/>
              <a:t>tersebut</a:t>
            </a:r>
            <a:r>
              <a:rPr sz="2300"/>
              <a:t> (DDL, DML, DCL) </a:t>
            </a:r>
            <a:r>
              <a:rPr sz="2300" err="1"/>
              <a:t>saat</a:t>
            </a:r>
            <a:r>
              <a:rPr sz="2300"/>
              <a:t> </a:t>
            </a:r>
            <a:r>
              <a:rPr sz="2300" err="1"/>
              <a:t>ini</a:t>
            </a:r>
            <a:r>
              <a:rPr sz="2300"/>
              <a:t> </a:t>
            </a:r>
            <a:r>
              <a:rPr sz="2300" err="1"/>
              <a:t>telah</a:t>
            </a:r>
            <a:r>
              <a:rPr sz="2300"/>
              <a:t> </a:t>
            </a:r>
            <a:r>
              <a:rPr sz="2300" err="1"/>
              <a:t>dibentuk</a:t>
            </a:r>
            <a:r>
              <a:rPr sz="2300"/>
              <a:t> </a:t>
            </a:r>
            <a:r>
              <a:rPr sz="2300" err="1"/>
              <a:t>menjadi</a:t>
            </a:r>
            <a:r>
              <a:rPr sz="2300"/>
              <a:t> </a:t>
            </a:r>
            <a:r>
              <a:rPr sz="2300" err="1"/>
              <a:t>paket</a:t>
            </a:r>
            <a:r>
              <a:rPr sz="2300"/>
              <a:t> </a:t>
            </a:r>
            <a:r>
              <a:rPr sz="2300" err="1"/>
              <a:t>bahasa</a:t>
            </a:r>
            <a:r>
              <a:rPr sz="2300"/>
              <a:t> yang </a:t>
            </a:r>
            <a:r>
              <a:rPr sz="2300" err="1"/>
              <a:t>disebut</a:t>
            </a:r>
            <a:r>
              <a:rPr sz="2300"/>
              <a:t> </a:t>
            </a:r>
            <a:r>
              <a:rPr sz="2300" err="1"/>
              <a:t>sebagai</a:t>
            </a:r>
            <a:r>
              <a:rPr sz="2300"/>
              <a:t> </a:t>
            </a:r>
            <a:r>
              <a:rPr sz="2300" b="1"/>
              <a:t>SQL</a:t>
            </a:r>
            <a:r>
              <a:rPr sz="2300"/>
              <a:t> (</a:t>
            </a:r>
            <a:r>
              <a:rPr sz="2300" i="1"/>
              <a:t>Structured Query Language</a:t>
            </a:r>
            <a:r>
              <a:rPr sz="2300"/>
              <a:t>), yang </a:t>
            </a:r>
            <a:r>
              <a:rPr sz="2300" err="1"/>
              <a:t>pada</a:t>
            </a:r>
            <a:r>
              <a:rPr sz="2300"/>
              <a:t> </a:t>
            </a:r>
            <a:r>
              <a:rPr sz="2300" err="1"/>
              <a:t>prakteknya</a:t>
            </a:r>
            <a:r>
              <a:rPr sz="2300"/>
              <a:t> </a:t>
            </a:r>
            <a:r>
              <a:rPr sz="2300" err="1"/>
              <a:t>implementasi</a:t>
            </a:r>
            <a:r>
              <a:rPr sz="2300"/>
              <a:t> SQL </a:t>
            </a:r>
            <a:r>
              <a:rPr sz="2300" err="1"/>
              <a:t>sangat</a:t>
            </a:r>
            <a:r>
              <a:rPr sz="2300"/>
              <a:t> </a:t>
            </a:r>
            <a:r>
              <a:rPr sz="2300" err="1"/>
              <a:t>berfariasi</a:t>
            </a:r>
            <a:r>
              <a:rPr sz="2300"/>
              <a:t>. </a:t>
            </a:r>
            <a:r>
              <a:rPr sz="2300" err="1"/>
              <a:t>Tidak</a:t>
            </a:r>
            <a:r>
              <a:rPr sz="2300"/>
              <a:t> </a:t>
            </a:r>
            <a:r>
              <a:rPr sz="2300" err="1"/>
              <a:t>semua</a:t>
            </a:r>
            <a:r>
              <a:rPr sz="2300"/>
              <a:t> </a:t>
            </a:r>
            <a:r>
              <a:rPr sz="2300" err="1"/>
              <a:t>fitur</a:t>
            </a:r>
            <a:r>
              <a:rPr sz="2300"/>
              <a:t> SQL </a:t>
            </a:r>
            <a:r>
              <a:rPr sz="2300" err="1"/>
              <a:t>didukung</a:t>
            </a:r>
            <a:r>
              <a:rPr sz="2300"/>
              <a:t> </a:t>
            </a:r>
            <a:r>
              <a:rPr sz="2300" err="1"/>
              <a:t>oleh</a:t>
            </a:r>
            <a:r>
              <a:rPr sz="2300"/>
              <a:t> vendor software.  </a:t>
            </a:r>
            <a:r>
              <a:rPr sz="2300" err="1"/>
              <a:t>Beberapa</a:t>
            </a:r>
            <a:r>
              <a:rPr sz="2300"/>
              <a:t> </a:t>
            </a:r>
            <a:r>
              <a:rPr sz="2300" err="1"/>
              <a:t>contoh</a:t>
            </a:r>
            <a:r>
              <a:rPr sz="2300"/>
              <a:t> software basis data yang </a:t>
            </a:r>
            <a:r>
              <a:rPr sz="2300" err="1"/>
              <a:t>menggunakan</a:t>
            </a:r>
            <a:r>
              <a:rPr sz="2300"/>
              <a:t> SQL </a:t>
            </a:r>
            <a:r>
              <a:rPr sz="2300" err="1"/>
              <a:t>seperti</a:t>
            </a:r>
            <a:r>
              <a:rPr sz="2300"/>
              <a:t> DB2, </a:t>
            </a:r>
            <a:r>
              <a:rPr sz="2300" err="1"/>
              <a:t>Ingres</a:t>
            </a:r>
            <a:r>
              <a:rPr sz="2300"/>
              <a:t>, Informix, Oracle, MS-Access, </a:t>
            </a:r>
            <a:r>
              <a:rPr sz="2300" err="1"/>
              <a:t>MySQL</a:t>
            </a:r>
            <a:r>
              <a:rPr sz="2300"/>
              <a:t>, </a:t>
            </a:r>
            <a:r>
              <a:rPr sz="2300" err="1"/>
              <a:t>PostgreSQL</a:t>
            </a:r>
            <a:r>
              <a:rPr sz="2300"/>
              <a:t>, </a:t>
            </a:r>
            <a:r>
              <a:rPr sz="2300" err="1"/>
              <a:t>Rdb</a:t>
            </a:r>
            <a:r>
              <a:rPr sz="2300"/>
              <a:t>, </a:t>
            </a:r>
            <a:r>
              <a:rPr sz="2300" err="1"/>
              <a:t>dan</a:t>
            </a:r>
            <a:r>
              <a:rPr sz="2300"/>
              <a:t> Sybase.</a:t>
            </a:r>
            <a:endParaRPr lang="id-ID" altLang="x-none" sz="23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56034" name="Grup 556033"/>
          <p:cNvGrpSpPr/>
          <p:nvPr/>
        </p:nvGrpSpPr>
        <p:grpSpPr>
          <a:xfrm>
            <a:off x="900113" y="512763"/>
            <a:ext cx="7416800" cy="5724525"/>
            <a:chOff x="1051" y="121"/>
            <a:chExt cx="3537" cy="4129"/>
          </a:xfrm>
        </p:grpSpPr>
        <p:pic>
          <p:nvPicPr>
            <p:cNvPr id="556035" name="Placeholder Teks 556034"/>
            <p:cNvPicPr>
              <a:picLocks noGrp="1" noChangeAspect="1"/>
            </p:cNvPicPr>
            <p:nvPr>
              <p:ph type="body" idx="4294967295"/>
            </p:nvPr>
          </p:nvPicPr>
          <p:blipFill>
            <a:blip r:embed="rId1"/>
            <a:srcRect l="21437" t="26253" r="20306" b="47534"/>
            <a:stretch>
              <a:fillRect/>
            </a:stretch>
          </p:blipFill>
          <p:spPr>
            <a:xfrm>
              <a:off x="1054" y="121"/>
              <a:ext cx="3534" cy="872"/>
            </a:xfrm>
            <a:ln/>
          </p:spPr>
        </p:pic>
        <p:pic>
          <p:nvPicPr>
            <p:cNvPr id="556036" name="Placeholder Konten 556035"/>
            <p:cNvPicPr>
              <a:picLocks noChangeAspect="1"/>
            </p:cNvPicPr>
            <p:nvPr>
              <p:ph idx="4294967295"/>
            </p:nvPr>
          </p:nvPicPr>
          <p:blipFill>
            <a:blip r:embed="rId2"/>
            <a:srcRect l="21484" t="12834" r="19870" b="11333"/>
            <a:stretch>
              <a:fillRect/>
            </a:stretch>
          </p:blipFill>
          <p:spPr>
            <a:xfrm>
              <a:off x="1051" y="978"/>
              <a:ext cx="3529" cy="3272"/>
            </a:xfrm>
            <a:ln/>
          </p:spPr>
        </p:pic>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57058" name="Placeholder Teks 557057"/>
          <p:cNvSpPr>
            <a:spLocks noGrp="1"/>
          </p:cNvSpPr>
          <p:nvPr>
            <p:ph type="body" idx="1"/>
          </p:nvPr>
        </p:nvSpPr>
        <p:spPr>
          <a:xfrm>
            <a:off x="301625" y="476250"/>
            <a:ext cx="8266113" cy="5689600"/>
          </a:xfrm>
          <a:ln/>
        </p:spPr>
        <p:txBody>
          <a:bodyPr lIns="92075" tIns="46038" rIns="92075" bIns="46038"/>
          <a:p>
            <a:pPr>
              <a:lnSpc>
                <a:spcPct val="80000"/>
              </a:lnSpc>
            </a:pPr>
            <a:r>
              <a:rPr lang="id-ID" altLang="x-none" b="1" dirty="0"/>
              <a:t>Tipe File</a:t>
            </a:r>
            <a:endParaRPr lang="id-ID" altLang="x-none" dirty="0"/>
          </a:p>
          <a:p>
            <a:pPr>
              <a:lnSpc>
                <a:spcPct val="80000"/>
              </a:lnSpc>
            </a:pPr>
            <a:r>
              <a:rPr lang="id-ID" altLang="x-none" sz="2000" dirty="0"/>
              <a:t>Tipe-tipe file yang digunakan dalam DBMS dibedakan menjadi :</a:t>
            </a:r>
            <a:endParaRPr lang="id-ID" altLang="x-none" sz="2000" dirty="0"/>
          </a:p>
          <a:p>
            <a:pPr>
              <a:lnSpc>
                <a:spcPct val="80000"/>
              </a:lnSpc>
            </a:pPr>
            <a:r>
              <a:rPr lang="id-ID" altLang="x-none" sz="2000" dirty="0"/>
              <a:t>File Induk </a:t>
            </a:r>
            <a:r>
              <a:rPr lang="id-ID" altLang="x-none" sz="2000" i="1" dirty="0"/>
              <a:t>(master Fil</a:t>
            </a:r>
            <a:r>
              <a:rPr lang="id-ID" altLang="x-none" sz="2000" dirty="0"/>
              <a:t>e)</a:t>
            </a:r>
            <a:endParaRPr lang="id-ID" altLang="x-none" sz="2000" dirty="0"/>
          </a:p>
          <a:p>
            <a:pPr lvl="1">
              <a:lnSpc>
                <a:spcPct val="80000"/>
              </a:lnSpc>
            </a:pPr>
            <a:r>
              <a:rPr lang="id-ID" altLang="x-none" sz="1800" dirty="0"/>
              <a:t>   file induk acuan </a:t>
            </a:r>
            <a:r>
              <a:rPr lang="id-ID" altLang="x-none" sz="1800" i="1" dirty="0"/>
              <a:t>(reference master fil</a:t>
            </a:r>
            <a:r>
              <a:rPr lang="id-ID" altLang="x-none" sz="1800" dirty="0"/>
              <a:t>e) : file induk yang recordnya relatif statis, jarang berubah nilainya. Misalnya file daftar gaji, file mata pelajaran.</a:t>
            </a:r>
            <a:endParaRPr lang="id-ID" altLang="x-none" sz="1800" dirty="0"/>
          </a:p>
          <a:p>
            <a:pPr lvl="1">
              <a:lnSpc>
                <a:spcPct val="80000"/>
              </a:lnSpc>
            </a:pPr>
            <a:r>
              <a:rPr lang="id-ID" altLang="x-none" sz="1800" dirty="0"/>
              <a:t>   file induk dinamik </a:t>
            </a:r>
            <a:r>
              <a:rPr lang="id-ID" altLang="x-none" sz="1800" i="1" dirty="0"/>
              <a:t>(dynamic master fil</a:t>
            </a:r>
            <a:r>
              <a:rPr lang="id-ID" altLang="x-none" sz="1800" dirty="0"/>
              <a:t>e): file induk yang nilai dari record-recordnya sering berubah atau sering dimutakhirkan </a:t>
            </a:r>
            <a:r>
              <a:rPr lang="id-ID" altLang="x-none" sz="1800" i="1" dirty="0"/>
              <a:t>(updat</a:t>
            </a:r>
            <a:r>
              <a:rPr lang="id-ID" altLang="x-none" sz="1800" dirty="0"/>
              <a:t>e) sebagai hasil dari suatu transaksi. Misalnya file induk data barang, yang setiap saat harus di </a:t>
            </a:r>
            <a:r>
              <a:rPr lang="id-ID" altLang="x-none" sz="1800" i="1" dirty="0"/>
              <a:t>up-date </a:t>
            </a:r>
            <a:r>
              <a:rPr lang="id-ID" altLang="x-none" sz="1800" dirty="0"/>
              <a:t>bila terjadi transaksi.</a:t>
            </a:r>
            <a:endParaRPr lang="id-ID" altLang="x-none" sz="1800" dirty="0"/>
          </a:p>
          <a:p>
            <a:pPr>
              <a:lnSpc>
                <a:spcPct val="80000"/>
              </a:lnSpc>
            </a:pPr>
            <a:r>
              <a:rPr lang="id-ID" altLang="x-none" sz="2000" dirty="0"/>
              <a:t>File Transaksi </a:t>
            </a:r>
            <a:r>
              <a:rPr lang="id-ID" altLang="x-none" sz="2000" i="1" dirty="0"/>
              <a:t>(transaction fil</a:t>
            </a:r>
            <a:r>
              <a:rPr lang="id-ID" altLang="x-none" sz="2000" dirty="0"/>
              <a:t>e)</a:t>
            </a:r>
            <a:endParaRPr lang="id-ID" altLang="x-none" sz="2000" dirty="0"/>
          </a:p>
          <a:p>
            <a:pPr>
              <a:lnSpc>
                <a:spcPct val="80000"/>
              </a:lnSpc>
            </a:pPr>
            <a:r>
              <a:rPr lang="id-ID" altLang="x-none" sz="2000" dirty="0"/>
              <a:t>    File ini bisa disebut </a:t>
            </a:r>
            <a:r>
              <a:rPr lang="id-ID" altLang="x-none" sz="2000" i="1" dirty="0"/>
              <a:t>file inpu</a:t>
            </a:r>
            <a:r>
              <a:rPr lang="id-ID" altLang="x-none" sz="2000" dirty="0"/>
              <a:t>t; digunakan untuk merekam data hasil dari transaksi yang terjadi. Misalnya file penjualan yang berisi data hasil transaksi penjualan.</a:t>
            </a:r>
            <a:endParaRPr lang="id-ID" altLang="x-none" sz="2000" dirty="0"/>
          </a:p>
          <a:p>
            <a:pPr>
              <a:lnSpc>
                <a:spcPct val="80000"/>
              </a:lnSpc>
            </a:pPr>
            <a:r>
              <a:rPr lang="id-ID" altLang="x-none" sz="2000" dirty="0"/>
              <a:t>File Laporan </a:t>
            </a:r>
            <a:r>
              <a:rPr lang="id-ID" altLang="x-none" sz="2000" i="1" dirty="0"/>
              <a:t>(Report fil</a:t>
            </a:r>
            <a:r>
              <a:rPr lang="id-ID" altLang="x-none" sz="2000" dirty="0"/>
              <a:t>e)</a:t>
            </a:r>
            <a:endParaRPr lang="id-ID" altLang="x-none" sz="2000" dirty="0"/>
          </a:p>
          <a:p>
            <a:pPr>
              <a:lnSpc>
                <a:spcPct val="80000"/>
              </a:lnSpc>
            </a:pPr>
            <a:r>
              <a:rPr lang="id-ID" altLang="x-none" sz="2000" dirty="0"/>
              <a:t>    File ini bisa disebut </a:t>
            </a:r>
            <a:r>
              <a:rPr lang="id-ID" altLang="x-none" sz="2000" i="1" dirty="0"/>
              <a:t>output fil</a:t>
            </a:r>
            <a:r>
              <a:rPr lang="id-ID" altLang="x-none" sz="2000" dirty="0"/>
              <a:t>e, yaitu file yang berisi informasi yang akan ditampilkan.</a:t>
            </a:r>
            <a:endParaRPr lang="id-ID" altLang="x-none" sz="2000" dirty="0"/>
          </a:p>
          <a:p>
            <a:pPr>
              <a:lnSpc>
                <a:spcPct val="80000"/>
              </a:lnSpc>
            </a:pPr>
            <a:r>
              <a:rPr lang="id-ID" altLang="x-none" sz="2000" dirty="0"/>
              <a:t>File Sejarah </a:t>
            </a:r>
            <a:r>
              <a:rPr lang="id-ID" altLang="x-none" sz="2000" i="1" dirty="0"/>
              <a:t>(history fil</a:t>
            </a:r>
            <a:r>
              <a:rPr lang="id-ID" altLang="x-none" sz="2000" dirty="0"/>
              <a:t>e)</a:t>
            </a:r>
            <a:endParaRPr lang="id-ID" altLang="x-none" sz="2000" dirty="0"/>
          </a:p>
          <a:p>
            <a:pPr>
              <a:lnSpc>
                <a:spcPct val="80000"/>
              </a:lnSpc>
            </a:pPr>
            <a:r>
              <a:rPr lang="id-ID" altLang="x-none" sz="2000" dirty="0"/>
              <a:t>    File ini bisa disebut file arsip (archival file), merupakan file yang berisi data masa lalu yang sudah tidak aktif lagi, tetapi masih disimpan sebagai arsip.</a:t>
            </a:r>
            <a:endParaRPr lang="id-ID" altLang="x-none" sz="2000" dirty="0"/>
          </a:p>
          <a:p>
            <a:pPr>
              <a:lnSpc>
                <a:spcPct val="80000"/>
              </a:lnSpc>
            </a:pPr>
            <a:r>
              <a:rPr lang="id-ID" altLang="x-none" sz="2000" dirty="0"/>
              <a:t>File Pelindung </a:t>
            </a:r>
            <a:r>
              <a:rPr lang="id-ID" altLang="x-none" sz="2000" i="1" dirty="0"/>
              <a:t>(backup fil</a:t>
            </a:r>
            <a:r>
              <a:rPr lang="id-ID" altLang="x-none" sz="2000" dirty="0"/>
              <a:t>e)</a:t>
            </a:r>
            <a:endParaRPr lang="id-ID" altLang="x-none" sz="2000" dirty="0"/>
          </a:p>
          <a:p>
            <a:pPr>
              <a:lnSpc>
                <a:spcPct val="80000"/>
              </a:lnSpc>
            </a:pPr>
            <a:r>
              <a:rPr lang="id-ID" altLang="x-none" sz="2000" dirty="0"/>
              <a:t>    File ini merupakan salinan dari file-file yang masih aktif di dalam database pada suatu saat tertentu. File ini digunakan sebagai pelindung atau cadangan bila file database yang aktif mengalami kerusakan atau hilang.</a:t>
            </a:r>
            <a:endParaRPr lang="id-ID" altLang="x-none" sz="20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58082" name="Placeholder Teks 558081"/>
          <p:cNvSpPr>
            <a:spLocks noGrp="1"/>
          </p:cNvSpPr>
          <p:nvPr>
            <p:ph type="body" idx="1"/>
          </p:nvPr>
        </p:nvSpPr>
        <p:spPr>
          <a:xfrm>
            <a:off x="301625" y="503238"/>
            <a:ext cx="8339138" cy="4581525"/>
          </a:xfrm>
          <a:ln/>
        </p:spPr>
        <p:txBody>
          <a:bodyPr lIns="92075" tIns="46038" rIns="92075" bIns="46038"/>
          <a:p>
            <a:pPr>
              <a:lnSpc>
                <a:spcPct val="90000"/>
              </a:lnSpc>
            </a:pPr>
            <a:r>
              <a:rPr sz="5400" b="1" err="1"/>
              <a:t>Keamanan</a:t>
            </a:r>
            <a:r>
              <a:rPr sz="5400" b="1"/>
              <a:t> Basis Data</a:t>
            </a:r>
            <a:endParaRPr sz="5400" b="1"/>
          </a:p>
          <a:p>
            <a:pPr>
              <a:lnSpc>
                <a:spcPct val="90000"/>
              </a:lnSpc>
            </a:pPr>
            <a:r>
              <a:rPr sz="2400" err="1"/>
              <a:t>Saat</a:t>
            </a:r>
            <a:r>
              <a:rPr sz="2400"/>
              <a:t> </a:t>
            </a:r>
            <a:r>
              <a:rPr sz="2400" err="1"/>
              <a:t>ini</a:t>
            </a:r>
            <a:r>
              <a:rPr sz="2400"/>
              <a:t> </a:t>
            </a:r>
            <a:r>
              <a:rPr sz="2400" err="1"/>
              <a:t>sering</a:t>
            </a:r>
            <a:r>
              <a:rPr sz="2400"/>
              <a:t> </a:t>
            </a:r>
            <a:r>
              <a:rPr sz="2400" err="1"/>
              <a:t>terjadi</a:t>
            </a:r>
            <a:r>
              <a:rPr sz="2400"/>
              <a:t> </a:t>
            </a:r>
            <a:r>
              <a:rPr sz="2400" err="1"/>
              <a:t>kasus</a:t>
            </a:r>
            <a:r>
              <a:rPr sz="2400"/>
              <a:t> </a:t>
            </a:r>
            <a:r>
              <a:rPr sz="2400" err="1"/>
              <a:t>pembobolan</a:t>
            </a:r>
            <a:r>
              <a:rPr sz="2400"/>
              <a:t> </a:t>
            </a:r>
            <a:r>
              <a:rPr sz="2400" err="1"/>
              <a:t>sistem</a:t>
            </a:r>
            <a:r>
              <a:rPr sz="2400"/>
              <a:t> </a:t>
            </a:r>
            <a:r>
              <a:rPr sz="2400" err="1"/>
              <a:t>keamanan</a:t>
            </a:r>
            <a:r>
              <a:rPr sz="2400"/>
              <a:t> </a:t>
            </a:r>
            <a:r>
              <a:rPr sz="2400" err="1"/>
              <a:t>komputer</a:t>
            </a:r>
            <a:r>
              <a:rPr sz="2400"/>
              <a:t> </a:t>
            </a:r>
            <a:r>
              <a:rPr sz="2400" err="1"/>
              <a:t>baik</a:t>
            </a:r>
            <a:r>
              <a:rPr sz="2400"/>
              <a:t> </a:t>
            </a:r>
            <a:r>
              <a:rPr sz="2400" err="1"/>
              <a:t>diperusahaan</a:t>
            </a:r>
            <a:r>
              <a:rPr sz="2400"/>
              <a:t> </a:t>
            </a:r>
            <a:r>
              <a:rPr sz="2400" err="1"/>
              <a:t>maupun</a:t>
            </a:r>
            <a:r>
              <a:rPr sz="2400"/>
              <a:t> </a:t>
            </a:r>
            <a:r>
              <a:rPr sz="2400" err="1"/>
              <a:t>lembaga-lembaga</a:t>
            </a:r>
            <a:r>
              <a:rPr sz="2400"/>
              <a:t> yang </a:t>
            </a:r>
            <a:r>
              <a:rPr sz="2400" err="1"/>
              <a:t>menggunakan</a:t>
            </a:r>
            <a:r>
              <a:rPr sz="2400"/>
              <a:t> </a:t>
            </a:r>
            <a:r>
              <a:rPr sz="2400" err="1"/>
              <a:t>komputer</a:t>
            </a:r>
            <a:r>
              <a:rPr sz="2400"/>
              <a:t> </a:t>
            </a:r>
            <a:r>
              <a:rPr sz="2400" err="1"/>
              <a:t>sebagai</a:t>
            </a:r>
            <a:r>
              <a:rPr sz="2400"/>
              <a:t> </a:t>
            </a:r>
            <a:r>
              <a:rPr sz="2400" err="1"/>
              <a:t>alat</a:t>
            </a:r>
            <a:r>
              <a:rPr sz="2400"/>
              <a:t> </a:t>
            </a:r>
            <a:r>
              <a:rPr sz="2400" err="1"/>
              <a:t>bantu</a:t>
            </a:r>
            <a:r>
              <a:rPr sz="2400"/>
              <a:t>. Hal </a:t>
            </a:r>
            <a:r>
              <a:rPr sz="2400" err="1"/>
              <a:t>ini</a:t>
            </a:r>
            <a:r>
              <a:rPr sz="2400"/>
              <a:t> </a:t>
            </a:r>
            <a:r>
              <a:rPr sz="2400" err="1"/>
              <a:t>terjadi</a:t>
            </a:r>
            <a:r>
              <a:rPr sz="2400"/>
              <a:t> </a:t>
            </a:r>
            <a:r>
              <a:rPr sz="2400" err="1"/>
              <a:t>karena</a:t>
            </a:r>
            <a:r>
              <a:rPr sz="2400"/>
              <a:t> </a:t>
            </a:r>
            <a:r>
              <a:rPr sz="2400" err="1"/>
              <a:t>semakin</a:t>
            </a:r>
            <a:r>
              <a:rPr sz="2400"/>
              <a:t> </a:t>
            </a:r>
            <a:r>
              <a:rPr sz="2400" err="1"/>
              <a:t>majunya</a:t>
            </a:r>
            <a:r>
              <a:rPr sz="2400"/>
              <a:t> </a:t>
            </a:r>
            <a:r>
              <a:rPr sz="2400" err="1"/>
              <a:t>teknologi</a:t>
            </a:r>
            <a:r>
              <a:rPr sz="2400"/>
              <a:t> yang </a:t>
            </a:r>
            <a:r>
              <a:rPr sz="2400" err="1"/>
              <a:t>dikuasai</a:t>
            </a:r>
            <a:r>
              <a:rPr sz="2400"/>
              <a:t> </a:t>
            </a:r>
            <a:r>
              <a:rPr sz="2400" err="1"/>
              <a:t>oleh</a:t>
            </a:r>
            <a:r>
              <a:rPr sz="2400"/>
              <a:t> </a:t>
            </a:r>
            <a:r>
              <a:rPr sz="2400" err="1"/>
              <a:t>seseorang</a:t>
            </a:r>
            <a:r>
              <a:rPr sz="2400"/>
              <a:t> </a:t>
            </a:r>
            <a:r>
              <a:rPr sz="2400" err="1"/>
              <a:t>atau</a:t>
            </a:r>
            <a:r>
              <a:rPr sz="2400"/>
              <a:t> </a:t>
            </a:r>
            <a:r>
              <a:rPr sz="2400" err="1"/>
              <a:t>mungkin</a:t>
            </a:r>
            <a:r>
              <a:rPr sz="2400"/>
              <a:t> </a:t>
            </a:r>
            <a:r>
              <a:rPr sz="2400" err="1"/>
              <a:t>karena</a:t>
            </a:r>
            <a:r>
              <a:rPr sz="2400"/>
              <a:t> </a:t>
            </a:r>
            <a:r>
              <a:rPr sz="2400" err="1"/>
              <a:t>masih</a:t>
            </a:r>
            <a:r>
              <a:rPr sz="2400"/>
              <a:t> </a:t>
            </a:r>
            <a:r>
              <a:rPr sz="2400" err="1"/>
              <a:t>lemahnya</a:t>
            </a:r>
            <a:r>
              <a:rPr sz="2400"/>
              <a:t> </a:t>
            </a:r>
            <a:r>
              <a:rPr sz="2400" err="1"/>
              <a:t>sistem</a:t>
            </a:r>
            <a:r>
              <a:rPr sz="2400"/>
              <a:t> </a:t>
            </a:r>
            <a:r>
              <a:rPr sz="2400" err="1"/>
              <a:t>keamanan</a:t>
            </a:r>
            <a:r>
              <a:rPr sz="2400"/>
              <a:t> </a:t>
            </a:r>
            <a:r>
              <a:rPr sz="2400" err="1"/>
              <a:t>komputer</a:t>
            </a:r>
            <a:r>
              <a:rPr sz="2400"/>
              <a:t>. </a:t>
            </a:r>
            <a:endParaRPr sz="2400"/>
          </a:p>
          <a:p>
            <a:pPr>
              <a:lnSpc>
                <a:spcPct val="90000"/>
              </a:lnSpc>
            </a:pPr>
            <a:r>
              <a:rPr sz="2400" err="1"/>
              <a:t>Pada</a:t>
            </a:r>
            <a:r>
              <a:rPr sz="2400"/>
              <a:t> </a:t>
            </a:r>
            <a:r>
              <a:rPr sz="2400" err="1"/>
              <a:t>dasarnya</a:t>
            </a:r>
            <a:r>
              <a:rPr sz="2400"/>
              <a:t> </a:t>
            </a:r>
            <a:r>
              <a:rPr sz="2400" err="1"/>
              <a:t>keamanan</a:t>
            </a:r>
            <a:r>
              <a:rPr sz="2400"/>
              <a:t> </a:t>
            </a:r>
            <a:r>
              <a:rPr sz="2400" err="1"/>
              <a:t>sistem</a:t>
            </a:r>
            <a:r>
              <a:rPr sz="2400"/>
              <a:t> </a:t>
            </a:r>
            <a:r>
              <a:rPr sz="2400" err="1"/>
              <a:t>dapat</a:t>
            </a:r>
            <a:r>
              <a:rPr sz="2400"/>
              <a:t> </a:t>
            </a:r>
            <a:r>
              <a:rPr sz="2400" err="1"/>
              <a:t>dibedakan</a:t>
            </a:r>
            <a:r>
              <a:rPr sz="2400"/>
              <a:t> </a:t>
            </a:r>
            <a:r>
              <a:rPr sz="2400" err="1"/>
              <a:t>menjadi</a:t>
            </a:r>
            <a:r>
              <a:rPr sz="2400"/>
              <a:t> </a:t>
            </a:r>
            <a:r>
              <a:rPr sz="2400" err="1"/>
              <a:t>tiga</a:t>
            </a:r>
            <a:r>
              <a:rPr sz="2400"/>
              <a:t> : </a:t>
            </a:r>
            <a:endParaRPr sz="2400"/>
          </a:p>
          <a:p>
            <a:pPr lvl="1">
              <a:lnSpc>
                <a:spcPct val="90000"/>
              </a:lnSpc>
            </a:pPr>
            <a:r>
              <a:rPr lang="id-ID" altLang="x-none" sz="2000" dirty="0"/>
              <a:t> </a:t>
            </a:r>
            <a:r>
              <a:rPr sz="2000"/>
              <a:t> </a:t>
            </a:r>
            <a:r>
              <a:rPr sz="2000" err="1"/>
              <a:t>Keamanan</a:t>
            </a:r>
            <a:r>
              <a:rPr sz="2000"/>
              <a:t> </a:t>
            </a:r>
            <a:r>
              <a:rPr sz="2000" err="1"/>
              <a:t>eksternal</a:t>
            </a:r>
            <a:r>
              <a:rPr sz="2000"/>
              <a:t> (external security) yang </a:t>
            </a:r>
            <a:r>
              <a:rPr sz="2000" err="1"/>
              <a:t>menyangkut</a:t>
            </a:r>
            <a:r>
              <a:rPr sz="2000"/>
              <a:t> </a:t>
            </a:r>
            <a:r>
              <a:rPr sz="2000" err="1"/>
              <a:t>keamanan</a:t>
            </a:r>
            <a:r>
              <a:rPr sz="2000"/>
              <a:t> </a:t>
            </a:r>
            <a:r>
              <a:rPr sz="2000" err="1"/>
              <a:t>komputer</a:t>
            </a:r>
            <a:r>
              <a:rPr sz="2000"/>
              <a:t> </a:t>
            </a:r>
            <a:r>
              <a:rPr sz="2000" err="1"/>
              <a:t>dari</a:t>
            </a:r>
            <a:r>
              <a:rPr sz="2000"/>
              <a:t> </a:t>
            </a:r>
            <a:r>
              <a:rPr sz="2000" err="1"/>
              <a:t>ancaman</a:t>
            </a:r>
            <a:r>
              <a:rPr sz="2000"/>
              <a:t> </a:t>
            </a:r>
            <a:r>
              <a:rPr sz="2000" err="1"/>
              <a:t>perusakan</a:t>
            </a:r>
            <a:r>
              <a:rPr sz="2000"/>
              <a:t> </a:t>
            </a:r>
            <a:r>
              <a:rPr sz="2000" err="1"/>
              <a:t>fisik</a:t>
            </a:r>
            <a:r>
              <a:rPr sz="2000"/>
              <a:t>.</a:t>
            </a:r>
            <a:endParaRPr sz="2000"/>
          </a:p>
          <a:p>
            <a:pPr lvl="1">
              <a:lnSpc>
                <a:spcPct val="90000"/>
              </a:lnSpc>
            </a:pPr>
            <a:r>
              <a:rPr sz="2000" err="1"/>
              <a:t>Keamanan</a:t>
            </a:r>
            <a:r>
              <a:rPr sz="2000"/>
              <a:t> interface (user interface security) yang </a:t>
            </a:r>
            <a:r>
              <a:rPr sz="2000" err="1"/>
              <a:t>berkaitan</a:t>
            </a:r>
            <a:r>
              <a:rPr sz="2000"/>
              <a:t> </a:t>
            </a:r>
            <a:r>
              <a:rPr sz="2000" err="1"/>
              <a:t>dengan</a:t>
            </a:r>
            <a:r>
              <a:rPr sz="2000"/>
              <a:t> </a:t>
            </a:r>
            <a:r>
              <a:rPr sz="2000" err="1"/>
              <a:t>identifikasi</a:t>
            </a:r>
            <a:r>
              <a:rPr sz="2000"/>
              <a:t> user </a:t>
            </a:r>
            <a:r>
              <a:rPr sz="2000" err="1"/>
              <a:t>sebelum</a:t>
            </a:r>
            <a:r>
              <a:rPr sz="2000"/>
              <a:t> </a:t>
            </a:r>
            <a:r>
              <a:rPr sz="2000" err="1"/>
              <a:t>menggunakan</a:t>
            </a:r>
            <a:r>
              <a:rPr sz="2000"/>
              <a:t> </a:t>
            </a:r>
            <a:r>
              <a:rPr sz="2000" err="1"/>
              <a:t>atau</a:t>
            </a:r>
            <a:r>
              <a:rPr sz="2000"/>
              <a:t> </a:t>
            </a:r>
            <a:r>
              <a:rPr sz="2000" err="1"/>
              <a:t>mengakses</a:t>
            </a:r>
            <a:r>
              <a:rPr sz="2000"/>
              <a:t> data </a:t>
            </a:r>
            <a:r>
              <a:rPr sz="2000" err="1"/>
              <a:t>maupun</a:t>
            </a:r>
            <a:r>
              <a:rPr sz="2000"/>
              <a:t> program </a:t>
            </a:r>
            <a:r>
              <a:rPr sz="2000" err="1"/>
              <a:t>dalam</a:t>
            </a:r>
            <a:r>
              <a:rPr sz="2000"/>
              <a:t> </a:t>
            </a:r>
            <a:r>
              <a:rPr sz="2000" err="1"/>
              <a:t>suatu</a:t>
            </a:r>
            <a:r>
              <a:rPr sz="2000"/>
              <a:t> </a:t>
            </a:r>
            <a:r>
              <a:rPr sz="2000" err="1"/>
              <a:t>komputer</a:t>
            </a:r>
            <a:r>
              <a:rPr sz="2000"/>
              <a:t>.</a:t>
            </a:r>
            <a:endParaRPr sz="2000"/>
          </a:p>
          <a:p>
            <a:pPr lvl="1">
              <a:lnSpc>
                <a:spcPct val="90000"/>
              </a:lnSpc>
            </a:pPr>
            <a:r>
              <a:rPr sz="2000" err="1"/>
              <a:t>Keamanan</a:t>
            </a:r>
            <a:r>
              <a:rPr sz="2000"/>
              <a:t> internal, </a:t>
            </a:r>
            <a:r>
              <a:rPr sz="2000" err="1"/>
              <a:t>yaitu</a:t>
            </a:r>
            <a:r>
              <a:rPr sz="2000"/>
              <a:t> </a:t>
            </a:r>
            <a:r>
              <a:rPr sz="2000" err="1"/>
              <a:t>keamanan</a:t>
            </a:r>
            <a:r>
              <a:rPr sz="2000"/>
              <a:t> yang </a:t>
            </a:r>
            <a:r>
              <a:rPr sz="2000" err="1"/>
              <a:t>berkaitan</a:t>
            </a:r>
            <a:r>
              <a:rPr sz="2000"/>
              <a:t> </a:t>
            </a:r>
            <a:r>
              <a:rPr sz="2000" err="1"/>
              <a:t>dengan</a:t>
            </a:r>
            <a:r>
              <a:rPr sz="2000"/>
              <a:t> </a:t>
            </a:r>
            <a:r>
              <a:rPr sz="2000" err="1"/>
              <a:t>keamanan</a:t>
            </a:r>
            <a:r>
              <a:rPr sz="2000"/>
              <a:t> hardware </a:t>
            </a:r>
            <a:r>
              <a:rPr sz="2000" err="1"/>
              <a:t>dan</a:t>
            </a:r>
            <a:r>
              <a:rPr sz="2000"/>
              <a:t> </a:t>
            </a:r>
            <a:r>
              <a:rPr sz="2000" err="1"/>
              <a:t>sistem</a:t>
            </a:r>
            <a:r>
              <a:rPr sz="2000"/>
              <a:t> </a:t>
            </a:r>
            <a:r>
              <a:rPr sz="2000" err="1"/>
              <a:t>operasi</a:t>
            </a:r>
            <a:r>
              <a:rPr sz="2000"/>
              <a:t> </a:t>
            </a:r>
            <a:r>
              <a:rPr sz="2000" err="1"/>
              <a:t>dalam</a:t>
            </a:r>
            <a:r>
              <a:rPr sz="2000"/>
              <a:t> </a:t>
            </a:r>
            <a:r>
              <a:rPr sz="2000" err="1"/>
              <a:t>menjaga</a:t>
            </a:r>
            <a:r>
              <a:rPr sz="2000"/>
              <a:t> </a:t>
            </a:r>
            <a:r>
              <a:rPr sz="2000" err="1"/>
              <a:t>sekuritas</a:t>
            </a:r>
            <a:r>
              <a:rPr sz="2000"/>
              <a:t> </a:t>
            </a:r>
            <a:r>
              <a:rPr sz="2000" err="1"/>
              <a:t>dan</a:t>
            </a:r>
            <a:r>
              <a:rPr sz="2000"/>
              <a:t> </a:t>
            </a:r>
            <a:r>
              <a:rPr sz="2000" err="1"/>
              <a:t>integritas</a:t>
            </a:r>
            <a:r>
              <a:rPr sz="2000"/>
              <a:t> </a:t>
            </a:r>
            <a:r>
              <a:rPr sz="2000" err="1"/>
              <a:t>suatu</a:t>
            </a:r>
            <a:r>
              <a:rPr sz="2000"/>
              <a:t> data.</a:t>
            </a:r>
            <a:endParaRPr lang="id-ID" altLang="x-none" sz="20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59106" name="Placeholder Teks 559105"/>
          <p:cNvSpPr>
            <a:spLocks noGrp="1"/>
          </p:cNvSpPr>
          <p:nvPr>
            <p:ph type="body" idx="1"/>
          </p:nvPr>
        </p:nvSpPr>
        <p:spPr>
          <a:xfrm>
            <a:off x="287338" y="584200"/>
            <a:ext cx="8353425" cy="5076825"/>
          </a:xfrm>
          <a:ln/>
        </p:spPr>
        <p:txBody>
          <a:bodyPr lIns="92075" tIns="46038" rIns="92075" bIns="46038"/>
          <a:p>
            <a:pPr>
              <a:lnSpc>
                <a:spcPct val="80000"/>
              </a:lnSpc>
            </a:pPr>
            <a:r>
              <a:rPr sz="2800" b="1" err="1"/>
              <a:t>Teknik</a:t>
            </a:r>
            <a:r>
              <a:rPr sz="2800" b="1"/>
              <a:t> </a:t>
            </a:r>
            <a:r>
              <a:rPr sz="2800" b="1" err="1"/>
              <a:t>Merancang</a:t>
            </a:r>
            <a:r>
              <a:rPr sz="2800" b="1"/>
              <a:t> Model Basis Data</a:t>
            </a:r>
            <a:endParaRPr lang="id-ID" altLang="x-none" sz="2800" b="1" dirty="0"/>
          </a:p>
          <a:p>
            <a:pPr>
              <a:lnSpc>
                <a:spcPct val="80000"/>
              </a:lnSpc>
            </a:pPr>
            <a:r>
              <a:rPr sz="1800" b="1" err="1"/>
              <a:t>Dalam</a:t>
            </a:r>
            <a:r>
              <a:rPr sz="1800" b="1"/>
              <a:t> DBMS </a:t>
            </a:r>
            <a:r>
              <a:rPr sz="1800" b="1" err="1"/>
              <a:t>terdapat</a:t>
            </a:r>
            <a:r>
              <a:rPr sz="1800" b="1"/>
              <a:t> </a:t>
            </a:r>
            <a:r>
              <a:rPr sz="1800" b="1" err="1"/>
              <a:t>beberapa</a:t>
            </a:r>
            <a:r>
              <a:rPr sz="1800" b="1"/>
              <a:t> model basis data yang </a:t>
            </a:r>
            <a:r>
              <a:rPr sz="1800" b="1" err="1"/>
              <a:t>digunakan</a:t>
            </a:r>
            <a:r>
              <a:rPr sz="1800" b="1"/>
              <a:t> yang </a:t>
            </a:r>
            <a:r>
              <a:rPr sz="1800" b="1" err="1"/>
              <a:t>menyatakan</a:t>
            </a:r>
            <a:r>
              <a:rPr sz="1800" b="1"/>
              <a:t> </a:t>
            </a:r>
            <a:r>
              <a:rPr sz="1800" b="1" err="1"/>
              <a:t>hubungan</a:t>
            </a:r>
            <a:r>
              <a:rPr sz="1800" b="1"/>
              <a:t> </a:t>
            </a:r>
            <a:r>
              <a:rPr sz="1800" b="1" err="1"/>
              <a:t>antara</a:t>
            </a:r>
            <a:r>
              <a:rPr sz="1800" b="1"/>
              <a:t> record-record yang </a:t>
            </a:r>
            <a:r>
              <a:rPr sz="1800" b="1" err="1"/>
              <a:t>ada</a:t>
            </a:r>
            <a:r>
              <a:rPr sz="1800" b="1"/>
              <a:t> </a:t>
            </a:r>
            <a:r>
              <a:rPr sz="1800" b="1" err="1"/>
              <a:t>dalam</a:t>
            </a:r>
            <a:r>
              <a:rPr sz="1800" b="1"/>
              <a:t> </a:t>
            </a:r>
            <a:r>
              <a:rPr sz="1800" b="1" err="1"/>
              <a:t>basisdata</a:t>
            </a:r>
            <a:r>
              <a:rPr sz="1800" b="1"/>
              <a:t> </a:t>
            </a:r>
            <a:r>
              <a:rPr sz="1800" b="1" err="1"/>
              <a:t>yaitu</a:t>
            </a:r>
            <a:r>
              <a:rPr sz="1800" b="1"/>
              <a:t> :</a:t>
            </a:r>
            <a:endParaRPr sz="1800" b="1"/>
          </a:p>
          <a:p>
            <a:pPr lvl="1">
              <a:lnSpc>
                <a:spcPct val="80000"/>
              </a:lnSpc>
            </a:pPr>
            <a:r>
              <a:rPr sz="1600" b="1"/>
              <a:t>Flat file (Tabular) : data </a:t>
            </a:r>
            <a:r>
              <a:rPr sz="1600" b="1" err="1"/>
              <a:t>terletak</a:t>
            </a:r>
            <a:r>
              <a:rPr sz="1600" b="1"/>
              <a:t> </a:t>
            </a:r>
            <a:r>
              <a:rPr sz="1600" b="1" err="1"/>
              <a:t>didalam</a:t>
            </a:r>
            <a:r>
              <a:rPr sz="1600" b="1"/>
              <a:t> </a:t>
            </a:r>
            <a:r>
              <a:rPr sz="1600" b="1" err="1"/>
              <a:t>tabel</a:t>
            </a:r>
            <a:r>
              <a:rPr sz="1600" b="1"/>
              <a:t> </a:t>
            </a:r>
            <a:r>
              <a:rPr sz="1600" b="1" err="1"/>
              <a:t>tunggal</a:t>
            </a:r>
            <a:r>
              <a:rPr sz="1600" b="1"/>
              <a:t> </a:t>
            </a:r>
            <a:endParaRPr sz="1600" b="1"/>
          </a:p>
          <a:p>
            <a:pPr lvl="1">
              <a:lnSpc>
                <a:spcPct val="80000"/>
              </a:lnSpc>
            </a:pPr>
            <a:r>
              <a:rPr sz="1600" b="1" err="1"/>
              <a:t>Hirarchical</a:t>
            </a:r>
            <a:r>
              <a:rPr sz="1600" b="1"/>
              <a:t> : </a:t>
            </a:r>
            <a:r>
              <a:rPr sz="1600" b="1" err="1"/>
              <a:t>mengunakan</a:t>
            </a:r>
            <a:r>
              <a:rPr sz="1600" b="1"/>
              <a:t> </a:t>
            </a:r>
            <a:r>
              <a:rPr sz="1600" b="1" err="1"/>
              <a:t>pola</a:t>
            </a:r>
            <a:r>
              <a:rPr sz="1600" b="1"/>
              <a:t> </a:t>
            </a:r>
            <a:r>
              <a:rPr sz="1600" b="1" err="1"/>
              <a:t>Induk-anak</a:t>
            </a:r>
            <a:r>
              <a:rPr sz="1600" b="1"/>
              <a:t> (</a:t>
            </a:r>
            <a:r>
              <a:rPr sz="1600" b="1" i="1"/>
              <a:t>parent-child</a:t>
            </a:r>
            <a:r>
              <a:rPr sz="1600" b="1"/>
              <a:t>)</a:t>
            </a:r>
            <a:endParaRPr sz="1600" b="1"/>
          </a:p>
          <a:p>
            <a:pPr lvl="1">
              <a:lnSpc>
                <a:spcPct val="80000"/>
              </a:lnSpc>
            </a:pPr>
            <a:r>
              <a:rPr sz="1600" b="1"/>
              <a:t>Network :  </a:t>
            </a:r>
            <a:r>
              <a:rPr sz="1600" b="1" err="1"/>
              <a:t>disebut</a:t>
            </a:r>
            <a:r>
              <a:rPr sz="1600" b="1"/>
              <a:t> </a:t>
            </a:r>
            <a:r>
              <a:rPr sz="1600" b="1" err="1"/>
              <a:t>juga</a:t>
            </a:r>
            <a:r>
              <a:rPr sz="1600" b="1"/>
              <a:t> DBTG (</a:t>
            </a:r>
            <a:r>
              <a:rPr sz="1600" b="1" i="1"/>
              <a:t>database task group</a:t>
            </a:r>
            <a:r>
              <a:rPr sz="1600" b="1"/>
              <a:t>) or CODASYL (</a:t>
            </a:r>
            <a:r>
              <a:rPr sz="1600" b="1" i="1" err="1"/>
              <a:t>converence</a:t>
            </a:r>
            <a:r>
              <a:rPr sz="1600" b="1" i="1"/>
              <a:t> on data system language</a:t>
            </a:r>
            <a:r>
              <a:rPr sz="1600" b="1"/>
              <a:t>)</a:t>
            </a:r>
            <a:endParaRPr sz="1600" b="1"/>
          </a:p>
          <a:p>
            <a:pPr lvl="1">
              <a:lnSpc>
                <a:spcPct val="80000"/>
              </a:lnSpc>
            </a:pPr>
            <a:r>
              <a:rPr sz="1600" b="1"/>
              <a:t>Relational : </a:t>
            </a:r>
            <a:r>
              <a:rPr sz="1600" b="1" err="1"/>
              <a:t>terdiri</a:t>
            </a:r>
            <a:r>
              <a:rPr sz="1600" b="1"/>
              <a:t> </a:t>
            </a:r>
            <a:r>
              <a:rPr sz="1600" b="1" err="1"/>
              <a:t>dari</a:t>
            </a:r>
            <a:r>
              <a:rPr sz="1600" b="1"/>
              <a:t> </a:t>
            </a:r>
            <a:r>
              <a:rPr sz="1600" b="1" err="1"/>
              <a:t>tabel-tabel</a:t>
            </a:r>
            <a:r>
              <a:rPr sz="1600" b="1"/>
              <a:t> </a:t>
            </a:r>
            <a:r>
              <a:rPr sz="1600" b="1" err="1"/>
              <a:t>termonalisasi</a:t>
            </a:r>
            <a:r>
              <a:rPr sz="1600" b="1"/>
              <a:t> </a:t>
            </a:r>
            <a:r>
              <a:rPr sz="1600" b="1" err="1"/>
              <a:t>dengan</a:t>
            </a:r>
            <a:r>
              <a:rPr sz="1600" b="1"/>
              <a:t> field-field </a:t>
            </a:r>
            <a:r>
              <a:rPr sz="1600" b="1" err="1"/>
              <a:t>kunci</a:t>
            </a:r>
            <a:r>
              <a:rPr sz="1600" b="1"/>
              <a:t> </a:t>
            </a:r>
            <a:r>
              <a:rPr sz="1600" b="1" err="1"/>
              <a:t>sebagai</a:t>
            </a:r>
            <a:r>
              <a:rPr sz="1600" b="1"/>
              <a:t> </a:t>
            </a:r>
            <a:r>
              <a:rPr sz="1600" b="1" err="1"/>
              <a:t>penghubung</a:t>
            </a:r>
            <a:r>
              <a:rPr sz="1600" b="1"/>
              <a:t> relational </a:t>
            </a:r>
            <a:r>
              <a:rPr sz="1600" b="1" err="1"/>
              <a:t>antar</a:t>
            </a:r>
            <a:r>
              <a:rPr sz="1600" b="1"/>
              <a:t> </a:t>
            </a:r>
            <a:r>
              <a:rPr sz="1600" b="1" err="1"/>
              <a:t>tabel</a:t>
            </a:r>
            <a:endParaRPr lang="id-ID" altLang="x-none" sz="1600" b="1" dirty="0"/>
          </a:p>
          <a:p>
            <a:pPr>
              <a:lnSpc>
                <a:spcPct val="80000"/>
              </a:lnSpc>
            </a:pPr>
            <a:r>
              <a:rPr sz="1800" b="1" err="1"/>
              <a:t>Sebetulnya</a:t>
            </a:r>
            <a:r>
              <a:rPr sz="1800" b="1"/>
              <a:t> </a:t>
            </a:r>
            <a:r>
              <a:rPr sz="1800" b="1" err="1"/>
              <a:t>terdapat</a:t>
            </a:r>
            <a:r>
              <a:rPr sz="1800" b="1"/>
              <a:t> </a:t>
            </a:r>
            <a:r>
              <a:rPr sz="1800" b="1" err="1"/>
              <a:t>teknik</a:t>
            </a:r>
            <a:r>
              <a:rPr sz="1800" b="1"/>
              <a:t> yang </a:t>
            </a:r>
            <a:r>
              <a:rPr sz="1800" b="1" err="1"/>
              <a:t>lebih</a:t>
            </a:r>
            <a:r>
              <a:rPr sz="1800" b="1"/>
              <a:t> </a:t>
            </a:r>
            <a:r>
              <a:rPr sz="1800" b="1" err="1"/>
              <a:t>baru</a:t>
            </a:r>
            <a:r>
              <a:rPr sz="1800" b="1"/>
              <a:t> </a:t>
            </a:r>
            <a:r>
              <a:rPr sz="1800" b="1" err="1"/>
              <a:t>dari</a:t>
            </a:r>
            <a:r>
              <a:rPr sz="1800" b="1"/>
              <a:t> model </a:t>
            </a:r>
            <a:r>
              <a:rPr sz="1800" b="1" err="1"/>
              <a:t>relasional</a:t>
            </a:r>
            <a:r>
              <a:rPr sz="1800" b="1"/>
              <a:t> </a:t>
            </a:r>
            <a:r>
              <a:rPr lang="id-ID" altLang="x-none" sz="1800" b="1" dirty="0"/>
              <a:t>yaitu</a:t>
            </a:r>
            <a:r>
              <a:rPr sz="1800" b="1"/>
              <a:t>:</a:t>
            </a:r>
            <a:endParaRPr sz="1800" b="1"/>
          </a:p>
          <a:p>
            <a:pPr lvl="1">
              <a:lnSpc>
                <a:spcPct val="80000"/>
              </a:lnSpc>
            </a:pPr>
            <a:r>
              <a:rPr sz="1600" b="1"/>
              <a:t>DBMS </a:t>
            </a:r>
            <a:r>
              <a:rPr sz="1600" b="1" err="1"/>
              <a:t>Deduktif</a:t>
            </a:r>
            <a:endParaRPr sz="1600" b="1"/>
          </a:p>
          <a:p>
            <a:pPr lvl="1">
              <a:lnSpc>
                <a:spcPct val="80000"/>
              </a:lnSpc>
            </a:pPr>
            <a:r>
              <a:rPr sz="1600" b="1"/>
              <a:t>DBMS </a:t>
            </a:r>
            <a:r>
              <a:rPr sz="1600" b="1" err="1"/>
              <a:t>Pakar</a:t>
            </a:r>
            <a:endParaRPr sz="1600" b="1"/>
          </a:p>
          <a:p>
            <a:pPr lvl="1">
              <a:lnSpc>
                <a:spcPct val="80000"/>
              </a:lnSpc>
            </a:pPr>
            <a:r>
              <a:rPr sz="1600" b="1"/>
              <a:t>DBMS </a:t>
            </a:r>
            <a:r>
              <a:rPr sz="1600" b="1" err="1"/>
              <a:t>Semantik</a:t>
            </a:r>
            <a:endParaRPr sz="1600" b="1"/>
          </a:p>
          <a:p>
            <a:pPr lvl="1">
              <a:lnSpc>
                <a:spcPct val="80000"/>
              </a:lnSpc>
            </a:pPr>
            <a:r>
              <a:rPr sz="1600" b="1"/>
              <a:t>DBMS </a:t>
            </a:r>
            <a:r>
              <a:rPr sz="1600" b="1" err="1"/>
              <a:t>berorientasi</a:t>
            </a:r>
            <a:r>
              <a:rPr sz="1600" b="1"/>
              <a:t> </a:t>
            </a:r>
            <a:r>
              <a:rPr sz="1600" b="1" err="1"/>
              <a:t>objek</a:t>
            </a:r>
            <a:endParaRPr sz="1600" b="1"/>
          </a:p>
          <a:p>
            <a:pPr lvl="1">
              <a:lnSpc>
                <a:spcPct val="80000"/>
              </a:lnSpc>
            </a:pPr>
            <a:r>
              <a:rPr sz="1600" b="1"/>
              <a:t>DBMS </a:t>
            </a:r>
            <a:r>
              <a:rPr sz="1600" b="1" err="1"/>
              <a:t>relasional</a:t>
            </a:r>
            <a:r>
              <a:rPr sz="1600" b="1"/>
              <a:t> universal.</a:t>
            </a:r>
            <a:endParaRPr lang="id-ID" altLang="x-none" sz="1600" b="1" dirty="0"/>
          </a:p>
          <a:p>
            <a:pPr lvl="1">
              <a:lnSpc>
                <a:spcPct val="80000"/>
              </a:lnSpc>
              <a:buNone/>
            </a:pPr>
            <a:r>
              <a:rPr lang="id-ID" altLang="x-none" sz="1600" b="1" dirty="0"/>
              <a:t>Namun teknik tersebut masih relatif jarang digunakan saat ini. Sedangkan teknik relasional telah didukung dan merupakan standart dari bahasa SQL.</a:t>
            </a:r>
            <a:endParaRPr lang="id-ID" altLang="x-none" sz="1600" b="1" dirty="0"/>
          </a:p>
          <a:p>
            <a:pPr>
              <a:lnSpc>
                <a:spcPct val="80000"/>
              </a:lnSpc>
            </a:pPr>
            <a:r>
              <a:rPr sz="1800" b="1" err="1"/>
              <a:t>Pendekatan</a:t>
            </a:r>
            <a:r>
              <a:rPr sz="1800" b="1"/>
              <a:t> paling </a:t>
            </a:r>
            <a:r>
              <a:rPr sz="1800" b="1" err="1"/>
              <a:t>umum</a:t>
            </a:r>
            <a:r>
              <a:rPr sz="1800" b="1"/>
              <a:t> </a:t>
            </a:r>
            <a:r>
              <a:rPr sz="1800" b="1" err="1"/>
              <a:t>dan</a:t>
            </a:r>
            <a:r>
              <a:rPr sz="1800" b="1"/>
              <a:t> </a:t>
            </a:r>
            <a:r>
              <a:rPr sz="1800" b="1" err="1"/>
              <a:t>banyak</a:t>
            </a:r>
            <a:r>
              <a:rPr sz="1800" b="1"/>
              <a:t> </a:t>
            </a:r>
            <a:r>
              <a:rPr sz="1800" b="1" err="1"/>
              <a:t>digunakan</a:t>
            </a:r>
            <a:r>
              <a:rPr sz="1800" b="1"/>
              <a:t> </a:t>
            </a:r>
            <a:r>
              <a:rPr sz="1800" b="1" err="1"/>
              <a:t>dalam</a:t>
            </a:r>
            <a:r>
              <a:rPr sz="1800" b="1"/>
              <a:t> </a:t>
            </a:r>
            <a:r>
              <a:rPr sz="1800" b="1" err="1"/>
              <a:t>melakukan</a:t>
            </a:r>
            <a:r>
              <a:rPr sz="1800" b="1"/>
              <a:t> </a:t>
            </a:r>
            <a:r>
              <a:rPr sz="1800" b="1" err="1"/>
              <a:t>perancangan</a:t>
            </a:r>
            <a:r>
              <a:rPr sz="1800" b="1"/>
              <a:t> model </a:t>
            </a:r>
            <a:r>
              <a:rPr sz="1800" b="1" err="1"/>
              <a:t>konseptual</a:t>
            </a:r>
            <a:r>
              <a:rPr sz="1800" b="1"/>
              <a:t> </a:t>
            </a:r>
            <a:r>
              <a:rPr sz="1800" b="1" err="1"/>
              <a:t>adalah</a:t>
            </a:r>
            <a:r>
              <a:rPr sz="1800" b="1"/>
              <a:t> </a:t>
            </a:r>
            <a:r>
              <a:rPr sz="1800" b="1" err="1"/>
              <a:t>dengan</a:t>
            </a:r>
            <a:r>
              <a:rPr sz="1800" b="1"/>
              <a:t> </a:t>
            </a:r>
            <a:r>
              <a:rPr sz="1800" b="1" err="1"/>
              <a:t>menggunakan</a:t>
            </a:r>
            <a:r>
              <a:rPr sz="1800" b="1"/>
              <a:t> model data relational</a:t>
            </a:r>
            <a:r>
              <a:rPr lang="id-ID" altLang="x-none" sz="1800" b="1" dirty="0"/>
              <a:t>, yang </a:t>
            </a:r>
            <a:r>
              <a:rPr sz="1800" b="1" err="1"/>
              <a:t>memiliki</a:t>
            </a:r>
            <a:r>
              <a:rPr sz="1800" b="1"/>
              <a:t> </a:t>
            </a:r>
            <a:r>
              <a:rPr sz="1800" b="1" err="1"/>
              <a:t>dua</a:t>
            </a:r>
            <a:r>
              <a:rPr sz="1800" b="1"/>
              <a:t> </a:t>
            </a:r>
            <a:r>
              <a:rPr sz="1800" b="1" err="1"/>
              <a:t>buah</a:t>
            </a:r>
            <a:r>
              <a:rPr sz="1800" b="1"/>
              <a:t> </a:t>
            </a:r>
            <a:r>
              <a:rPr sz="1800" b="1" err="1"/>
              <a:t>teknik</a:t>
            </a:r>
            <a:r>
              <a:rPr sz="1800" b="1"/>
              <a:t>, </a:t>
            </a:r>
            <a:r>
              <a:rPr sz="1800" b="1" err="1"/>
              <a:t>yaitu</a:t>
            </a:r>
            <a:r>
              <a:rPr sz="1800" b="1"/>
              <a:t> :</a:t>
            </a:r>
            <a:endParaRPr sz="1800" b="1"/>
          </a:p>
          <a:p>
            <a:pPr lvl="1">
              <a:lnSpc>
                <a:spcPct val="80000"/>
              </a:lnSpc>
            </a:pPr>
            <a:r>
              <a:rPr sz="1600" b="1" err="1"/>
              <a:t>Teknik</a:t>
            </a:r>
            <a:r>
              <a:rPr sz="1600" b="1"/>
              <a:t> </a:t>
            </a:r>
            <a:r>
              <a:rPr sz="1600" b="1" err="1"/>
              <a:t>Normalisasi</a:t>
            </a:r>
            <a:endParaRPr sz="1600" b="1"/>
          </a:p>
          <a:p>
            <a:pPr lvl="1">
              <a:lnSpc>
                <a:spcPct val="80000"/>
              </a:lnSpc>
            </a:pPr>
            <a:r>
              <a:rPr sz="1600" b="1" err="1"/>
              <a:t>Teknik</a:t>
            </a:r>
            <a:r>
              <a:rPr sz="1600" b="1"/>
              <a:t> Entity Relationship Diagram (ERD)</a:t>
            </a:r>
            <a:r>
              <a:rPr sz="1600"/>
              <a:t> </a:t>
            </a:r>
            <a:endParaRPr lang="id-ID" altLang="x-none" sz="16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0130" name="Placeholder Teks 560129"/>
          <p:cNvSpPr>
            <a:spLocks noGrp="1"/>
          </p:cNvSpPr>
          <p:nvPr>
            <p:ph type="body" idx="1"/>
          </p:nvPr>
        </p:nvSpPr>
        <p:spPr>
          <a:xfrm>
            <a:off x="323850" y="622300"/>
            <a:ext cx="8361363" cy="4643438"/>
          </a:xfrm>
          <a:ln/>
        </p:spPr>
        <p:txBody>
          <a:bodyPr lIns="92075" tIns="46038" rIns="92075" bIns="46038"/>
          <a:p>
            <a:pPr>
              <a:lnSpc>
                <a:spcPct val="80000"/>
              </a:lnSpc>
            </a:pPr>
            <a:r>
              <a:rPr lang="id-ID" altLang="x-none" sz="2800" b="1" dirty="0"/>
              <a:t>Teknik Normalisasi</a:t>
            </a:r>
            <a:endParaRPr lang="id-ID" altLang="x-none" sz="2800" dirty="0"/>
          </a:p>
          <a:p>
            <a:pPr>
              <a:lnSpc>
                <a:spcPct val="80000"/>
              </a:lnSpc>
            </a:pPr>
            <a:r>
              <a:rPr lang="id-ID" altLang="x-none" sz="2400" dirty="0"/>
              <a:t>Normalisasi merupakan sebuah teknik relasi basis data dengan melakukan proses pengelompokkan data elemen menjadi tabel yang menunjukkan entitas dan relasinya. Pada proses normalisasi selalu diuji pada beberapa kondisi, apakah terdapat kesulitan dalam menambah (</a:t>
            </a:r>
            <a:r>
              <a:rPr lang="id-ID" altLang="x-none" sz="2400" i="1" dirty="0"/>
              <a:t>insert</a:t>
            </a:r>
            <a:r>
              <a:rPr lang="id-ID" altLang="x-none" sz="2400" dirty="0"/>
              <a:t>), menghapus (</a:t>
            </a:r>
            <a:r>
              <a:rPr lang="id-ID" altLang="x-none" sz="2400" i="1" dirty="0"/>
              <a:t>delete</a:t>
            </a:r>
            <a:r>
              <a:rPr lang="id-ID" altLang="x-none" sz="2400" dirty="0"/>
              <a:t>), mengubah (</a:t>
            </a:r>
            <a:r>
              <a:rPr lang="id-ID" altLang="x-none" sz="2400" i="1" dirty="0"/>
              <a:t>update</a:t>
            </a:r>
            <a:r>
              <a:rPr lang="id-ID" altLang="x-none" sz="2400" dirty="0"/>
              <a:t>), mengambil (</a:t>
            </a:r>
            <a:r>
              <a:rPr lang="id-ID" altLang="x-none" sz="2400" i="1" dirty="0"/>
              <a:t>retrive</a:t>
            </a:r>
            <a:r>
              <a:rPr lang="id-ID" altLang="x-none" sz="2400" dirty="0"/>
              <a:t>) pada suatu database. Jika terdapat kesulitan maka tabel tersebut dipecah atau dibagi lagi menjadi beberapa tabel lagi hingga pemakaian database menjadi optimal.</a:t>
            </a:r>
            <a:endParaRPr lang="id-ID" altLang="x-none" sz="2400" dirty="0"/>
          </a:p>
          <a:p>
            <a:pPr>
              <a:lnSpc>
                <a:spcPct val="80000"/>
              </a:lnSpc>
            </a:pPr>
            <a:r>
              <a:rPr lang="id-ID" altLang="x-none" sz="2400" dirty="0"/>
              <a:t>Sebuah teknik normalisasi digunakan untuk memproduksi sebuah model data yang memenuhi kriteria kualitas sebagai berikut :</a:t>
            </a:r>
            <a:endParaRPr lang="id-ID" altLang="x-none" sz="2400" dirty="0"/>
          </a:p>
          <a:p>
            <a:pPr lvl="1">
              <a:lnSpc>
                <a:spcPct val="80000"/>
              </a:lnSpc>
            </a:pPr>
            <a:r>
              <a:rPr lang="id-ID" altLang="x-none" sz="2000" dirty="0"/>
              <a:t>Model data yang bagus adalah data yang modelnya sederhana. </a:t>
            </a:r>
            <a:endParaRPr lang="id-ID" altLang="x-none" sz="2000" dirty="0"/>
          </a:p>
          <a:p>
            <a:pPr lvl="1">
              <a:lnSpc>
                <a:spcPct val="80000"/>
              </a:lnSpc>
            </a:pPr>
            <a:r>
              <a:rPr lang="id-ID" altLang="x-none" sz="2000" dirty="0"/>
              <a:t>Model data yang baik secara esensi adalah tidak redundan (rangkap). </a:t>
            </a:r>
            <a:endParaRPr lang="id-ID" altLang="x-none" sz="2000" dirty="0"/>
          </a:p>
          <a:p>
            <a:pPr lvl="1">
              <a:lnSpc>
                <a:spcPct val="80000"/>
              </a:lnSpc>
            </a:pPr>
            <a:r>
              <a:rPr lang="id-ID" altLang="x-none" sz="2000" dirty="0"/>
              <a:t>Model data yang baik harus fleksibel dan dapat disesuaikan dengan kebutuhan masa depan. </a:t>
            </a:r>
            <a:endParaRPr lang="id-ID" altLang="x-none" sz="20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1154" name="Placeholder Teks 561153"/>
          <p:cNvSpPr>
            <a:spLocks noGrp="1"/>
          </p:cNvSpPr>
          <p:nvPr>
            <p:ph type="body" idx="1"/>
          </p:nvPr>
        </p:nvSpPr>
        <p:spPr>
          <a:xfrm>
            <a:off x="323850" y="620713"/>
            <a:ext cx="8424863" cy="4895850"/>
          </a:xfrm>
          <a:ln/>
        </p:spPr>
        <p:txBody>
          <a:bodyPr lIns="92075" tIns="46038" rIns="92075" bIns="46038"/>
          <a:p>
            <a:pPr>
              <a:lnSpc>
                <a:spcPct val="90000"/>
              </a:lnSpc>
            </a:pPr>
            <a:r>
              <a:rPr lang="id-ID" altLang="x-none" sz="2400" dirty="0"/>
              <a:t>Untuk membentuk dalam keadaan ternormalisasi, maka perlu diketahui konsep tentang Field (atribut kunci), dan ketergantungan fungsi (</a:t>
            </a:r>
            <a:r>
              <a:rPr lang="id-ID" altLang="x-none" sz="2400" i="1" dirty="0"/>
              <a:t>functional dependency</a:t>
            </a:r>
            <a:r>
              <a:rPr lang="id-ID" altLang="x-none" sz="2400" dirty="0"/>
              <a:t>).Setiap file memiliki kunci (</a:t>
            </a:r>
            <a:r>
              <a:rPr lang="id-ID" altLang="x-none" sz="2400" i="1" dirty="0"/>
              <a:t>key</a:t>
            </a:r>
            <a:r>
              <a:rPr lang="id-ID" altLang="x-none" sz="2400" dirty="0"/>
              <a:t>) file berupa satu field yang dapat mewakili record. </a:t>
            </a:r>
            <a:endParaRPr lang="id-ID" altLang="x-none" sz="2400" dirty="0"/>
          </a:p>
          <a:p>
            <a:pPr>
              <a:lnSpc>
                <a:spcPct val="90000"/>
              </a:lnSpc>
            </a:pPr>
            <a:r>
              <a:rPr lang="id-ID" altLang="x-none" sz="2400" dirty="0"/>
              <a:t>Kunci (</a:t>
            </a:r>
            <a:r>
              <a:rPr lang="id-ID" altLang="x-none" sz="2400" i="1" dirty="0"/>
              <a:t>key</a:t>
            </a:r>
            <a:r>
              <a:rPr lang="id-ID" altLang="x-none" sz="2400" dirty="0"/>
              <a:t>) dalam sebuah file yang akan dijadikan sebagai relasi dibedakan menjadi :</a:t>
            </a:r>
            <a:endParaRPr lang="id-ID" altLang="x-none" sz="2400" b="1" dirty="0"/>
          </a:p>
          <a:p>
            <a:pPr lvl="1">
              <a:lnSpc>
                <a:spcPct val="90000"/>
              </a:lnSpc>
            </a:pPr>
            <a:r>
              <a:rPr lang="id-ID" altLang="x-none" sz="2000" b="1" dirty="0"/>
              <a:t>Kunci Primer</a:t>
            </a:r>
            <a:r>
              <a:rPr lang="id-ID" altLang="x-none" sz="2000" dirty="0"/>
              <a:t> (</a:t>
            </a:r>
            <a:r>
              <a:rPr lang="id-ID" altLang="x-none" sz="2000" i="1" dirty="0"/>
              <a:t>Primary Key</a:t>
            </a:r>
            <a:r>
              <a:rPr lang="id-ID" altLang="x-none" sz="2000" dirty="0"/>
              <a:t>). Merupakan kunci yang dibentuk dari sebuah field (atribut) yang selain bersifat unik juga dapat mewakili setiap kejadian dari suatu entitas. Contoh NIP (nomor induk pegawai), mewakili setiap pegawai yang nomornya tidak mungkin sama. Contoh lain NIM (nomor induk mahasiswa), Nomor KTP (NIK), nomor rekening, dan sebagainya.</a:t>
            </a:r>
            <a:endParaRPr lang="id-ID" altLang="x-none" sz="2000" b="1" dirty="0"/>
          </a:p>
          <a:p>
            <a:pPr lvl="1">
              <a:lnSpc>
                <a:spcPct val="90000"/>
              </a:lnSpc>
            </a:pPr>
            <a:r>
              <a:rPr lang="id-ID" altLang="x-none" sz="2000" b="1" dirty="0"/>
              <a:t>Kunci Alternatif </a:t>
            </a:r>
            <a:r>
              <a:rPr lang="id-ID" altLang="x-none" sz="2000" dirty="0"/>
              <a:t>(</a:t>
            </a:r>
            <a:r>
              <a:rPr lang="id-ID" altLang="x-none" sz="2000" i="1" dirty="0"/>
              <a:t>Alternate key</a:t>
            </a:r>
            <a:r>
              <a:rPr lang="id-ID" altLang="x-none" sz="2000" dirty="0"/>
              <a:t>). Merupakan kunci kandidat yang tidak dipakai (tidak terpilih) sebagai </a:t>
            </a:r>
            <a:r>
              <a:rPr lang="id-ID" altLang="x-none" sz="2000" i="1" dirty="0"/>
              <a:t>primary key</a:t>
            </a:r>
            <a:r>
              <a:rPr lang="id-ID" altLang="x-none" sz="2000" dirty="0"/>
              <a:t>.</a:t>
            </a:r>
            <a:endParaRPr lang="id-ID" altLang="x-none" sz="2000" b="1" dirty="0"/>
          </a:p>
          <a:p>
            <a:pPr lvl="1">
              <a:lnSpc>
                <a:spcPct val="90000"/>
              </a:lnSpc>
            </a:pPr>
            <a:r>
              <a:rPr lang="id-ID" altLang="x-none" sz="2000" b="1" dirty="0"/>
              <a:t>Kunci Tamu </a:t>
            </a:r>
            <a:r>
              <a:rPr lang="id-ID" altLang="x-none" sz="2000" dirty="0"/>
              <a:t>(</a:t>
            </a:r>
            <a:r>
              <a:rPr lang="id-ID" altLang="x-none" sz="2000" i="1" dirty="0"/>
              <a:t>Forign Key</a:t>
            </a:r>
            <a:r>
              <a:rPr lang="id-ID" altLang="x-none" sz="2000" dirty="0"/>
              <a:t>). Merupakan satu atribut (field) yang melengkapi satu relasi yang menunjukkan ke induknya.</a:t>
            </a:r>
            <a:endParaRPr lang="id-ID" altLang="x-none" sz="2000" dirty="0"/>
          </a:p>
          <a:p>
            <a:pPr lvl="1">
              <a:lnSpc>
                <a:spcPct val="90000"/>
              </a:lnSpc>
              <a:buNone/>
            </a:pPr>
            <a:endParaRPr lang="id-ID" altLang="x-none" sz="2000" dirty="0"/>
          </a:p>
          <a:p>
            <a:pPr lvl="1">
              <a:lnSpc>
                <a:spcPct val="90000"/>
              </a:lnSpc>
              <a:buNone/>
            </a:pPr>
            <a:endParaRPr lang="id-ID" altLang="x-none" sz="20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3202" name="Placeholder Teks 563201"/>
          <p:cNvSpPr>
            <a:spLocks noGrp="1"/>
          </p:cNvSpPr>
          <p:nvPr>
            <p:ph type="body" idx="1"/>
          </p:nvPr>
        </p:nvSpPr>
        <p:spPr>
          <a:xfrm>
            <a:off x="179388" y="658813"/>
            <a:ext cx="8432800" cy="4283075"/>
          </a:xfrm>
          <a:ln/>
        </p:spPr>
        <p:txBody>
          <a:bodyPr lIns="92075" tIns="46038" rIns="92075" bIns="46038"/>
          <a:p>
            <a:pPr>
              <a:lnSpc>
                <a:spcPct val="80000"/>
              </a:lnSpc>
            </a:pPr>
            <a:r>
              <a:rPr lang="en-GB" altLang="ja-JP" b="1" err="1">
                <a:ea typeface="MS PGothic" panose="020B0600070205080204" charset="-128"/>
              </a:rPr>
              <a:t>Teknik</a:t>
            </a:r>
            <a:r>
              <a:rPr lang="en-GB" altLang="ja-JP" b="1">
                <a:ea typeface="MS PGothic" panose="020B0600070205080204" charset="-128"/>
              </a:rPr>
              <a:t> Entity Relational Diagram (ERD)</a:t>
            </a:r>
            <a:endParaRPr lang="en-US" altLang="ja-JP">
              <a:ea typeface="MS PGothic" panose="020B0600070205080204" charset="-128"/>
            </a:endParaRPr>
          </a:p>
          <a:p>
            <a:pPr>
              <a:lnSpc>
                <a:spcPct val="80000"/>
              </a:lnSpc>
            </a:pPr>
            <a:r>
              <a:rPr lang="id-ID" altLang="ja-JP" sz="2400" dirty="0"/>
              <a:t>merupakan notasi grafis dalam pemodelan data konseptual yang mendeskripsikan hubungan antara penyimpanan. ERD digunakan untuk memodelkan struktur data dan hubungan antar data, karena hal ini relatif kompleks. Dengan ERD kita dapat menguji model dengan mengabaikan proses yang harus dilakukan. </a:t>
            </a:r>
            <a:endParaRPr lang="id-ID" altLang="ja-JP" sz="2400" dirty="0"/>
          </a:p>
          <a:p>
            <a:pPr>
              <a:lnSpc>
                <a:spcPct val="80000"/>
              </a:lnSpc>
            </a:pPr>
            <a:r>
              <a:rPr lang="id-ID" altLang="x-none" sz="2400" dirty="0"/>
              <a:t>ERD menggunakan sejumlah notasi dan simbol untuk menggambarkan struktur dan hubungan antar data, pada dasarnya ada 3 macam simbol yang digunakan yaitu :</a:t>
            </a:r>
            <a:endParaRPr lang="id-ID" altLang="x-none" sz="2400" b="1" dirty="0"/>
          </a:p>
          <a:p>
            <a:pPr lvl="1">
              <a:lnSpc>
                <a:spcPct val="80000"/>
              </a:lnSpc>
            </a:pPr>
            <a:r>
              <a:rPr lang="id-ID" altLang="x-none" sz="2000" b="1" dirty="0"/>
              <a:t>Entity (entitas),</a:t>
            </a:r>
            <a:r>
              <a:rPr lang="id-ID" altLang="x-none" sz="2000" dirty="0"/>
              <a:t> adalah suatu objek yang dapat diidentifikasi dalam lingkungan pemakai, sesuatu yang penting bagi pemakai dalam konteks sistem yang akan dibuat. Sebagai contoh pelanggan, pegawai dan lain-lain. </a:t>
            </a:r>
            <a:endParaRPr lang="id-ID" altLang="x-none" sz="2000" dirty="0"/>
          </a:p>
          <a:p>
            <a:pPr lvl="1">
              <a:lnSpc>
                <a:spcPct val="80000"/>
              </a:lnSpc>
            </a:pPr>
            <a:r>
              <a:rPr lang="id-ID" altLang="x-none" sz="2000" b="1" dirty="0"/>
              <a:t>Atribut,</a:t>
            </a:r>
            <a:r>
              <a:rPr lang="id-ID" altLang="x-none" sz="2000" dirty="0"/>
              <a:t> Entitas mempunyai elemen yang disebut atribut, dan berfungsi mendeskripsikan karakter entitas. Misalnya atribut nama pegawai dari entitas pegawai. </a:t>
            </a:r>
            <a:endParaRPr lang="id-ID" altLang="x-none" sz="2000" dirty="0"/>
          </a:p>
          <a:p>
            <a:pPr lvl="1">
              <a:lnSpc>
                <a:spcPct val="80000"/>
              </a:lnSpc>
            </a:pPr>
            <a:r>
              <a:rPr lang="id-ID" altLang="x-none" sz="2000" b="1" dirty="0"/>
              <a:t>Hubungan </a:t>
            </a:r>
            <a:r>
              <a:rPr lang="id-ID" altLang="x-none" sz="2000" dirty="0"/>
              <a:t>(relationship), sebagaimana halnya entitas maka dalam hubunganpun harus dibedakan antara hubungan atau bentuk hubungan antar entitas dengan isi dari hubungan itu sendiri. Misalnya dalam kasus hubungan antara entitas pegawai dan entitas bagian(departemen) adalah jam kerja, sedangkan isi hubungannya dapat berupa total jam kerja, gaji lembur. </a:t>
            </a:r>
            <a:endParaRPr lang="id-ID" altLang="x-none" sz="20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64226" name="Placeholder Teks 564225"/>
          <p:cNvPicPr>
            <a:picLocks noGrp="1" noChangeAspect="1"/>
          </p:cNvPicPr>
          <p:nvPr>
            <p:ph type="body" idx="1"/>
          </p:nvPr>
        </p:nvPicPr>
        <p:blipFill>
          <a:blip r:embed="rId1"/>
          <a:srcRect l="24702" t="24973" r="21338" b="11343"/>
          <a:stretch>
            <a:fillRect/>
          </a:stretch>
        </p:blipFill>
        <p:spPr>
          <a:xfrm>
            <a:off x="684213" y="657225"/>
            <a:ext cx="7704137" cy="5580063"/>
          </a:xfrm>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5250" name="Placeholder Teks 565249"/>
          <p:cNvSpPr>
            <a:spLocks noGrp="1"/>
          </p:cNvSpPr>
          <p:nvPr>
            <p:ph type="body" idx="1"/>
          </p:nvPr>
        </p:nvSpPr>
        <p:spPr>
          <a:xfrm>
            <a:off x="338138" y="477838"/>
            <a:ext cx="8374062" cy="4391025"/>
          </a:xfrm>
          <a:ln/>
        </p:spPr>
        <p:txBody>
          <a:bodyPr lIns="92075" tIns="46038" rIns="92075" bIns="46038"/>
          <a:p>
            <a:pPr>
              <a:lnSpc>
                <a:spcPct val="90000"/>
              </a:lnSpc>
            </a:pPr>
            <a:r>
              <a:rPr sz="5400" b="1" err="1"/>
              <a:t>Sistem</a:t>
            </a:r>
            <a:r>
              <a:rPr sz="5400" b="1"/>
              <a:t> </a:t>
            </a:r>
            <a:r>
              <a:rPr sz="5400" b="1" err="1"/>
              <a:t>Berorientasi</a:t>
            </a:r>
            <a:r>
              <a:rPr sz="5400" b="1"/>
              <a:t> </a:t>
            </a:r>
            <a:r>
              <a:rPr sz="5400" b="1" err="1"/>
              <a:t>Objek</a:t>
            </a:r>
            <a:endParaRPr sz="5400"/>
          </a:p>
          <a:p>
            <a:pPr>
              <a:lnSpc>
                <a:spcPct val="90000"/>
              </a:lnSpc>
            </a:pPr>
            <a:r>
              <a:rPr sz="2400" err="1"/>
              <a:t>Pendekatan</a:t>
            </a:r>
            <a:r>
              <a:rPr sz="2400"/>
              <a:t> </a:t>
            </a:r>
            <a:r>
              <a:rPr sz="2400" err="1"/>
              <a:t>berorientasi</a:t>
            </a:r>
            <a:r>
              <a:rPr sz="2400"/>
              <a:t> </a:t>
            </a:r>
            <a:r>
              <a:rPr sz="2400" err="1"/>
              <a:t>objek</a:t>
            </a:r>
            <a:r>
              <a:rPr sz="2400"/>
              <a:t> (</a:t>
            </a:r>
            <a:r>
              <a:rPr sz="2400" i="1"/>
              <a:t>Object oriented</a:t>
            </a:r>
            <a:r>
              <a:rPr sz="2400"/>
              <a:t> </a:t>
            </a:r>
            <a:r>
              <a:rPr sz="2400" i="1"/>
              <a:t>approach</a:t>
            </a:r>
            <a:r>
              <a:rPr sz="2400"/>
              <a:t>) </a:t>
            </a:r>
            <a:r>
              <a:rPr sz="2400" err="1"/>
              <a:t>merupakan</a:t>
            </a:r>
            <a:r>
              <a:rPr sz="2400"/>
              <a:t> </a:t>
            </a:r>
            <a:r>
              <a:rPr sz="2400" err="1"/>
              <a:t>pendekatan</a:t>
            </a:r>
            <a:r>
              <a:rPr sz="2400"/>
              <a:t> </a:t>
            </a:r>
            <a:r>
              <a:rPr sz="2400" err="1"/>
              <a:t>suatu</a:t>
            </a:r>
            <a:r>
              <a:rPr sz="2400"/>
              <a:t> </a:t>
            </a:r>
            <a:r>
              <a:rPr sz="2400" err="1"/>
              <a:t>metodologi</a:t>
            </a:r>
            <a:r>
              <a:rPr sz="2400"/>
              <a:t> </a:t>
            </a:r>
            <a:r>
              <a:rPr sz="2400" err="1"/>
              <a:t>atau</a:t>
            </a:r>
            <a:r>
              <a:rPr sz="2400"/>
              <a:t> </a:t>
            </a:r>
            <a:r>
              <a:rPr sz="2400" err="1"/>
              <a:t>cara</a:t>
            </a:r>
            <a:r>
              <a:rPr sz="2400"/>
              <a:t> yang </a:t>
            </a:r>
            <a:r>
              <a:rPr sz="2400" err="1"/>
              <a:t>diambil</a:t>
            </a:r>
            <a:r>
              <a:rPr sz="2400"/>
              <a:t> </a:t>
            </a:r>
            <a:r>
              <a:rPr sz="2400" err="1"/>
              <a:t>dari</a:t>
            </a:r>
            <a:r>
              <a:rPr sz="2400"/>
              <a:t> </a:t>
            </a:r>
            <a:r>
              <a:rPr sz="2400" err="1"/>
              <a:t>filsafat</a:t>
            </a:r>
            <a:r>
              <a:rPr sz="2400"/>
              <a:t> </a:t>
            </a:r>
            <a:r>
              <a:rPr sz="2400" err="1"/>
              <a:t>dunia</a:t>
            </a:r>
            <a:r>
              <a:rPr sz="2400"/>
              <a:t> </a:t>
            </a:r>
            <a:r>
              <a:rPr sz="2400" err="1"/>
              <a:t>nyata</a:t>
            </a:r>
            <a:r>
              <a:rPr sz="2400"/>
              <a:t> yang </a:t>
            </a:r>
            <a:r>
              <a:rPr sz="2400" err="1"/>
              <a:t>diterapkan</a:t>
            </a:r>
            <a:r>
              <a:rPr sz="2400"/>
              <a:t> </a:t>
            </a:r>
            <a:r>
              <a:rPr sz="2400" err="1"/>
              <a:t>pada</a:t>
            </a:r>
            <a:r>
              <a:rPr sz="2400"/>
              <a:t> </a:t>
            </a:r>
            <a:r>
              <a:rPr sz="2400" err="1"/>
              <a:t>teknologi</a:t>
            </a:r>
            <a:r>
              <a:rPr sz="2400"/>
              <a:t> </a:t>
            </a:r>
            <a:r>
              <a:rPr sz="2400" err="1"/>
              <a:t>informasi</a:t>
            </a:r>
            <a:r>
              <a:rPr sz="2400"/>
              <a:t>, </a:t>
            </a:r>
            <a:r>
              <a:rPr sz="2400" err="1"/>
              <a:t>merupakan</a:t>
            </a:r>
            <a:r>
              <a:rPr sz="2400"/>
              <a:t> </a:t>
            </a:r>
            <a:r>
              <a:rPr sz="2400" err="1"/>
              <a:t>suatu</a:t>
            </a:r>
            <a:r>
              <a:rPr sz="2400"/>
              <a:t> </a:t>
            </a:r>
            <a:r>
              <a:rPr sz="2400" err="1"/>
              <a:t>pola</a:t>
            </a:r>
            <a:r>
              <a:rPr sz="2400"/>
              <a:t> </a:t>
            </a:r>
            <a:r>
              <a:rPr sz="2400" err="1"/>
              <a:t>pikir</a:t>
            </a:r>
            <a:r>
              <a:rPr sz="2400"/>
              <a:t> yang </a:t>
            </a:r>
            <a:r>
              <a:rPr sz="2400" err="1"/>
              <a:t>diterapkan</a:t>
            </a:r>
            <a:r>
              <a:rPr sz="2400"/>
              <a:t> </a:t>
            </a:r>
            <a:r>
              <a:rPr sz="2400" err="1"/>
              <a:t>menyeluruh</a:t>
            </a:r>
            <a:r>
              <a:rPr sz="2400"/>
              <a:t> </a:t>
            </a:r>
            <a:r>
              <a:rPr sz="2400" err="1"/>
              <a:t>tentang</a:t>
            </a:r>
            <a:r>
              <a:rPr sz="2400"/>
              <a:t> </a:t>
            </a:r>
            <a:r>
              <a:rPr sz="2400" err="1"/>
              <a:t>bagaimana</a:t>
            </a:r>
            <a:r>
              <a:rPr sz="2400"/>
              <a:t> </a:t>
            </a:r>
            <a:r>
              <a:rPr sz="2400" err="1"/>
              <a:t>kita</a:t>
            </a:r>
            <a:r>
              <a:rPr sz="2400"/>
              <a:t> </a:t>
            </a:r>
            <a:r>
              <a:rPr sz="2400" err="1"/>
              <a:t>memandang</a:t>
            </a:r>
            <a:r>
              <a:rPr sz="2400"/>
              <a:t> </a:t>
            </a:r>
            <a:r>
              <a:rPr sz="2400" err="1"/>
              <a:t>sesuatu</a:t>
            </a:r>
            <a:r>
              <a:rPr sz="2400"/>
              <a:t> </a:t>
            </a:r>
            <a:r>
              <a:rPr sz="2400" err="1"/>
              <a:t>baik</a:t>
            </a:r>
            <a:r>
              <a:rPr sz="2400"/>
              <a:t> </a:t>
            </a:r>
            <a:r>
              <a:rPr sz="2400" err="1"/>
              <a:t>sudut</a:t>
            </a:r>
            <a:r>
              <a:rPr sz="2400"/>
              <a:t> </a:t>
            </a:r>
            <a:r>
              <a:rPr sz="2400" err="1"/>
              <a:t>pandang</a:t>
            </a:r>
            <a:r>
              <a:rPr sz="2400"/>
              <a:t> </a:t>
            </a:r>
            <a:r>
              <a:rPr sz="2400" err="1"/>
              <a:t>pengguna</a:t>
            </a:r>
            <a:r>
              <a:rPr sz="2400"/>
              <a:t>, </a:t>
            </a:r>
            <a:r>
              <a:rPr sz="2400" err="1"/>
              <a:t>pengembang</a:t>
            </a:r>
            <a:r>
              <a:rPr sz="2400"/>
              <a:t> </a:t>
            </a:r>
            <a:r>
              <a:rPr sz="2400" err="1"/>
              <a:t>ataupun</a:t>
            </a:r>
            <a:r>
              <a:rPr sz="2400"/>
              <a:t> </a:t>
            </a:r>
            <a:r>
              <a:rPr sz="2400" err="1"/>
              <a:t>pengelola</a:t>
            </a:r>
            <a:r>
              <a:rPr sz="2400"/>
              <a:t> </a:t>
            </a:r>
            <a:r>
              <a:rPr sz="2400" err="1"/>
              <a:t>teknologi</a:t>
            </a:r>
            <a:r>
              <a:rPr sz="2400"/>
              <a:t>.</a:t>
            </a:r>
            <a:r>
              <a:rPr lang="id-ID" altLang="x-none" sz="2400" dirty="0"/>
              <a:t> </a:t>
            </a:r>
            <a:endParaRPr lang="id-ID" altLang="x-none" sz="2400" dirty="0"/>
          </a:p>
          <a:p>
            <a:pPr>
              <a:lnSpc>
                <a:spcPct val="90000"/>
              </a:lnSpc>
            </a:pPr>
            <a:r>
              <a:rPr sz="2400" err="1"/>
              <a:t>Tujuan</a:t>
            </a:r>
            <a:r>
              <a:rPr sz="2400"/>
              <a:t> </a:t>
            </a:r>
            <a:r>
              <a:rPr sz="2400" err="1"/>
              <a:t>dari</a:t>
            </a:r>
            <a:r>
              <a:rPr sz="2400"/>
              <a:t> </a:t>
            </a:r>
            <a:r>
              <a:rPr sz="2400" err="1"/>
              <a:t>metodologi</a:t>
            </a:r>
            <a:r>
              <a:rPr sz="2400"/>
              <a:t> </a:t>
            </a:r>
            <a:r>
              <a:rPr sz="2400" i="1"/>
              <a:t>object oriented</a:t>
            </a:r>
            <a:r>
              <a:rPr sz="2400"/>
              <a:t>, </a:t>
            </a:r>
            <a:r>
              <a:rPr sz="2400" err="1"/>
              <a:t>adalah</a:t>
            </a:r>
            <a:r>
              <a:rPr sz="2400"/>
              <a:t> </a:t>
            </a:r>
            <a:r>
              <a:rPr sz="2400" err="1"/>
              <a:t>sebagai</a:t>
            </a:r>
            <a:r>
              <a:rPr sz="2400"/>
              <a:t> </a:t>
            </a:r>
            <a:r>
              <a:rPr sz="2400" err="1"/>
              <a:t>salah</a:t>
            </a:r>
            <a:r>
              <a:rPr sz="2400"/>
              <a:t> </a:t>
            </a:r>
            <a:r>
              <a:rPr sz="2400" err="1"/>
              <a:t>satu</a:t>
            </a:r>
            <a:r>
              <a:rPr sz="2400"/>
              <a:t> </a:t>
            </a:r>
            <a:r>
              <a:rPr sz="2400" err="1"/>
              <a:t>alternatif</a:t>
            </a:r>
            <a:r>
              <a:rPr sz="2400"/>
              <a:t> </a:t>
            </a:r>
            <a:r>
              <a:rPr sz="2400" err="1"/>
              <a:t>pendekatan</a:t>
            </a:r>
            <a:r>
              <a:rPr sz="2400"/>
              <a:t> </a:t>
            </a:r>
            <a:r>
              <a:rPr sz="2400" err="1"/>
              <a:t>permasalahan</a:t>
            </a:r>
            <a:r>
              <a:rPr sz="2400"/>
              <a:t> </a:t>
            </a:r>
            <a:r>
              <a:rPr sz="2400" err="1"/>
              <a:t>untuk</a:t>
            </a:r>
            <a:r>
              <a:rPr sz="2400"/>
              <a:t> </a:t>
            </a:r>
            <a:r>
              <a:rPr sz="2400" err="1"/>
              <a:t>mencari</a:t>
            </a:r>
            <a:r>
              <a:rPr sz="2400"/>
              <a:t> </a:t>
            </a:r>
            <a:r>
              <a:rPr sz="2400" err="1"/>
              <a:t>solusi</a:t>
            </a:r>
            <a:r>
              <a:rPr sz="2400"/>
              <a:t> </a:t>
            </a:r>
            <a:r>
              <a:rPr sz="2400" err="1"/>
              <a:t>pemecahan</a:t>
            </a:r>
            <a:r>
              <a:rPr sz="2400"/>
              <a:t>. </a:t>
            </a:r>
            <a:r>
              <a:rPr sz="2400" err="1"/>
              <a:t>Metodologi</a:t>
            </a:r>
            <a:r>
              <a:rPr sz="2400"/>
              <a:t> </a:t>
            </a:r>
            <a:r>
              <a:rPr sz="2400" err="1"/>
              <a:t>berorinetasi</a:t>
            </a:r>
            <a:r>
              <a:rPr sz="2400"/>
              <a:t> </a:t>
            </a:r>
            <a:r>
              <a:rPr sz="2400" err="1"/>
              <a:t>objek</a:t>
            </a:r>
            <a:r>
              <a:rPr sz="2400"/>
              <a:t> </a:t>
            </a:r>
            <a:r>
              <a:rPr sz="2400" err="1"/>
              <a:t>merupakan</a:t>
            </a:r>
            <a:r>
              <a:rPr sz="2400"/>
              <a:t> </a:t>
            </a:r>
            <a:r>
              <a:rPr sz="2400" err="1"/>
              <a:t>perkembangan</a:t>
            </a:r>
            <a:r>
              <a:rPr sz="2400"/>
              <a:t> </a:t>
            </a:r>
            <a:r>
              <a:rPr sz="2400" err="1"/>
              <a:t>selanjutnya</a:t>
            </a:r>
            <a:r>
              <a:rPr sz="2400"/>
              <a:t> </a:t>
            </a:r>
            <a:r>
              <a:rPr sz="2400" err="1"/>
              <a:t>dari</a:t>
            </a:r>
            <a:r>
              <a:rPr sz="2400"/>
              <a:t> </a:t>
            </a:r>
            <a:r>
              <a:rPr sz="2400" err="1"/>
              <a:t>metodologi-metodologi</a:t>
            </a:r>
            <a:r>
              <a:rPr sz="2400"/>
              <a:t> </a:t>
            </a:r>
            <a:r>
              <a:rPr sz="2400" err="1"/>
              <a:t>sebelumnya</a:t>
            </a:r>
            <a:r>
              <a:rPr sz="2400"/>
              <a:t> </a:t>
            </a:r>
            <a:r>
              <a:rPr sz="2400" err="1"/>
              <a:t>seperti</a:t>
            </a:r>
            <a:r>
              <a:rPr sz="2400"/>
              <a:t> </a:t>
            </a:r>
            <a:r>
              <a:rPr sz="2400" err="1"/>
              <a:t>metodologi</a:t>
            </a:r>
            <a:r>
              <a:rPr sz="2400"/>
              <a:t> </a:t>
            </a:r>
            <a:r>
              <a:rPr sz="2400" err="1"/>
              <a:t>prosedural</a:t>
            </a:r>
            <a:r>
              <a:rPr sz="2400"/>
              <a:t>, </a:t>
            </a:r>
            <a:r>
              <a:rPr sz="2400" err="1"/>
              <a:t>sekuensial</a:t>
            </a:r>
            <a:r>
              <a:rPr sz="2400"/>
              <a:t>, </a:t>
            </a:r>
            <a:r>
              <a:rPr sz="2400" err="1"/>
              <a:t>konkurensi</a:t>
            </a:r>
            <a:r>
              <a:rPr sz="2400"/>
              <a:t> </a:t>
            </a:r>
            <a:r>
              <a:rPr sz="2400" err="1"/>
              <a:t>maupun</a:t>
            </a:r>
            <a:r>
              <a:rPr sz="2400"/>
              <a:t> modular.</a:t>
            </a:r>
            <a:r>
              <a:rPr lang="id-ID" altLang="x-none" sz="2400" dirty="0"/>
              <a:t> </a:t>
            </a:r>
            <a:endParaRPr lang="id-ID" altLang="x-none" sz="24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6274" name="Placeholder Teks 566273"/>
          <p:cNvSpPr>
            <a:spLocks noGrp="1"/>
          </p:cNvSpPr>
          <p:nvPr>
            <p:ph type="body" idx="1"/>
          </p:nvPr>
        </p:nvSpPr>
        <p:spPr>
          <a:xfrm>
            <a:off x="301625" y="550863"/>
            <a:ext cx="8374063" cy="4641850"/>
          </a:xfrm>
          <a:ln/>
        </p:spPr>
        <p:txBody>
          <a:bodyPr lIns="92075" tIns="46038" rIns="92075" bIns="46038"/>
          <a:p>
            <a:pPr>
              <a:lnSpc>
                <a:spcPct val="90000"/>
              </a:lnSpc>
            </a:pPr>
            <a:r>
              <a:rPr err="1"/>
              <a:t>Keunggulan</a:t>
            </a:r>
            <a:r>
              <a:t> </a:t>
            </a:r>
            <a:r>
              <a:rPr err="1"/>
              <a:t>pendekatan</a:t>
            </a:r>
            <a:r>
              <a:t> </a:t>
            </a:r>
            <a:r>
              <a:rPr err="1"/>
              <a:t>berorientasi</a:t>
            </a:r>
            <a:r>
              <a:t> </a:t>
            </a:r>
            <a:r>
              <a:rPr err="1"/>
              <a:t>objek</a:t>
            </a:r>
            <a:r>
              <a:t> </a:t>
            </a:r>
            <a:r>
              <a:rPr err="1"/>
              <a:t>adalah</a:t>
            </a:r>
            <a:r>
              <a:t> </a:t>
            </a:r>
            <a:r>
              <a:rPr err="1"/>
              <a:t>sebagai</a:t>
            </a:r>
            <a:r>
              <a:t> </a:t>
            </a:r>
            <a:r>
              <a:rPr err="1"/>
              <a:t>berikut</a:t>
            </a:r>
            <a:r>
              <a:t> :</a:t>
            </a:r>
          </a:p>
          <a:p>
            <a:pPr lvl="1">
              <a:lnSpc>
                <a:spcPct val="90000"/>
              </a:lnSpc>
            </a:pPr>
            <a:r>
              <a:rPr err="1"/>
              <a:t>Menuntun</a:t>
            </a:r>
            <a:r>
              <a:t> </a:t>
            </a:r>
            <a:r>
              <a:rPr err="1"/>
              <a:t>penggunaan</a:t>
            </a:r>
            <a:r>
              <a:t> </a:t>
            </a:r>
            <a:r>
              <a:rPr err="1"/>
              <a:t>ulang</a:t>
            </a:r>
            <a:r>
              <a:t> (</a:t>
            </a:r>
            <a:r>
              <a:rPr i="1"/>
              <a:t>reuse</a:t>
            </a:r>
            <a:r>
              <a:t>) </a:t>
            </a:r>
            <a:r>
              <a:rPr err="1"/>
              <a:t>komponen-komponen</a:t>
            </a:r>
            <a:r>
              <a:t> program </a:t>
            </a:r>
            <a:r>
              <a:rPr err="1"/>
              <a:t>sebelumnya</a:t>
            </a:r>
            <a:r>
              <a:t>, yang </a:t>
            </a:r>
            <a:r>
              <a:rPr err="1"/>
              <a:t>menjadikan</a:t>
            </a:r>
            <a:r>
              <a:t> </a:t>
            </a:r>
            <a:r>
              <a:rPr err="1"/>
              <a:t>proses</a:t>
            </a:r>
            <a:r>
              <a:t> </a:t>
            </a:r>
            <a:r>
              <a:rPr err="1"/>
              <a:t>pengembangan</a:t>
            </a:r>
            <a:r>
              <a:t> software </a:t>
            </a:r>
            <a:r>
              <a:rPr err="1"/>
              <a:t>dapat</a:t>
            </a:r>
            <a:r>
              <a:t> </a:t>
            </a:r>
            <a:r>
              <a:rPr err="1"/>
              <a:t>dilakukan</a:t>
            </a:r>
            <a:r>
              <a:t> </a:t>
            </a:r>
            <a:r>
              <a:rPr err="1"/>
              <a:t>lebih</a:t>
            </a:r>
            <a:r>
              <a:t> </a:t>
            </a:r>
            <a:r>
              <a:rPr err="1"/>
              <a:t>cepat</a:t>
            </a:r>
            <a:r>
              <a:t> </a:t>
            </a:r>
            <a:r>
              <a:rPr err="1"/>
              <a:t>dan</a:t>
            </a:r>
            <a:r>
              <a:t> </a:t>
            </a:r>
            <a:r>
              <a:rPr err="1"/>
              <a:t>berkualitas</a:t>
            </a:r>
            <a:r>
              <a:t> </a:t>
            </a:r>
            <a:r>
              <a:rPr err="1"/>
              <a:t>tinggi</a:t>
            </a:r>
            <a:r>
              <a:t>.</a:t>
            </a:r>
          </a:p>
          <a:p>
            <a:pPr lvl="1">
              <a:lnSpc>
                <a:spcPct val="90000"/>
              </a:lnSpc>
            </a:pPr>
            <a:r>
              <a:rPr err="1"/>
              <a:t>Mempermudah</a:t>
            </a:r>
            <a:r>
              <a:t> </a:t>
            </a:r>
            <a:r>
              <a:rPr err="1"/>
              <a:t>dalam</a:t>
            </a:r>
            <a:r>
              <a:t> </a:t>
            </a:r>
            <a:r>
              <a:rPr err="1"/>
              <a:t>pemeliharaan</a:t>
            </a:r>
            <a:r>
              <a:t>, </a:t>
            </a:r>
            <a:r>
              <a:rPr err="1"/>
              <a:t>karena</a:t>
            </a:r>
            <a:r>
              <a:t> </a:t>
            </a:r>
            <a:r>
              <a:rPr err="1"/>
              <a:t>memiliki</a:t>
            </a:r>
            <a:r>
              <a:t> </a:t>
            </a:r>
            <a:r>
              <a:rPr err="1"/>
              <a:t>struktur</a:t>
            </a:r>
            <a:r>
              <a:t> yang </a:t>
            </a:r>
            <a:r>
              <a:rPr err="1"/>
              <a:t>runtut</a:t>
            </a:r>
            <a:r>
              <a:t>  </a:t>
            </a:r>
            <a:r>
              <a:rPr err="1"/>
              <a:t>dan</a:t>
            </a:r>
            <a:r>
              <a:t> </a:t>
            </a:r>
            <a:r>
              <a:rPr err="1"/>
              <a:t>stabil</a:t>
            </a:r>
            <a:r>
              <a:t> (</a:t>
            </a:r>
            <a:r>
              <a:rPr i="1"/>
              <a:t>inherent</a:t>
            </a:r>
            <a:r>
              <a:t>).</a:t>
            </a:r>
          </a:p>
          <a:p>
            <a:pPr lvl="1">
              <a:lnSpc>
                <a:spcPct val="90000"/>
              </a:lnSpc>
            </a:pPr>
            <a:r>
              <a:rPr err="1"/>
              <a:t>Lebih</a:t>
            </a:r>
            <a:r>
              <a:t> </a:t>
            </a:r>
            <a:r>
              <a:rPr err="1"/>
              <a:t>mudah</a:t>
            </a:r>
            <a:r>
              <a:t> </a:t>
            </a:r>
            <a:r>
              <a:rPr err="1"/>
              <a:t>diadaptasi</a:t>
            </a:r>
            <a:r>
              <a:t> </a:t>
            </a:r>
            <a:r>
              <a:rPr err="1"/>
              <a:t>dan</a:t>
            </a:r>
            <a:r>
              <a:t> </a:t>
            </a:r>
            <a:r>
              <a:rPr err="1"/>
              <a:t>diskala</a:t>
            </a:r>
            <a:r>
              <a:t> </a:t>
            </a:r>
            <a:r>
              <a:rPr err="1"/>
              <a:t>menjadi</a:t>
            </a:r>
            <a:r>
              <a:t> </a:t>
            </a:r>
            <a:r>
              <a:rPr err="1"/>
              <a:t>sistem</a:t>
            </a:r>
            <a:r>
              <a:t> yang </a:t>
            </a:r>
            <a:r>
              <a:rPr err="1"/>
              <a:t>lebih</a:t>
            </a:r>
            <a:r>
              <a:t> </a:t>
            </a:r>
            <a:r>
              <a:rPr err="1"/>
              <a:t>besar</a:t>
            </a:r>
            <a:r>
              <a:t>, </a:t>
            </a:r>
            <a:r>
              <a:rPr err="1"/>
              <a:t>dengan</a:t>
            </a:r>
            <a:r>
              <a:t> </a:t>
            </a:r>
            <a:r>
              <a:rPr err="1"/>
              <a:t>merakit</a:t>
            </a:r>
            <a:r>
              <a:t> </a:t>
            </a:r>
            <a:r>
              <a:rPr err="1"/>
              <a:t>subsistem-subsistem</a:t>
            </a:r>
            <a:r>
              <a:t> yang </a:t>
            </a:r>
            <a:r>
              <a:rPr err="1"/>
              <a:t>dapat</a:t>
            </a:r>
            <a:r>
              <a:t> </a:t>
            </a:r>
            <a:r>
              <a:rPr err="1"/>
              <a:t>diguna</a:t>
            </a:r>
            <a:r>
              <a:t> </a:t>
            </a:r>
            <a:r>
              <a:rPr err="1"/>
              <a:t>ulang</a:t>
            </a:r>
            <a:r>
              <a:t>.</a:t>
            </a:r>
            <a:endParaRPr lang="id-ID" altLang="x-none"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7298" name="Judul 567297"/>
          <p:cNvSpPr>
            <a:spLocks noGrp="1"/>
          </p:cNvSpPr>
          <p:nvPr>
            <p:ph type="title"/>
          </p:nvPr>
        </p:nvSpPr>
        <p:spPr>
          <a:xfrm>
            <a:off x="719138" y="301625"/>
            <a:ext cx="7813675" cy="750888"/>
          </a:xfrm>
          <a:ln/>
        </p:spPr>
        <p:txBody>
          <a:bodyPr lIns="92075" tIns="46038" rIns="92075" bIns="46038" anchor="ctr" anchorCtr="0"/>
          <a:p>
            <a:r>
              <a:rPr sz="3600" b="1" err="1"/>
              <a:t>Konsep</a:t>
            </a:r>
            <a:r>
              <a:rPr sz="3600" b="1"/>
              <a:t> </a:t>
            </a:r>
            <a:r>
              <a:rPr sz="3600" b="1" err="1"/>
              <a:t>dan</a:t>
            </a:r>
            <a:r>
              <a:rPr sz="3600" b="1"/>
              <a:t> </a:t>
            </a:r>
            <a:r>
              <a:rPr sz="3600" b="1" err="1"/>
              <a:t>Karakteristik</a:t>
            </a:r>
            <a:r>
              <a:rPr sz="3600" b="1"/>
              <a:t> </a:t>
            </a:r>
            <a:r>
              <a:rPr sz="3600" b="1" err="1"/>
              <a:t>Objek</a:t>
            </a:r>
            <a:endParaRPr lang="id-ID" altLang="x-none" sz="3600" b="1" dirty="0"/>
          </a:p>
        </p:txBody>
      </p:sp>
      <p:sp>
        <p:nvSpPr>
          <p:cNvPr id="567299" name="Placeholder Teks 567298"/>
          <p:cNvSpPr>
            <a:spLocks noGrp="1"/>
          </p:cNvSpPr>
          <p:nvPr>
            <p:ph type="body" idx="1"/>
          </p:nvPr>
        </p:nvSpPr>
        <p:spPr>
          <a:xfrm>
            <a:off x="460375" y="765175"/>
            <a:ext cx="8215313" cy="5545138"/>
          </a:xfrm>
          <a:ln/>
        </p:spPr>
        <p:txBody>
          <a:bodyPr lIns="92075" tIns="46038" rIns="92075" bIns="46038"/>
          <a:p>
            <a:pPr marL="457200" indent="-457200" algn="l">
              <a:lnSpc>
                <a:spcPct val="80000"/>
              </a:lnSpc>
            </a:pPr>
            <a:endParaRPr sz="1800"/>
          </a:p>
          <a:p>
            <a:pPr marL="457200" indent="-457200" algn="l">
              <a:lnSpc>
                <a:spcPct val="80000"/>
              </a:lnSpc>
            </a:pPr>
            <a:r>
              <a:rPr sz="1800" err="1"/>
              <a:t>Konsep</a:t>
            </a:r>
            <a:r>
              <a:rPr sz="1800"/>
              <a:t> </a:t>
            </a:r>
            <a:r>
              <a:rPr sz="1800" err="1"/>
              <a:t>dasar</a:t>
            </a:r>
            <a:r>
              <a:rPr sz="1800"/>
              <a:t> </a:t>
            </a:r>
            <a:r>
              <a:rPr sz="1800" err="1"/>
              <a:t>tentang</a:t>
            </a:r>
            <a:r>
              <a:rPr sz="1800"/>
              <a:t> </a:t>
            </a:r>
            <a:r>
              <a:rPr sz="1800" i="1"/>
              <a:t>object oriented</a:t>
            </a:r>
            <a:r>
              <a:rPr sz="1800"/>
              <a:t>, </a:t>
            </a:r>
            <a:r>
              <a:rPr sz="1800" err="1"/>
              <a:t>adalah</a:t>
            </a:r>
            <a:r>
              <a:rPr sz="1800"/>
              <a:t> </a:t>
            </a:r>
            <a:r>
              <a:rPr sz="1800" err="1"/>
              <a:t>sebagai</a:t>
            </a:r>
            <a:r>
              <a:rPr sz="1800"/>
              <a:t> </a:t>
            </a:r>
            <a:r>
              <a:rPr sz="1800" err="1"/>
              <a:t>berikut</a:t>
            </a:r>
            <a:r>
              <a:rPr sz="1800"/>
              <a:t>: </a:t>
            </a:r>
            <a:endParaRPr sz="1800" b="1"/>
          </a:p>
          <a:p>
            <a:pPr marL="457200" indent="-457200" algn="l">
              <a:lnSpc>
                <a:spcPct val="80000"/>
              </a:lnSpc>
            </a:pPr>
            <a:r>
              <a:rPr sz="1800" b="1" err="1"/>
              <a:t>Objek</a:t>
            </a:r>
            <a:r>
              <a:rPr sz="1800" b="1"/>
              <a:t>. </a:t>
            </a:r>
            <a:r>
              <a:rPr sz="1800" b="1" err="1"/>
              <a:t>Objek</a:t>
            </a:r>
            <a:r>
              <a:rPr sz="1800"/>
              <a:t> </a:t>
            </a:r>
            <a:r>
              <a:rPr sz="1800" err="1"/>
              <a:t>merepresentasikan</a:t>
            </a:r>
            <a:r>
              <a:rPr sz="1800"/>
              <a:t> </a:t>
            </a:r>
            <a:r>
              <a:rPr sz="1800" err="1"/>
              <a:t>sebuah</a:t>
            </a:r>
            <a:r>
              <a:rPr sz="1800"/>
              <a:t> </a:t>
            </a:r>
            <a:r>
              <a:rPr sz="1800" err="1"/>
              <a:t>entitas</a:t>
            </a:r>
            <a:r>
              <a:rPr sz="1800"/>
              <a:t>, </a:t>
            </a:r>
            <a:r>
              <a:rPr sz="1800" err="1"/>
              <a:t>baik</a:t>
            </a:r>
            <a:r>
              <a:rPr sz="1800"/>
              <a:t> </a:t>
            </a:r>
            <a:r>
              <a:rPr sz="1800" err="1"/>
              <a:t>secara</a:t>
            </a:r>
            <a:r>
              <a:rPr sz="1800"/>
              <a:t> </a:t>
            </a:r>
            <a:r>
              <a:rPr sz="1800" err="1"/>
              <a:t>fisik</a:t>
            </a:r>
            <a:r>
              <a:rPr sz="1800"/>
              <a:t>, </a:t>
            </a:r>
            <a:r>
              <a:rPr sz="1800" err="1"/>
              <a:t>konsep</a:t>
            </a:r>
            <a:r>
              <a:rPr sz="1800"/>
              <a:t> </a:t>
            </a:r>
            <a:r>
              <a:rPr sz="1800" err="1"/>
              <a:t>ataupun</a:t>
            </a:r>
            <a:r>
              <a:rPr sz="1800"/>
              <a:t> </a:t>
            </a:r>
            <a:r>
              <a:rPr sz="1800" err="1"/>
              <a:t>secara</a:t>
            </a:r>
            <a:r>
              <a:rPr sz="1800"/>
              <a:t> </a:t>
            </a:r>
            <a:r>
              <a:rPr sz="1800" err="1"/>
              <a:t>perangkat</a:t>
            </a:r>
            <a:r>
              <a:rPr sz="1800"/>
              <a:t> </a:t>
            </a:r>
            <a:r>
              <a:rPr sz="1800" err="1"/>
              <a:t>lunak</a:t>
            </a:r>
            <a:r>
              <a:rPr sz="1800"/>
              <a:t>.</a:t>
            </a:r>
            <a:r>
              <a:rPr lang="id-ID" altLang="x-none" sz="1800" dirty="0"/>
              <a:t> </a:t>
            </a:r>
            <a:endParaRPr lang="id-ID" altLang="x-none" sz="1800" dirty="0"/>
          </a:p>
          <a:p>
            <a:pPr marL="457200" indent="-457200" algn="l">
              <a:lnSpc>
                <a:spcPct val="80000"/>
              </a:lnSpc>
            </a:pPr>
            <a:r>
              <a:rPr sz="1800" b="1" err="1"/>
              <a:t>Kelas</a:t>
            </a:r>
            <a:r>
              <a:rPr sz="1800"/>
              <a:t> </a:t>
            </a:r>
            <a:r>
              <a:rPr sz="1800" err="1"/>
              <a:t>adalah</a:t>
            </a:r>
            <a:r>
              <a:rPr sz="1800"/>
              <a:t> </a:t>
            </a:r>
            <a:r>
              <a:rPr sz="1800" err="1"/>
              <a:t>definisi</a:t>
            </a:r>
            <a:r>
              <a:rPr sz="1800"/>
              <a:t> </a:t>
            </a:r>
            <a:r>
              <a:rPr sz="1800" err="1"/>
              <a:t>abstrak</a:t>
            </a:r>
            <a:r>
              <a:rPr sz="1800"/>
              <a:t> </a:t>
            </a:r>
            <a:r>
              <a:rPr sz="1800" err="1"/>
              <a:t>dari</a:t>
            </a:r>
            <a:r>
              <a:rPr sz="1800"/>
              <a:t> </a:t>
            </a:r>
            <a:r>
              <a:rPr sz="1800" err="1"/>
              <a:t>sebuah</a:t>
            </a:r>
            <a:r>
              <a:rPr sz="1800"/>
              <a:t> </a:t>
            </a:r>
            <a:r>
              <a:rPr sz="1800" err="1"/>
              <a:t>objek</a:t>
            </a:r>
            <a:r>
              <a:rPr sz="1800"/>
              <a:t>, </a:t>
            </a:r>
            <a:r>
              <a:rPr sz="1800" err="1"/>
              <a:t>dimana</a:t>
            </a:r>
            <a:r>
              <a:rPr sz="1800"/>
              <a:t> </a:t>
            </a:r>
            <a:r>
              <a:rPr sz="1800" err="1"/>
              <a:t>dijelaskan</a:t>
            </a:r>
            <a:r>
              <a:rPr sz="1800"/>
              <a:t> </a:t>
            </a:r>
            <a:r>
              <a:rPr sz="1800" err="1"/>
              <a:t>bahwa</a:t>
            </a:r>
            <a:r>
              <a:rPr sz="1800"/>
              <a:t> </a:t>
            </a:r>
            <a:r>
              <a:rPr sz="1800" err="1"/>
              <a:t>struktur</a:t>
            </a:r>
            <a:r>
              <a:rPr sz="1800"/>
              <a:t> </a:t>
            </a:r>
            <a:r>
              <a:rPr sz="1800" err="1"/>
              <a:t>dan</a:t>
            </a:r>
            <a:r>
              <a:rPr sz="1800"/>
              <a:t> </a:t>
            </a:r>
            <a:r>
              <a:rPr sz="1800" err="1"/>
              <a:t>kelakuan</a:t>
            </a:r>
            <a:r>
              <a:rPr sz="1800"/>
              <a:t> </a:t>
            </a:r>
            <a:r>
              <a:rPr sz="1800" err="1"/>
              <a:t>dari</a:t>
            </a:r>
            <a:r>
              <a:rPr sz="1800"/>
              <a:t> </a:t>
            </a:r>
            <a:r>
              <a:rPr sz="1800" err="1"/>
              <a:t>tiap</a:t>
            </a:r>
            <a:r>
              <a:rPr sz="1800"/>
              <a:t> </a:t>
            </a:r>
            <a:r>
              <a:rPr sz="1800" err="1"/>
              <a:t>objek</a:t>
            </a:r>
            <a:r>
              <a:rPr sz="1800"/>
              <a:t> yang </a:t>
            </a:r>
            <a:r>
              <a:rPr sz="1800" err="1"/>
              <a:t>tergabung</a:t>
            </a:r>
            <a:r>
              <a:rPr sz="1800"/>
              <a:t> </a:t>
            </a:r>
            <a:r>
              <a:rPr sz="1800" err="1"/>
              <a:t>dalam</a:t>
            </a:r>
            <a:r>
              <a:rPr sz="1800"/>
              <a:t> </a:t>
            </a:r>
            <a:r>
              <a:rPr sz="1800" err="1"/>
              <a:t>suatu</a:t>
            </a:r>
            <a:r>
              <a:rPr sz="1800"/>
              <a:t> </a:t>
            </a:r>
            <a:r>
              <a:rPr sz="1800" err="1"/>
              <a:t>kelas</a:t>
            </a:r>
            <a:r>
              <a:rPr sz="1800"/>
              <a:t>. </a:t>
            </a:r>
            <a:endParaRPr lang="id-ID" altLang="x-none" sz="1800" dirty="0"/>
          </a:p>
          <a:p>
            <a:pPr marL="457200" indent="-457200" algn="l">
              <a:lnSpc>
                <a:spcPct val="80000"/>
              </a:lnSpc>
            </a:pPr>
            <a:r>
              <a:rPr sz="1800" b="1" err="1"/>
              <a:t>Atribut</a:t>
            </a:r>
            <a:r>
              <a:rPr sz="1800"/>
              <a:t> </a:t>
            </a:r>
            <a:r>
              <a:rPr sz="1800" err="1"/>
              <a:t>adalah</a:t>
            </a:r>
            <a:r>
              <a:rPr sz="1800"/>
              <a:t> </a:t>
            </a:r>
            <a:r>
              <a:rPr sz="1800" err="1"/>
              <a:t>nama-nama</a:t>
            </a:r>
            <a:r>
              <a:rPr sz="1800"/>
              <a:t> </a:t>
            </a:r>
            <a:r>
              <a:rPr sz="1800" err="1"/>
              <a:t>properti</a:t>
            </a:r>
            <a:r>
              <a:rPr sz="1800"/>
              <a:t> </a:t>
            </a:r>
            <a:r>
              <a:rPr sz="1800" err="1"/>
              <a:t>dari</a:t>
            </a:r>
            <a:r>
              <a:rPr sz="1800"/>
              <a:t> </a:t>
            </a:r>
            <a:r>
              <a:rPr sz="1800" err="1"/>
              <a:t>sebuah</a:t>
            </a:r>
            <a:r>
              <a:rPr sz="1800"/>
              <a:t> </a:t>
            </a:r>
            <a:r>
              <a:rPr sz="1800" err="1"/>
              <a:t>kelas</a:t>
            </a:r>
            <a:r>
              <a:rPr sz="1800"/>
              <a:t> yang </a:t>
            </a:r>
            <a:r>
              <a:rPr sz="1800" err="1"/>
              <a:t>menjelaskan</a:t>
            </a:r>
            <a:r>
              <a:rPr sz="1800"/>
              <a:t> </a:t>
            </a:r>
            <a:r>
              <a:rPr sz="1800" err="1"/>
              <a:t>batasan</a:t>
            </a:r>
            <a:r>
              <a:rPr sz="1800"/>
              <a:t> </a:t>
            </a:r>
            <a:r>
              <a:rPr sz="1800" err="1"/>
              <a:t>nilainya</a:t>
            </a:r>
            <a:r>
              <a:rPr sz="1800"/>
              <a:t> </a:t>
            </a:r>
            <a:r>
              <a:rPr sz="1800" err="1"/>
              <a:t>dari</a:t>
            </a:r>
            <a:r>
              <a:rPr sz="1800"/>
              <a:t> </a:t>
            </a:r>
            <a:r>
              <a:rPr sz="1800" err="1"/>
              <a:t>properti</a:t>
            </a:r>
            <a:r>
              <a:rPr sz="1800"/>
              <a:t> yang </a:t>
            </a:r>
            <a:r>
              <a:rPr sz="1800" err="1"/>
              <a:t>dimiliki</a:t>
            </a:r>
            <a:r>
              <a:rPr sz="1800"/>
              <a:t> </a:t>
            </a:r>
            <a:r>
              <a:rPr sz="1800" err="1"/>
              <a:t>oleh</a:t>
            </a:r>
            <a:r>
              <a:rPr sz="1800"/>
              <a:t> </a:t>
            </a:r>
            <a:r>
              <a:rPr sz="1800" err="1"/>
              <a:t>sebuah</a:t>
            </a:r>
            <a:r>
              <a:rPr sz="1800"/>
              <a:t> </a:t>
            </a:r>
            <a:r>
              <a:rPr sz="1800" err="1"/>
              <a:t>kelas</a:t>
            </a:r>
            <a:r>
              <a:rPr sz="1800"/>
              <a:t> </a:t>
            </a:r>
            <a:r>
              <a:rPr sz="1800" err="1"/>
              <a:t>tersebut</a:t>
            </a:r>
            <a:r>
              <a:rPr sz="1800"/>
              <a:t>. </a:t>
            </a:r>
            <a:endParaRPr lang="id-ID" altLang="x-none" sz="1800" dirty="0"/>
          </a:p>
          <a:p>
            <a:pPr marL="457200" indent="-457200" algn="l">
              <a:lnSpc>
                <a:spcPct val="80000"/>
              </a:lnSpc>
            </a:pPr>
            <a:r>
              <a:rPr sz="1800" b="1" err="1"/>
              <a:t>Operasi</a:t>
            </a:r>
            <a:r>
              <a:rPr sz="1800" b="1"/>
              <a:t> </a:t>
            </a:r>
            <a:r>
              <a:rPr sz="1800" err="1"/>
              <a:t>adalah</a:t>
            </a:r>
            <a:r>
              <a:rPr sz="1800"/>
              <a:t> </a:t>
            </a:r>
            <a:r>
              <a:rPr sz="1800" err="1"/>
              <a:t>implementasi</a:t>
            </a:r>
            <a:r>
              <a:rPr sz="1800"/>
              <a:t> </a:t>
            </a:r>
            <a:r>
              <a:rPr sz="1800" err="1"/>
              <a:t>dari</a:t>
            </a:r>
            <a:r>
              <a:rPr sz="1800"/>
              <a:t> </a:t>
            </a:r>
            <a:r>
              <a:rPr sz="1800" err="1"/>
              <a:t>layanan</a:t>
            </a:r>
            <a:r>
              <a:rPr sz="1800"/>
              <a:t> yang </a:t>
            </a:r>
            <a:r>
              <a:rPr sz="1800" err="1"/>
              <a:t>dapat</a:t>
            </a:r>
            <a:r>
              <a:rPr sz="1800"/>
              <a:t> </a:t>
            </a:r>
            <a:r>
              <a:rPr sz="1800" err="1"/>
              <a:t>diminta</a:t>
            </a:r>
            <a:r>
              <a:rPr sz="1800"/>
              <a:t> </a:t>
            </a:r>
            <a:r>
              <a:rPr sz="1800" err="1"/>
              <a:t>dari</a:t>
            </a:r>
            <a:r>
              <a:rPr sz="1800"/>
              <a:t> </a:t>
            </a:r>
            <a:r>
              <a:rPr sz="1800" err="1"/>
              <a:t>sebuah</a:t>
            </a:r>
            <a:r>
              <a:rPr sz="1800"/>
              <a:t> </a:t>
            </a:r>
            <a:r>
              <a:rPr sz="1800" err="1"/>
              <a:t>objek</a:t>
            </a:r>
            <a:r>
              <a:rPr sz="1800"/>
              <a:t> </a:t>
            </a:r>
            <a:r>
              <a:rPr sz="1800" err="1"/>
              <a:t>dari</a:t>
            </a:r>
            <a:r>
              <a:rPr sz="1800"/>
              <a:t> </a:t>
            </a:r>
            <a:r>
              <a:rPr sz="1800" err="1"/>
              <a:t>sebuah</a:t>
            </a:r>
            <a:r>
              <a:rPr sz="1800"/>
              <a:t> </a:t>
            </a:r>
            <a:r>
              <a:rPr sz="1800" err="1"/>
              <a:t>kelas</a:t>
            </a:r>
            <a:r>
              <a:rPr sz="1800"/>
              <a:t> yang </a:t>
            </a:r>
            <a:r>
              <a:rPr sz="1800" err="1"/>
              <a:t>menentukan</a:t>
            </a:r>
            <a:r>
              <a:rPr sz="1800"/>
              <a:t> </a:t>
            </a:r>
            <a:r>
              <a:rPr sz="1800" err="1"/>
              <a:t>tingkah</a:t>
            </a:r>
            <a:r>
              <a:rPr sz="1800"/>
              <a:t> </a:t>
            </a:r>
            <a:r>
              <a:rPr sz="1800" err="1"/>
              <a:t>lakunya</a:t>
            </a:r>
            <a:r>
              <a:rPr sz="1800"/>
              <a:t>. </a:t>
            </a:r>
            <a:endParaRPr lang="id-ID" altLang="x-none" sz="1800" dirty="0"/>
          </a:p>
          <a:p>
            <a:pPr marL="457200" indent="-457200" algn="l">
              <a:lnSpc>
                <a:spcPct val="80000"/>
              </a:lnSpc>
            </a:pPr>
            <a:r>
              <a:rPr sz="1800" b="1" err="1"/>
              <a:t>Antar</a:t>
            </a:r>
            <a:r>
              <a:rPr sz="1800" b="1"/>
              <a:t> </a:t>
            </a:r>
            <a:r>
              <a:rPr sz="1800" b="1" err="1"/>
              <a:t>muka</a:t>
            </a:r>
            <a:r>
              <a:rPr sz="1800" b="1"/>
              <a:t> (</a:t>
            </a:r>
            <a:r>
              <a:rPr sz="1800" b="1" i="1" err="1"/>
              <a:t>Polimorpisma</a:t>
            </a:r>
            <a:r>
              <a:rPr sz="1800" b="1"/>
              <a:t>)</a:t>
            </a:r>
            <a:r>
              <a:rPr lang="id-ID" altLang="x-none" sz="1800" b="1" dirty="0"/>
              <a:t> </a:t>
            </a:r>
            <a:r>
              <a:rPr sz="1800" err="1"/>
              <a:t>adalah</a:t>
            </a:r>
            <a:r>
              <a:rPr sz="1800"/>
              <a:t> </a:t>
            </a:r>
            <a:r>
              <a:rPr sz="1800" err="1"/>
              <a:t>sebuah</a:t>
            </a:r>
            <a:r>
              <a:rPr sz="1800"/>
              <a:t> </a:t>
            </a:r>
            <a:r>
              <a:rPr sz="1800" err="1"/>
              <a:t>antarmuka</a:t>
            </a:r>
            <a:r>
              <a:rPr sz="1800"/>
              <a:t> yang </a:t>
            </a:r>
            <a:r>
              <a:rPr sz="1800" err="1"/>
              <a:t>menutupi</a:t>
            </a:r>
            <a:r>
              <a:rPr sz="1800"/>
              <a:t> </a:t>
            </a:r>
            <a:r>
              <a:rPr sz="1800" err="1"/>
              <a:t>bagian-bagian</a:t>
            </a:r>
            <a:r>
              <a:rPr sz="1800"/>
              <a:t> detail </a:t>
            </a:r>
            <a:r>
              <a:rPr sz="1800" err="1"/>
              <a:t>didalamnya</a:t>
            </a:r>
            <a:r>
              <a:rPr sz="1800"/>
              <a:t>, </a:t>
            </a:r>
            <a:r>
              <a:rPr sz="1800" err="1"/>
              <a:t>disebut</a:t>
            </a:r>
            <a:r>
              <a:rPr sz="1800"/>
              <a:t> </a:t>
            </a:r>
            <a:r>
              <a:rPr sz="1800" err="1"/>
              <a:t>juga</a:t>
            </a:r>
            <a:r>
              <a:rPr sz="1800"/>
              <a:t> </a:t>
            </a:r>
            <a:r>
              <a:rPr sz="1800" err="1"/>
              <a:t>penerapan</a:t>
            </a:r>
            <a:r>
              <a:rPr sz="1800"/>
              <a:t> </a:t>
            </a:r>
            <a:r>
              <a:rPr sz="1800" err="1"/>
              <a:t>dari</a:t>
            </a:r>
            <a:r>
              <a:rPr sz="1800"/>
              <a:t> </a:t>
            </a:r>
            <a:r>
              <a:rPr sz="1800" err="1"/>
              <a:t>polimorpisma</a:t>
            </a:r>
            <a:r>
              <a:rPr sz="1800"/>
              <a:t>, </a:t>
            </a:r>
            <a:r>
              <a:rPr sz="1800" err="1"/>
              <a:t>yaitu</a:t>
            </a:r>
            <a:r>
              <a:rPr sz="1800"/>
              <a:t> </a:t>
            </a:r>
            <a:r>
              <a:rPr sz="1800" err="1"/>
              <a:t>kemampuan</a:t>
            </a:r>
            <a:r>
              <a:rPr sz="1800"/>
              <a:t> </a:t>
            </a:r>
            <a:r>
              <a:rPr sz="1800" err="1"/>
              <a:t>untuk</a:t>
            </a:r>
            <a:r>
              <a:rPr sz="1800"/>
              <a:t> </a:t>
            </a:r>
            <a:r>
              <a:rPr sz="1800" err="1"/>
              <a:t>menyembunyikan</a:t>
            </a:r>
            <a:r>
              <a:rPr sz="1800"/>
              <a:t> </a:t>
            </a:r>
            <a:r>
              <a:rPr sz="1800" err="1"/>
              <a:t>banyak</a:t>
            </a:r>
            <a:r>
              <a:rPr sz="1800"/>
              <a:t> detail </a:t>
            </a:r>
            <a:r>
              <a:rPr sz="1800" err="1"/>
              <a:t>implementasi</a:t>
            </a:r>
            <a:r>
              <a:rPr sz="1800"/>
              <a:t> yang </a:t>
            </a:r>
            <a:r>
              <a:rPr sz="1800" err="1"/>
              <a:t>berbeda-beda</a:t>
            </a:r>
            <a:r>
              <a:rPr sz="1800"/>
              <a:t> </a:t>
            </a:r>
            <a:r>
              <a:rPr sz="1800" err="1"/>
              <a:t>dari</a:t>
            </a:r>
            <a:r>
              <a:rPr sz="1800"/>
              <a:t> </a:t>
            </a:r>
            <a:r>
              <a:rPr sz="1800" err="1"/>
              <a:t>dan</a:t>
            </a:r>
            <a:r>
              <a:rPr sz="1800"/>
              <a:t> </a:t>
            </a:r>
            <a:r>
              <a:rPr sz="1800" err="1"/>
              <a:t>dengan</a:t>
            </a:r>
            <a:r>
              <a:rPr sz="1800"/>
              <a:t> </a:t>
            </a:r>
            <a:r>
              <a:rPr sz="1800" err="1"/>
              <a:t>hanya</a:t>
            </a:r>
            <a:r>
              <a:rPr sz="1800"/>
              <a:t> </a:t>
            </a:r>
            <a:r>
              <a:rPr sz="1800" err="1"/>
              <a:t>menggunakan</a:t>
            </a:r>
            <a:r>
              <a:rPr sz="1800"/>
              <a:t> </a:t>
            </a:r>
            <a:r>
              <a:rPr sz="1800" err="1"/>
              <a:t>sebuah</a:t>
            </a:r>
            <a:r>
              <a:rPr sz="1800"/>
              <a:t> </a:t>
            </a:r>
            <a:r>
              <a:rPr sz="1800" err="1"/>
              <a:t>antar</a:t>
            </a:r>
            <a:r>
              <a:rPr sz="1800"/>
              <a:t> </a:t>
            </a:r>
            <a:r>
              <a:rPr sz="1800" err="1"/>
              <a:t>muka</a:t>
            </a:r>
            <a:r>
              <a:rPr sz="1800"/>
              <a:t> yang </a:t>
            </a:r>
            <a:r>
              <a:rPr sz="1800" err="1"/>
              <a:t>sama</a:t>
            </a:r>
            <a:r>
              <a:rPr sz="1800"/>
              <a:t>, </a:t>
            </a:r>
            <a:r>
              <a:rPr sz="1800" err="1"/>
              <a:t>merupakan</a:t>
            </a:r>
            <a:r>
              <a:rPr sz="1800"/>
              <a:t> </a:t>
            </a:r>
            <a:r>
              <a:rPr sz="1800" err="1"/>
              <a:t>juga</a:t>
            </a:r>
            <a:r>
              <a:rPr sz="1800"/>
              <a:t> </a:t>
            </a:r>
            <a:r>
              <a:rPr sz="1800" err="1"/>
              <a:t>pengembangan</a:t>
            </a:r>
            <a:r>
              <a:rPr sz="1800"/>
              <a:t> </a:t>
            </a:r>
            <a:r>
              <a:rPr sz="1800" err="1"/>
              <a:t>konsep</a:t>
            </a:r>
            <a:r>
              <a:rPr sz="1800"/>
              <a:t> </a:t>
            </a:r>
            <a:r>
              <a:rPr sz="1800" err="1"/>
              <a:t>enkapsulasi</a:t>
            </a:r>
            <a:r>
              <a:rPr lang="id-ID" altLang="x-none" sz="1800" dirty="0"/>
              <a:t> </a:t>
            </a:r>
            <a:endParaRPr lang="id-ID" altLang="x-none" sz="1800" dirty="0"/>
          </a:p>
          <a:p>
            <a:pPr marL="457200" indent="-457200" algn="l">
              <a:lnSpc>
                <a:spcPct val="80000"/>
              </a:lnSpc>
            </a:pPr>
            <a:r>
              <a:rPr sz="1800" b="1" err="1"/>
              <a:t>Komponen</a:t>
            </a:r>
            <a:r>
              <a:rPr lang="id-ID" altLang="x-none" sz="1800" b="1" dirty="0"/>
              <a:t>. </a:t>
            </a:r>
            <a:r>
              <a:rPr sz="1800" err="1"/>
              <a:t>Komponen</a:t>
            </a:r>
            <a:r>
              <a:rPr sz="1800"/>
              <a:t> </a:t>
            </a:r>
            <a:r>
              <a:rPr sz="1800" err="1"/>
              <a:t>hampir</a:t>
            </a:r>
            <a:r>
              <a:rPr sz="1800"/>
              <a:t> </a:t>
            </a:r>
            <a:r>
              <a:rPr sz="1800" err="1"/>
              <a:t>tidak</a:t>
            </a:r>
            <a:r>
              <a:rPr sz="1800"/>
              <a:t> </a:t>
            </a:r>
            <a:r>
              <a:rPr sz="1800" err="1"/>
              <a:t>tergantung</a:t>
            </a:r>
            <a:r>
              <a:rPr sz="1800"/>
              <a:t> </a:t>
            </a:r>
            <a:r>
              <a:rPr sz="1800" err="1"/>
              <a:t>pada</a:t>
            </a:r>
            <a:r>
              <a:rPr sz="1800"/>
              <a:t> </a:t>
            </a:r>
            <a:r>
              <a:rPr sz="1800" err="1"/>
              <a:t>apapun</a:t>
            </a:r>
            <a:r>
              <a:rPr sz="1800"/>
              <a:t> </a:t>
            </a:r>
            <a:r>
              <a:rPr sz="1800" err="1"/>
              <a:t>dan</a:t>
            </a:r>
            <a:r>
              <a:rPr sz="1800"/>
              <a:t> </a:t>
            </a:r>
            <a:r>
              <a:rPr sz="1800" err="1"/>
              <a:t>merupakan</a:t>
            </a:r>
            <a:r>
              <a:rPr sz="1800"/>
              <a:t> </a:t>
            </a:r>
            <a:r>
              <a:rPr sz="1800" err="1"/>
              <a:t>bagian</a:t>
            </a:r>
            <a:r>
              <a:rPr sz="1800"/>
              <a:t> yang </a:t>
            </a:r>
            <a:r>
              <a:rPr sz="1800" err="1"/>
              <a:t>dapat</a:t>
            </a:r>
            <a:r>
              <a:rPr sz="1800"/>
              <a:t> </a:t>
            </a:r>
            <a:r>
              <a:rPr sz="1800" err="1"/>
              <a:t>diganti-ganti</a:t>
            </a:r>
            <a:r>
              <a:rPr sz="1800"/>
              <a:t> </a:t>
            </a:r>
            <a:r>
              <a:rPr sz="1800" err="1"/>
              <a:t>dari</a:t>
            </a:r>
            <a:r>
              <a:rPr sz="1800"/>
              <a:t> </a:t>
            </a:r>
            <a:r>
              <a:rPr sz="1800" err="1"/>
              <a:t>sebuah</a:t>
            </a:r>
            <a:r>
              <a:rPr sz="1800"/>
              <a:t> </a:t>
            </a:r>
            <a:r>
              <a:rPr sz="1800" err="1"/>
              <a:t>sistem</a:t>
            </a:r>
            <a:r>
              <a:rPr sz="1800"/>
              <a:t>.</a:t>
            </a:r>
            <a:r>
              <a:rPr lang="id-ID" altLang="x-none" sz="1800" dirty="0"/>
              <a:t> </a:t>
            </a:r>
            <a:endParaRPr lang="id-ID" altLang="x-none" sz="1800" dirty="0"/>
          </a:p>
          <a:p>
            <a:pPr marL="457200" indent="-457200" algn="l">
              <a:lnSpc>
                <a:spcPct val="80000"/>
              </a:lnSpc>
            </a:pPr>
            <a:r>
              <a:rPr sz="1800" b="1" err="1"/>
              <a:t>Paket</a:t>
            </a:r>
            <a:r>
              <a:rPr sz="1800"/>
              <a:t> </a:t>
            </a:r>
            <a:r>
              <a:rPr sz="1800" err="1"/>
              <a:t>adalah</a:t>
            </a:r>
            <a:r>
              <a:rPr sz="1800"/>
              <a:t> </a:t>
            </a:r>
            <a:r>
              <a:rPr sz="1800" err="1"/>
              <a:t>mekanisme</a:t>
            </a:r>
            <a:r>
              <a:rPr sz="1800"/>
              <a:t> yang </a:t>
            </a:r>
            <a:r>
              <a:rPr sz="1800" err="1"/>
              <a:t>bertujuan</a:t>
            </a:r>
            <a:r>
              <a:rPr sz="1800"/>
              <a:t> </a:t>
            </a:r>
            <a:r>
              <a:rPr sz="1800" err="1"/>
              <a:t>umum</a:t>
            </a:r>
            <a:r>
              <a:rPr sz="1800"/>
              <a:t> </a:t>
            </a:r>
            <a:r>
              <a:rPr sz="1800" err="1"/>
              <a:t>untuk</a:t>
            </a:r>
            <a:r>
              <a:rPr sz="1800"/>
              <a:t> </a:t>
            </a:r>
            <a:r>
              <a:rPr sz="1800" err="1"/>
              <a:t>mengorganisasikan</a:t>
            </a:r>
            <a:r>
              <a:rPr sz="1800"/>
              <a:t> </a:t>
            </a:r>
            <a:r>
              <a:rPr sz="1800" err="1"/>
              <a:t>elemen-elemen</a:t>
            </a:r>
            <a:r>
              <a:rPr sz="1800"/>
              <a:t> </a:t>
            </a:r>
            <a:r>
              <a:rPr sz="1800" err="1"/>
              <a:t>kedalam</a:t>
            </a:r>
            <a:r>
              <a:rPr sz="1800"/>
              <a:t> </a:t>
            </a:r>
            <a:r>
              <a:rPr sz="1800" err="1"/>
              <a:t>sebuah</a:t>
            </a:r>
            <a:r>
              <a:rPr sz="1800"/>
              <a:t> </a:t>
            </a:r>
            <a:r>
              <a:rPr sz="1800" err="1"/>
              <a:t>grup</a:t>
            </a:r>
            <a:r>
              <a:rPr sz="1800"/>
              <a:t>. </a:t>
            </a:r>
            <a:endParaRPr lang="id-ID" altLang="x-none" sz="1800" dirty="0"/>
          </a:p>
          <a:p>
            <a:pPr marL="457200" indent="-457200" algn="l">
              <a:lnSpc>
                <a:spcPct val="80000"/>
              </a:lnSpc>
            </a:pPr>
            <a:r>
              <a:rPr sz="1800" b="1" err="1"/>
              <a:t>subsistem</a:t>
            </a:r>
            <a:r>
              <a:rPr sz="1800"/>
              <a:t> </a:t>
            </a:r>
            <a:r>
              <a:rPr sz="1800" err="1"/>
              <a:t>adalah</a:t>
            </a:r>
            <a:r>
              <a:rPr sz="1800"/>
              <a:t> </a:t>
            </a:r>
            <a:r>
              <a:rPr sz="1800" err="1"/>
              <a:t>pemodelan</a:t>
            </a:r>
            <a:r>
              <a:rPr sz="1800"/>
              <a:t> </a:t>
            </a:r>
            <a:r>
              <a:rPr sz="1800" err="1"/>
              <a:t>elemen</a:t>
            </a:r>
            <a:r>
              <a:rPr sz="1800"/>
              <a:t> yang </a:t>
            </a:r>
            <a:r>
              <a:rPr sz="1800" err="1"/>
              <a:t>mempunyai</a:t>
            </a:r>
            <a:r>
              <a:rPr sz="1800"/>
              <a:t> </a:t>
            </a:r>
            <a:r>
              <a:rPr sz="1800" err="1"/>
              <a:t>tata</a:t>
            </a:r>
            <a:r>
              <a:rPr sz="1800"/>
              <a:t> </a:t>
            </a:r>
            <a:r>
              <a:rPr sz="1800" err="1"/>
              <a:t>bahasa</a:t>
            </a:r>
            <a:r>
              <a:rPr sz="1800"/>
              <a:t> </a:t>
            </a:r>
            <a:r>
              <a:rPr sz="1800" err="1"/>
              <a:t>dari</a:t>
            </a:r>
            <a:r>
              <a:rPr sz="1800"/>
              <a:t> </a:t>
            </a:r>
            <a:r>
              <a:rPr sz="1800" err="1"/>
              <a:t>paket</a:t>
            </a:r>
            <a:r>
              <a:rPr sz="1800"/>
              <a:t>, </a:t>
            </a:r>
            <a:r>
              <a:rPr sz="1800" err="1"/>
              <a:t>seperti</a:t>
            </a:r>
            <a:r>
              <a:rPr sz="1800"/>
              <a:t> </a:t>
            </a:r>
            <a:r>
              <a:rPr sz="1800" err="1"/>
              <a:t>dapat</a:t>
            </a:r>
            <a:r>
              <a:rPr sz="1800"/>
              <a:t> </a:t>
            </a:r>
            <a:r>
              <a:rPr sz="1800" err="1"/>
              <a:t>terdiri</a:t>
            </a:r>
            <a:r>
              <a:rPr sz="1800"/>
              <a:t> </a:t>
            </a:r>
            <a:r>
              <a:rPr sz="1800" err="1"/>
              <a:t>dari</a:t>
            </a:r>
            <a:r>
              <a:rPr sz="1800"/>
              <a:t> </a:t>
            </a:r>
            <a:r>
              <a:rPr sz="1800" err="1"/>
              <a:t>pemodelan</a:t>
            </a:r>
            <a:r>
              <a:rPr sz="1800"/>
              <a:t> </a:t>
            </a:r>
            <a:r>
              <a:rPr sz="1800" err="1"/>
              <a:t>elemen</a:t>
            </a:r>
            <a:r>
              <a:rPr sz="1800"/>
              <a:t> yang lain </a:t>
            </a:r>
            <a:r>
              <a:rPr sz="1800" err="1"/>
              <a:t>dan</a:t>
            </a:r>
            <a:r>
              <a:rPr sz="1800"/>
              <a:t> </a:t>
            </a:r>
            <a:r>
              <a:rPr sz="1800" err="1"/>
              <a:t>sebuah</a:t>
            </a:r>
            <a:r>
              <a:rPr sz="1800"/>
              <a:t> </a:t>
            </a:r>
            <a:r>
              <a:rPr sz="1800" err="1"/>
              <a:t>kelas</a:t>
            </a:r>
            <a:r>
              <a:rPr sz="1800"/>
              <a:t>, </a:t>
            </a:r>
            <a:r>
              <a:rPr sz="1800" err="1"/>
              <a:t>seperti</a:t>
            </a:r>
            <a:r>
              <a:rPr sz="1800"/>
              <a:t> </a:t>
            </a:r>
            <a:r>
              <a:rPr sz="1800" err="1"/>
              <a:t>mempunyai</a:t>
            </a:r>
            <a:r>
              <a:rPr sz="1800"/>
              <a:t> </a:t>
            </a:r>
            <a:r>
              <a:rPr sz="1800" err="1"/>
              <a:t>tingkah</a:t>
            </a:r>
            <a:r>
              <a:rPr sz="1800"/>
              <a:t> </a:t>
            </a:r>
            <a:r>
              <a:rPr sz="1800" err="1"/>
              <a:t>laku</a:t>
            </a:r>
            <a:r>
              <a:rPr sz="1800"/>
              <a:t> </a:t>
            </a:r>
            <a:r>
              <a:rPr sz="1800" err="1"/>
              <a:t>sendiri</a:t>
            </a:r>
            <a:r>
              <a:rPr sz="1800"/>
              <a:t> (</a:t>
            </a:r>
            <a:r>
              <a:rPr sz="1800" err="1"/>
              <a:t>tingkahlaku</a:t>
            </a:r>
            <a:r>
              <a:rPr sz="1800"/>
              <a:t> </a:t>
            </a:r>
            <a:r>
              <a:rPr sz="1800" err="1"/>
              <a:t>dari</a:t>
            </a:r>
            <a:r>
              <a:rPr sz="1800"/>
              <a:t> </a:t>
            </a:r>
            <a:r>
              <a:rPr sz="1800" err="1"/>
              <a:t>subsistem</a:t>
            </a:r>
            <a:r>
              <a:rPr sz="1800"/>
              <a:t> </a:t>
            </a:r>
            <a:r>
              <a:rPr sz="1800" err="1"/>
              <a:t>dihasilkan</a:t>
            </a:r>
            <a:r>
              <a:rPr sz="1800"/>
              <a:t> </a:t>
            </a:r>
            <a:r>
              <a:rPr sz="1800" err="1"/>
              <a:t>dari</a:t>
            </a:r>
            <a:r>
              <a:rPr sz="1800"/>
              <a:t> </a:t>
            </a:r>
            <a:r>
              <a:rPr sz="1800" err="1"/>
              <a:t>kelas-kelas</a:t>
            </a:r>
            <a:r>
              <a:rPr sz="1800"/>
              <a:t> </a:t>
            </a:r>
            <a:r>
              <a:rPr sz="1800" err="1"/>
              <a:t>atau</a:t>
            </a:r>
            <a:r>
              <a:rPr sz="1800"/>
              <a:t> </a:t>
            </a:r>
            <a:r>
              <a:rPr sz="1800" err="1"/>
              <a:t>subsistem</a:t>
            </a:r>
            <a:r>
              <a:rPr sz="1800"/>
              <a:t> </a:t>
            </a:r>
            <a:r>
              <a:rPr sz="1800" err="1"/>
              <a:t>lainnya</a:t>
            </a:r>
            <a:r>
              <a:rPr sz="1800"/>
              <a:t> yang </a:t>
            </a:r>
            <a:r>
              <a:rPr sz="1800" err="1"/>
              <a:t>dimilikinya</a:t>
            </a:r>
            <a:r>
              <a:rPr sz="1800"/>
              <a:t>).</a:t>
            </a:r>
            <a:r>
              <a:rPr lang="id-ID" altLang="x-none" sz="1800" dirty="0"/>
              <a:t> </a:t>
            </a:r>
            <a:endParaRPr lang="id-ID" altLang="x-none" sz="18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8322" name="Placeholder Teks 568321"/>
          <p:cNvSpPr>
            <a:spLocks noGrp="1"/>
          </p:cNvSpPr>
          <p:nvPr>
            <p:ph type="body" idx="1"/>
          </p:nvPr>
        </p:nvSpPr>
        <p:spPr>
          <a:xfrm>
            <a:off x="301625" y="260350"/>
            <a:ext cx="8540750" cy="6337300"/>
          </a:xfrm>
          <a:ln/>
        </p:spPr>
        <p:txBody>
          <a:bodyPr lIns="92075" tIns="46038" rIns="92075" bIns="46038"/>
          <a:p>
            <a:pPr>
              <a:lnSpc>
                <a:spcPct val="80000"/>
              </a:lnSpc>
            </a:pPr>
            <a:endParaRPr lang="id-ID" altLang="x-none" sz="1800" dirty="0"/>
          </a:p>
          <a:p>
            <a:pPr>
              <a:lnSpc>
                <a:spcPct val="80000"/>
              </a:lnSpc>
            </a:pPr>
            <a:r>
              <a:rPr sz="1800" b="1" err="1"/>
              <a:t>Keterhubungan</a:t>
            </a:r>
            <a:r>
              <a:rPr sz="1800"/>
              <a:t> </a:t>
            </a:r>
            <a:r>
              <a:rPr sz="1800" err="1"/>
              <a:t>menyediakan</a:t>
            </a:r>
            <a:r>
              <a:rPr sz="1800"/>
              <a:t> </a:t>
            </a:r>
            <a:r>
              <a:rPr sz="1800" err="1"/>
              <a:t>cara-cara</a:t>
            </a:r>
            <a:r>
              <a:rPr sz="1800"/>
              <a:t> </a:t>
            </a:r>
            <a:r>
              <a:rPr sz="1800" err="1"/>
              <a:t>berkomunikasi</a:t>
            </a:r>
            <a:r>
              <a:rPr sz="1800"/>
              <a:t> </a:t>
            </a:r>
            <a:r>
              <a:rPr sz="1800" err="1"/>
              <a:t>antar</a:t>
            </a:r>
            <a:r>
              <a:rPr sz="1800"/>
              <a:t> </a:t>
            </a:r>
            <a:r>
              <a:rPr sz="1800" err="1"/>
              <a:t>objek</a:t>
            </a:r>
            <a:r>
              <a:rPr sz="1800"/>
              <a:t>. </a:t>
            </a:r>
            <a:r>
              <a:rPr sz="1800" err="1"/>
              <a:t>Ada</a:t>
            </a:r>
            <a:r>
              <a:rPr sz="1800"/>
              <a:t> </a:t>
            </a:r>
            <a:r>
              <a:rPr sz="1800" err="1"/>
              <a:t>beberapa</a:t>
            </a:r>
            <a:r>
              <a:rPr sz="1800"/>
              <a:t> </a:t>
            </a:r>
            <a:r>
              <a:rPr sz="1800" err="1"/>
              <a:t>cara</a:t>
            </a:r>
            <a:r>
              <a:rPr sz="1800"/>
              <a:t> </a:t>
            </a:r>
            <a:r>
              <a:rPr sz="1800" err="1"/>
              <a:t>keterhubungan</a:t>
            </a:r>
            <a:r>
              <a:rPr sz="1800"/>
              <a:t> </a:t>
            </a:r>
            <a:r>
              <a:rPr sz="1800" err="1"/>
              <a:t>antar</a:t>
            </a:r>
            <a:r>
              <a:rPr sz="1800"/>
              <a:t> </a:t>
            </a:r>
            <a:r>
              <a:rPr sz="1800" err="1"/>
              <a:t>objek</a:t>
            </a:r>
            <a:r>
              <a:rPr sz="1800"/>
              <a:t> </a:t>
            </a:r>
            <a:r>
              <a:rPr sz="1800" err="1"/>
              <a:t>tersebut</a:t>
            </a:r>
            <a:r>
              <a:rPr sz="1800"/>
              <a:t>, </a:t>
            </a:r>
            <a:r>
              <a:rPr sz="1800" err="1"/>
              <a:t>yaitu</a:t>
            </a:r>
            <a:r>
              <a:rPr sz="1800"/>
              <a:t>: </a:t>
            </a:r>
            <a:r>
              <a:rPr sz="1800" err="1"/>
              <a:t>asosiasi</a:t>
            </a:r>
            <a:r>
              <a:rPr sz="1800"/>
              <a:t>, </a:t>
            </a:r>
            <a:r>
              <a:rPr sz="1800" err="1"/>
              <a:t>asosiasi</a:t>
            </a:r>
            <a:r>
              <a:rPr sz="1800"/>
              <a:t> </a:t>
            </a:r>
            <a:r>
              <a:rPr sz="1800" err="1"/>
              <a:t>agregasi</a:t>
            </a:r>
            <a:r>
              <a:rPr sz="1800"/>
              <a:t>, </a:t>
            </a:r>
            <a:r>
              <a:rPr sz="1800" err="1"/>
              <a:t>asosiasi</a:t>
            </a:r>
            <a:r>
              <a:rPr sz="1800"/>
              <a:t> </a:t>
            </a:r>
            <a:r>
              <a:rPr sz="1800" err="1"/>
              <a:t>komposisi</a:t>
            </a:r>
            <a:r>
              <a:rPr sz="1800"/>
              <a:t>, </a:t>
            </a:r>
            <a:r>
              <a:rPr sz="1800" err="1"/>
              <a:t>dependensi</a:t>
            </a:r>
            <a:r>
              <a:rPr sz="1800"/>
              <a:t>, </a:t>
            </a:r>
            <a:r>
              <a:rPr sz="1800" err="1"/>
              <a:t>generalisasi</a:t>
            </a:r>
            <a:r>
              <a:rPr sz="1800"/>
              <a:t> </a:t>
            </a:r>
            <a:r>
              <a:rPr sz="1800" err="1"/>
              <a:t>dan</a:t>
            </a:r>
            <a:r>
              <a:rPr sz="1800"/>
              <a:t> </a:t>
            </a:r>
            <a:r>
              <a:rPr sz="1800" err="1"/>
              <a:t>realisasi</a:t>
            </a:r>
            <a:r>
              <a:rPr sz="1800"/>
              <a:t>.</a:t>
            </a:r>
            <a:r>
              <a:rPr lang="id-ID" altLang="x-none" sz="1800" dirty="0"/>
              <a:t> </a:t>
            </a:r>
            <a:endParaRPr lang="id-ID" altLang="x-none" sz="1800" dirty="0"/>
          </a:p>
          <a:p>
            <a:pPr lvl="1">
              <a:lnSpc>
                <a:spcPct val="80000"/>
              </a:lnSpc>
            </a:pPr>
            <a:r>
              <a:rPr sz="1600" b="1" err="1"/>
              <a:t>Dependensi</a:t>
            </a:r>
            <a:r>
              <a:rPr sz="1600"/>
              <a:t> </a:t>
            </a:r>
            <a:r>
              <a:rPr sz="1600" err="1"/>
              <a:t>adalah</a:t>
            </a:r>
            <a:r>
              <a:rPr sz="1600"/>
              <a:t> </a:t>
            </a:r>
            <a:r>
              <a:rPr sz="1600" err="1"/>
              <a:t>menggunakan</a:t>
            </a:r>
            <a:r>
              <a:rPr sz="1600"/>
              <a:t> </a:t>
            </a:r>
            <a:r>
              <a:rPr sz="1600" err="1"/>
              <a:t>keterhubungan</a:t>
            </a:r>
            <a:r>
              <a:rPr sz="1600"/>
              <a:t> yang </a:t>
            </a:r>
            <a:r>
              <a:rPr sz="1600" err="1"/>
              <a:t>menampilkan</a:t>
            </a:r>
            <a:r>
              <a:rPr sz="1600"/>
              <a:t> </a:t>
            </a:r>
            <a:r>
              <a:rPr sz="1600" err="1"/>
              <a:t>keterhubungan</a:t>
            </a:r>
            <a:r>
              <a:rPr sz="1600"/>
              <a:t> </a:t>
            </a:r>
            <a:r>
              <a:rPr sz="1600" err="1"/>
              <a:t>antara</a:t>
            </a:r>
            <a:r>
              <a:rPr sz="1600"/>
              <a:t> </a:t>
            </a:r>
            <a:r>
              <a:rPr sz="1600" err="1"/>
              <a:t>pengguna</a:t>
            </a:r>
            <a:r>
              <a:rPr sz="1600"/>
              <a:t> </a:t>
            </a:r>
            <a:r>
              <a:rPr sz="1600" err="1"/>
              <a:t>dengan</a:t>
            </a:r>
            <a:r>
              <a:rPr sz="1600"/>
              <a:t> </a:t>
            </a:r>
            <a:r>
              <a:rPr sz="1600" err="1"/>
              <a:t>penyedia</a:t>
            </a:r>
            <a:r>
              <a:rPr sz="1600"/>
              <a:t> </a:t>
            </a:r>
            <a:r>
              <a:rPr sz="1600" err="1"/>
              <a:t>dimana</a:t>
            </a:r>
            <a:r>
              <a:rPr sz="1600"/>
              <a:t> </a:t>
            </a:r>
            <a:r>
              <a:rPr sz="1600" err="1"/>
              <a:t>perubahan</a:t>
            </a:r>
            <a:r>
              <a:rPr sz="1600"/>
              <a:t> </a:t>
            </a:r>
            <a:r>
              <a:rPr sz="1600" err="1"/>
              <a:t>spesifikasi</a:t>
            </a:r>
            <a:r>
              <a:rPr sz="1600"/>
              <a:t> </a:t>
            </a:r>
            <a:r>
              <a:rPr sz="1600" err="1"/>
              <a:t>pada</a:t>
            </a:r>
            <a:r>
              <a:rPr sz="1600"/>
              <a:t> </a:t>
            </a:r>
            <a:r>
              <a:rPr sz="1600" err="1"/>
              <a:t>sisi</a:t>
            </a:r>
            <a:r>
              <a:rPr sz="1600"/>
              <a:t> </a:t>
            </a:r>
            <a:r>
              <a:rPr sz="1600" err="1"/>
              <a:t>penyedia</a:t>
            </a:r>
            <a:r>
              <a:rPr sz="1600"/>
              <a:t> </a:t>
            </a:r>
            <a:r>
              <a:rPr sz="1600" err="1"/>
              <a:t>akan</a:t>
            </a:r>
            <a:r>
              <a:rPr sz="1600"/>
              <a:t> </a:t>
            </a:r>
            <a:r>
              <a:rPr sz="1600" err="1"/>
              <a:t>mempengaruhi</a:t>
            </a:r>
            <a:r>
              <a:rPr sz="1600"/>
              <a:t> </a:t>
            </a:r>
            <a:r>
              <a:rPr sz="1600" err="1"/>
              <a:t>pengguna</a:t>
            </a:r>
            <a:r>
              <a:rPr sz="1600"/>
              <a:t>. </a:t>
            </a:r>
            <a:endParaRPr sz="1600" b="1"/>
          </a:p>
          <a:p>
            <a:pPr lvl="1">
              <a:lnSpc>
                <a:spcPct val="80000"/>
              </a:lnSpc>
            </a:pPr>
            <a:r>
              <a:rPr sz="1600" b="1" err="1"/>
              <a:t>Generalisasi</a:t>
            </a:r>
            <a:r>
              <a:rPr sz="1600"/>
              <a:t> </a:t>
            </a:r>
            <a:r>
              <a:rPr sz="1600" err="1"/>
              <a:t>adalah</a:t>
            </a:r>
            <a:r>
              <a:rPr sz="1600"/>
              <a:t> </a:t>
            </a:r>
            <a:r>
              <a:rPr sz="1600" err="1"/>
              <a:t>keterhubungan</a:t>
            </a:r>
            <a:r>
              <a:rPr sz="1600"/>
              <a:t> </a:t>
            </a:r>
            <a:r>
              <a:rPr sz="1600" err="1"/>
              <a:t>membuat</a:t>
            </a:r>
            <a:r>
              <a:rPr sz="1600"/>
              <a:t> </a:t>
            </a:r>
            <a:r>
              <a:rPr sz="1600" err="1"/>
              <a:t>khusus</a:t>
            </a:r>
            <a:r>
              <a:rPr sz="1600"/>
              <a:t> </a:t>
            </a:r>
            <a:r>
              <a:rPr sz="1600" err="1"/>
              <a:t>ataupun</a:t>
            </a:r>
            <a:r>
              <a:rPr sz="1600"/>
              <a:t> </a:t>
            </a:r>
            <a:r>
              <a:rPr sz="1600" err="1"/>
              <a:t>umum</a:t>
            </a:r>
            <a:r>
              <a:rPr sz="1600"/>
              <a:t> </a:t>
            </a:r>
            <a:r>
              <a:rPr sz="1600" err="1"/>
              <a:t>dimana</a:t>
            </a:r>
            <a:r>
              <a:rPr sz="1600"/>
              <a:t> </a:t>
            </a:r>
            <a:r>
              <a:rPr sz="1600" err="1"/>
              <a:t>elemen-elemen</a:t>
            </a:r>
            <a:r>
              <a:rPr sz="1600"/>
              <a:t> </a:t>
            </a:r>
            <a:r>
              <a:rPr sz="1600" err="1"/>
              <a:t>dari</a:t>
            </a:r>
            <a:r>
              <a:rPr sz="1600"/>
              <a:t> </a:t>
            </a:r>
            <a:r>
              <a:rPr sz="1600" err="1"/>
              <a:t>elemen</a:t>
            </a:r>
            <a:r>
              <a:rPr sz="1600"/>
              <a:t> yang </a:t>
            </a:r>
            <a:r>
              <a:rPr sz="1600" err="1"/>
              <a:t>lebih</a:t>
            </a:r>
            <a:r>
              <a:rPr sz="1600"/>
              <a:t> </a:t>
            </a:r>
            <a:r>
              <a:rPr sz="1600" err="1"/>
              <a:t>khusus</a:t>
            </a:r>
            <a:r>
              <a:rPr sz="1600"/>
              <a:t> (</a:t>
            </a:r>
            <a:r>
              <a:rPr sz="1600" err="1"/>
              <a:t>subtipe</a:t>
            </a:r>
            <a:r>
              <a:rPr sz="1600"/>
              <a:t> </a:t>
            </a:r>
            <a:r>
              <a:rPr sz="1600" err="1"/>
              <a:t>atau</a:t>
            </a:r>
            <a:r>
              <a:rPr sz="1600"/>
              <a:t> </a:t>
            </a:r>
            <a:r>
              <a:rPr sz="1600" i="1"/>
              <a:t>child</a:t>
            </a:r>
            <a:r>
              <a:rPr sz="1600"/>
              <a:t>) </a:t>
            </a:r>
            <a:r>
              <a:rPr sz="1600" err="1"/>
              <a:t>dapat</a:t>
            </a:r>
            <a:r>
              <a:rPr sz="1600"/>
              <a:t> </a:t>
            </a:r>
            <a:r>
              <a:rPr sz="1600" err="1"/>
              <a:t>mengganti</a:t>
            </a:r>
            <a:r>
              <a:rPr sz="1600"/>
              <a:t> </a:t>
            </a:r>
            <a:r>
              <a:rPr sz="1600" err="1"/>
              <a:t>elemen</a:t>
            </a:r>
            <a:r>
              <a:rPr sz="1600"/>
              <a:t> </a:t>
            </a:r>
            <a:r>
              <a:rPr sz="1600" err="1"/>
              <a:t>dari</a:t>
            </a:r>
            <a:r>
              <a:rPr sz="1600"/>
              <a:t> </a:t>
            </a:r>
            <a:r>
              <a:rPr sz="1600" err="1"/>
              <a:t>elemen</a:t>
            </a:r>
            <a:r>
              <a:rPr sz="1600"/>
              <a:t> yang </a:t>
            </a:r>
            <a:r>
              <a:rPr sz="1600" err="1"/>
              <a:t>lebih</a:t>
            </a:r>
            <a:r>
              <a:rPr sz="1600"/>
              <a:t> </a:t>
            </a:r>
            <a:r>
              <a:rPr sz="1600" err="1"/>
              <a:t>umum</a:t>
            </a:r>
            <a:r>
              <a:rPr sz="1600"/>
              <a:t>, </a:t>
            </a:r>
            <a:r>
              <a:rPr sz="1600" err="1"/>
              <a:t>misalnya</a:t>
            </a:r>
            <a:r>
              <a:rPr sz="1600"/>
              <a:t> (</a:t>
            </a:r>
            <a:r>
              <a:rPr sz="1600" i="1"/>
              <a:t>parent</a:t>
            </a:r>
            <a:r>
              <a:rPr sz="1600"/>
              <a:t>).</a:t>
            </a:r>
            <a:endParaRPr sz="1600" b="1"/>
          </a:p>
          <a:p>
            <a:pPr lvl="1">
              <a:lnSpc>
                <a:spcPct val="80000"/>
              </a:lnSpc>
            </a:pPr>
            <a:r>
              <a:rPr sz="1600" b="1" err="1"/>
              <a:t>Realisasi</a:t>
            </a:r>
            <a:r>
              <a:rPr sz="1600" b="1"/>
              <a:t> </a:t>
            </a:r>
            <a:r>
              <a:rPr sz="1600" err="1"/>
              <a:t>adalah</a:t>
            </a:r>
            <a:r>
              <a:rPr sz="1600"/>
              <a:t> </a:t>
            </a:r>
            <a:r>
              <a:rPr sz="1600" err="1"/>
              <a:t>keterhubungan</a:t>
            </a:r>
            <a:r>
              <a:rPr sz="1600"/>
              <a:t> </a:t>
            </a:r>
            <a:r>
              <a:rPr sz="1600" err="1"/>
              <a:t>secara</a:t>
            </a:r>
            <a:r>
              <a:rPr sz="1600"/>
              <a:t> </a:t>
            </a:r>
            <a:r>
              <a:rPr sz="1600" err="1"/>
              <a:t>tata</a:t>
            </a:r>
            <a:r>
              <a:rPr sz="1600"/>
              <a:t> </a:t>
            </a:r>
            <a:r>
              <a:rPr sz="1600" err="1"/>
              <a:t>bahasa</a:t>
            </a:r>
            <a:r>
              <a:rPr sz="1600"/>
              <a:t> </a:t>
            </a:r>
            <a:r>
              <a:rPr sz="1600" err="1"/>
              <a:t>antara</a:t>
            </a:r>
            <a:r>
              <a:rPr sz="1600"/>
              <a:t> </a:t>
            </a:r>
            <a:r>
              <a:rPr sz="1600" err="1"/>
              <a:t>dua</a:t>
            </a:r>
            <a:r>
              <a:rPr sz="1600"/>
              <a:t> </a:t>
            </a:r>
            <a:r>
              <a:rPr sz="1600" err="1"/>
              <a:t>klasifikasi</a:t>
            </a:r>
            <a:r>
              <a:rPr sz="1600"/>
              <a:t>. </a:t>
            </a:r>
            <a:r>
              <a:rPr sz="1600" err="1"/>
              <a:t>Satu</a:t>
            </a:r>
            <a:r>
              <a:rPr sz="1600"/>
              <a:t> </a:t>
            </a:r>
            <a:r>
              <a:rPr sz="1600" err="1"/>
              <a:t>klasifikasi</a:t>
            </a:r>
            <a:r>
              <a:rPr sz="1600"/>
              <a:t> </a:t>
            </a:r>
            <a:r>
              <a:rPr sz="1600" err="1"/>
              <a:t>berlaku</a:t>
            </a:r>
            <a:r>
              <a:rPr sz="1600"/>
              <a:t> </a:t>
            </a:r>
            <a:r>
              <a:rPr sz="1600" err="1"/>
              <a:t>sebagai</a:t>
            </a:r>
            <a:r>
              <a:rPr sz="1600"/>
              <a:t> </a:t>
            </a:r>
            <a:r>
              <a:rPr sz="1600" err="1"/>
              <a:t>penghubung</a:t>
            </a:r>
            <a:r>
              <a:rPr sz="1600"/>
              <a:t>, </a:t>
            </a:r>
            <a:r>
              <a:rPr sz="1600" err="1"/>
              <a:t>sedangkan</a:t>
            </a:r>
            <a:r>
              <a:rPr sz="1600"/>
              <a:t> </a:t>
            </a:r>
            <a:r>
              <a:rPr sz="1600" err="1"/>
              <a:t>lainnya</a:t>
            </a:r>
            <a:r>
              <a:rPr sz="1600"/>
              <a:t> </a:t>
            </a:r>
            <a:r>
              <a:rPr sz="1600" err="1"/>
              <a:t>menyetujui</a:t>
            </a:r>
            <a:r>
              <a:rPr sz="1600"/>
              <a:t> </a:t>
            </a:r>
            <a:r>
              <a:rPr sz="1600" err="1"/>
              <a:t>untuk</a:t>
            </a:r>
            <a:r>
              <a:rPr sz="1600"/>
              <a:t> </a:t>
            </a:r>
            <a:r>
              <a:rPr sz="1600" err="1"/>
              <a:t>membawa</a:t>
            </a:r>
            <a:r>
              <a:rPr sz="1600"/>
              <a:t>. </a:t>
            </a:r>
            <a:endParaRPr sz="1600" b="1"/>
          </a:p>
          <a:p>
            <a:pPr lvl="1">
              <a:lnSpc>
                <a:spcPct val="80000"/>
              </a:lnSpc>
            </a:pPr>
            <a:r>
              <a:rPr sz="1600" b="1" err="1"/>
              <a:t>Agregasi</a:t>
            </a:r>
            <a:r>
              <a:rPr sz="1600"/>
              <a:t> </a:t>
            </a:r>
            <a:r>
              <a:rPr sz="1600" err="1"/>
              <a:t>adalah</a:t>
            </a:r>
            <a:r>
              <a:rPr sz="1600"/>
              <a:t> </a:t>
            </a:r>
            <a:r>
              <a:rPr sz="1600" err="1"/>
              <a:t>bentuk</a:t>
            </a:r>
            <a:r>
              <a:rPr sz="1600"/>
              <a:t> </a:t>
            </a:r>
            <a:r>
              <a:rPr sz="1600" err="1"/>
              <a:t>asosiasi</a:t>
            </a:r>
            <a:r>
              <a:rPr sz="1600"/>
              <a:t> </a:t>
            </a:r>
            <a:r>
              <a:rPr sz="1600" err="1"/>
              <a:t>khusus</a:t>
            </a:r>
            <a:r>
              <a:rPr sz="1600"/>
              <a:t> yang </a:t>
            </a:r>
            <a:r>
              <a:rPr sz="1600" err="1"/>
              <a:t>secara</a:t>
            </a:r>
            <a:r>
              <a:rPr sz="1600"/>
              <a:t> </a:t>
            </a:r>
            <a:r>
              <a:rPr sz="1600" err="1"/>
              <a:t>kuat</a:t>
            </a:r>
            <a:r>
              <a:rPr sz="1600"/>
              <a:t> </a:t>
            </a:r>
            <a:r>
              <a:rPr sz="1600" err="1"/>
              <a:t>memodelkan</a:t>
            </a:r>
            <a:r>
              <a:rPr sz="1600"/>
              <a:t> </a:t>
            </a:r>
            <a:r>
              <a:rPr sz="1600" err="1"/>
              <a:t>seluruh</a:t>
            </a:r>
            <a:r>
              <a:rPr sz="1600"/>
              <a:t> </a:t>
            </a:r>
            <a:r>
              <a:rPr sz="1600" err="1"/>
              <a:t>bagian</a:t>
            </a:r>
            <a:r>
              <a:rPr sz="1600"/>
              <a:t> </a:t>
            </a:r>
            <a:r>
              <a:rPr sz="1600" err="1"/>
              <a:t>dari</a:t>
            </a:r>
            <a:r>
              <a:rPr sz="1600"/>
              <a:t> </a:t>
            </a:r>
            <a:r>
              <a:rPr sz="1600" err="1"/>
              <a:t>asosiasi</a:t>
            </a:r>
            <a:r>
              <a:rPr sz="1600"/>
              <a:t> </a:t>
            </a:r>
            <a:r>
              <a:rPr sz="1600" err="1"/>
              <a:t>antara</a:t>
            </a:r>
            <a:r>
              <a:rPr sz="1600"/>
              <a:t> </a:t>
            </a:r>
            <a:r>
              <a:rPr sz="1600" err="1"/>
              <a:t>hubungan</a:t>
            </a:r>
            <a:r>
              <a:rPr sz="1600"/>
              <a:t> </a:t>
            </a:r>
            <a:r>
              <a:rPr sz="1600" err="1"/>
              <a:t>satu</a:t>
            </a:r>
            <a:r>
              <a:rPr sz="1600"/>
              <a:t> </a:t>
            </a:r>
            <a:r>
              <a:rPr sz="1600" err="1"/>
              <a:t>bagian</a:t>
            </a:r>
            <a:r>
              <a:rPr sz="1600"/>
              <a:t> </a:t>
            </a:r>
            <a:r>
              <a:rPr sz="1600" err="1"/>
              <a:t>kelas</a:t>
            </a:r>
            <a:r>
              <a:rPr sz="1600"/>
              <a:t> </a:t>
            </a:r>
            <a:r>
              <a:rPr sz="1600" err="1"/>
              <a:t>secara</a:t>
            </a:r>
            <a:r>
              <a:rPr sz="1600"/>
              <a:t> </a:t>
            </a:r>
            <a:r>
              <a:rPr sz="1600" err="1"/>
              <a:t>keseluruhan</a:t>
            </a:r>
            <a:r>
              <a:rPr sz="1600"/>
              <a:t> </a:t>
            </a:r>
            <a:r>
              <a:rPr sz="1600" err="1"/>
              <a:t>dengan</a:t>
            </a:r>
            <a:r>
              <a:rPr sz="1600"/>
              <a:t> </a:t>
            </a:r>
            <a:r>
              <a:rPr sz="1600" err="1"/>
              <a:t>bagian</a:t>
            </a:r>
            <a:r>
              <a:rPr sz="1600"/>
              <a:t> </a:t>
            </a:r>
            <a:r>
              <a:rPr sz="1600" err="1"/>
              <a:t>tertentu</a:t>
            </a:r>
            <a:r>
              <a:rPr sz="1600"/>
              <a:t> </a:t>
            </a:r>
            <a:r>
              <a:rPr sz="1600" err="1"/>
              <a:t>dari</a:t>
            </a:r>
            <a:r>
              <a:rPr sz="1600"/>
              <a:t> </a:t>
            </a:r>
            <a:r>
              <a:rPr sz="1600" err="1"/>
              <a:t>kelas</a:t>
            </a:r>
            <a:r>
              <a:rPr sz="1600"/>
              <a:t> </a:t>
            </a:r>
            <a:r>
              <a:rPr sz="1600" err="1"/>
              <a:t>lainnya</a:t>
            </a:r>
            <a:r>
              <a:rPr sz="1600"/>
              <a:t>, </a:t>
            </a:r>
            <a:r>
              <a:rPr sz="1600" err="1"/>
              <a:t>contohnya</a:t>
            </a:r>
            <a:r>
              <a:rPr sz="1600"/>
              <a:t> </a:t>
            </a:r>
            <a:r>
              <a:rPr sz="1600" err="1"/>
              <a:t>keterhubungan</a:t>
            </a:r>
            <a:r>
              <a:rPr sz="1600"/>
              <a:t> </a:t>
            </a:r>
            <a:r>
              <a:rPr sz="1600" err="1"/>
              <a:t>dari</a:t>
            </a:r>
            <a:r>
              <a:rPr sz="1600"/>
              <a:t> </a:t>
            </a:r>
            <a:r>
              <a:rPr sz="1600" err="1"/>
              <a:t>kelas</a:t>
            </a:r>
            <a:r>
              <a:rPr sz="1600"/>
              <a:t> </a:t>
            </a:r>
            <a:r>
              <a:rPr sz="1600" err="1"/>
              <a:t>siswa</a:t>
            </a:r>
            <a:r>
              <a:rPr sz="1600"/>
              <a:t> </a:t>
            </a:r>
            <a:r>
              <a:rPr sz="1600" err="1"/>
              <a:t>dengan</a:t>
            </a:r>
            <a:r>
              <a:rPr sz="1600"/>
              <a:t> </a:t>
            </a:r>
            <a:r>
              <a:rPr sz="1600" err="1"/>
              <a:t>kelas</a:t>
            </a:r>
            <a:r>
              <a:rPr sz="1600"/>
              <a:t> </a:t>
            </a:r>
            <a:r>
              <a:rPr sz="1600" err="1"/>
              <a:t>jadwalnya</a:t>
            </a:r>
            <a:r>
              <a:rPr sz="1600"/>
              <a:t>, </a:t>
            </a:r>
            <a:r>
              <a:rPr sz="1600" err="1"/>
              <a:t>semua</a:t>
            </a:r>
            <a:r>
              <a:rPr sz="1600"/>
              <a:t> </a:t>
            </a:r>
            <a:r>
              <a:rPr sz="1600" err="1"/>
              <a:t>pada</a:t>
            </a:r>
            <a:r>
              <a:rPr sz="1600"/>
              <a:t> </a:t>
            </a:r>
            <a:r>
              <a:rPr sz="1600" err="1"/>
              <a:t>kelas</a:t>
            </a:r>
            <a:r>
              <a:rPr sz="1600"/>
              <a:t> </a:t>
            </a:r>
            <a:r>
              <a:rPr sz="1600" err="1"/>
              <a:t>siswa</a:t>
            </a:r>
            <a:r>
              <a:rPr sz="1600"/>
              <a:t> </a:t>
            </a:r>
            <a:r>
              <a:rPr sz="1600" err="1"/>
              <a:t>pasti</a:t>
            </a:r>
            <a:r>
              <a:rPr sz="1600"/>
              <a:t> </a:t>
            </a:r>
            <a:r>
              <a:rPr sz="1600" err="1"/>
              <a:t>memiliki</a:t>
            </a:r>
            <a:r>
              <a:rPr sz="1600"/>
              <a:t> </a:t>
            </a:r>
            <a:r>
              <a:rPr sz="1600" err="1"/>
              <a:t>sebuah</a:t>
            </a:r>
            <a:r>
              <a:rPr sz="1600"/>
              <a:t> </a:t>
            </a:r>
            <a:r>
              <a:rPr sz="1600" err="1"/>
              <a:t>kelas</a:t>
            </a:r>
            <a:r>
              <a:rPr sz="1600"/>
              <a:t> </a:t>
            </a:r>
            <a:r>
              <a:rPr sz="1600" err="1"/>
              <a:t>jadwal</a:t>
            </a:r>
            <a:r>
              <a:rPr sz="1600"/>
              <a:t> </a:t>
            </a:r>
            <a:r>
              <a:rPr sz="1600" err="1"/>
              <a:t>masing-masing</a:t>
            </a:r>
            <a:r>
              <a:rPr sz="1600"/>
              <a:t>, </a:t>
            </a:r>
            <a:r>
              <a:rPr sz="1600" err="1"/>
              <a:t>jadi</a:t>
            </a:r>
            <a:r>
              <a:rPr sz="1600"/>
              <a:t> </a:t>
            </a:r>
            <a:r>
              <a:rPr sz="1600" err="1"/>
              <a:t>setiap</a:t>
            </a:r>
            <a:r>
              <a:rPr sz="1600"/>
              <a:t> </a:t>
            </a:r>
            <a:r>
              <a:rPr sz="1600" err="1"/>
              <a:t>siswa</a:t>
            </a:r>
            <a:r>
              <a:rPr sz="1600"/>
              <a:t> </a:t>
            </a:r>
            <a:r>
              <a:rPr sz="1600" err="1"/>
              <a:t>salah</a:t>
            </a:r>
            <a:r>
              <a:rPr sz="1600"/>
              <a:t> </a:t>
            </a:r>
            <a:r>
              <a:rPr sz="1600" err="1"/>
              <a:t>satunya</a:t>
            </a:r>
            <a:r>
              <a:rPr sz="1600"/>
              <a:t> </a:t>
            </a:r>
            <a:r>
              <a:rPr sz="1600" err="1"/>
              <a:t>harus</a:t>
            </a:r>
            <a:r>
              <a:rPr sz="1600"/>
              <a:t> </a:t>
            </a:r>
            <a:r>
              <a:rPr sz="1600" err="1"/>
              <a:t>terdiri</a:t>
            </a:r>
            <a:r>
              <a:rPr sz="1600"/>
              <a:t> </a:t>
            </a:r>
            <a:r>
              <a:rPr sz="1600" err="1"/>
              <a:t>dari</a:t>
            </a:r>
            <a:r>
              <a:rPr sz="1600"/>
              <a:t> </a:t>
            </a:r>
            <a:r>
              <a:rPr sz="1600" err="1"/>
              <a:t>jadwalnya</a:t>
            </a:r>
            <a:r>
              <a:rPr sz="1600"/>
              <a:t>. </a:t>
            </a:r>
            <a:endParaRPr sz="1600" b="1"/>
          </a:p>
          <a:p>
            <a:pPr lvl="1">
              <a:lnSpc>
                <a:spcPct val="80000"/>
              </a:lnSpc>
            </a:pPr>
            <a:r>
              <a:rPr sz="1600" b="1" err="1"/>
              <a:t>Komposisi</a:t>
            </a:r>
            <a:r>
              <a:rPr sz="1600"/>
              <a:t> </a:t>
            </a:r>
            <a:r>
              <a:rPr sz="1600" err="1"/>
              <a:t>adalah</a:t>
            </a:r>
            <a:r>
              <a:rPr sz="1600"/>
              <a:t> </a:t>
            </a:r>
            <a:r>
              <a:rPr sz="1600" err="1"/>
              <a:t>bentuk</a:t>
            </a:r>
            <a:r>
              <a:rPr sz="1600"/>
              <a:t> </a:t>
            </a:r>
            <a:r>
              <a:rPr sz="1600" err="1"/>
              <a:t>keterhubungan</a:t>
            </a:r>
            <a:r>
              <a:rPr sz="1600"/>
              <a:t> </a:t>
            </a:r>
            <a:r>
              <a:rPr sz="1600" err="1"/>
              <a:t>agregasi</a:t>
            </a:r>
            <a:r>
              <a:rPr sz="1600"/>
              <a:t> yang </a:t>
            </a:r>
            <a:r>
              <a:rPr sz="1600" err="1"/>
              <a:t>lebih</a:t>
            </a:r>
            <a:r>
              <a:rPr sz="1600"/>
              <a:t> </a:t>
            </a:r>
            <a:r>
              <a:rPr sz="1600" err="1"/>
              <a:t>kuat</a:t>
            </a:r>
            <a:r>
              <a:rPr sz="1600"/>
              <a:t> </a:t>
            </a:r>
            <a:r>
              <a:rPr sz="1600" err="1"/>
              <a:t>lagi</a:t>
            </a:r>
            <a:r>
              <a:rPr sz="1600"/>
              <a:t> </a:t>
            </a:r>
            <a:r>
              <a:rPr sz="1600" err="1"/>
              <a:t>kepemilikannya</a:t>
            </a:r>
            <a:r>
              <a:rPr sz="1600"/>
              <a:t> </a:t>
            </a:r>
            <a:r>
              <a:rPr sz="1600" err="1"/>
              <a:t>dan</a:t>
            </a:r>
            <a:r>
              <a:rPr sz="1600"/>
              <a:t> </a:t>
            </a:r>
            <a:r>
              <a:rPr sz="1600" err="1"/>
              <a:t>mempunyai</a:t>
            </a:r>
            <a:r>
              <a:rPr sz="1600"/>
              <a:t> </a:t>
            </a:r>
            <a:r>
              <a:rPr sz="1600" err="1"/>
              <a:t>jangka</a:t>
            </a:r>
            <a:r>
              <a:rPr sz="1600"/>
              <a:t> </a:t>
            </a:r>
            <a:r>
              <a:rPr sz="1600" err="1"/>
              <a:t>waktu</a:t>
            </a:r>
            <a:r>
              <a:rPr sz="1600"/>
              <a:t> yang </a:t>
            </a:r>
            <a:r>
              <a:rPr sz="1600" err="1"/>
              <a:t>timbul</a:t>
            </a:r>
            <a:r>
              <a:rPr sz="1600"/>
              <a:t> </a:t>
            </a:r>
            <a:r>
              <a:rPr sz="1600" err="1"/>
              <a:t>sesuai</a:t>
            </a:r>
            <a:r>
              <a:rPr sz="1600"/>
              <a:t> </a:t>
            </a:r>
            <a:r>
              <a:rPr sz="1600" err="1"/>
              <a:t>kebutuhan</a:t>
            </a:r>
            <a:r>
              <a:rPr sz="1600"/>
              <a:t>. Dari </a:t>
            </a:r>
            <a:r>
              <a:rPr sz="1600" err="1"/>
              <a:t>contoh</a:t>
            </a:r>
            <a:r>
              <a:rPr sz="1600"/>
              <a:t> </a:t>
            </a:r>
            <a:r>
              <a:rPr sz="1600" err="1"/>
              <a:t>agregasi</a:t>
            </a:r>
            <a:r>
              <a:rPr sz="1600"/>
              <a:t> </a:t>
            </a:r>
            <a:r>
              <a:rPr sz="1600" err="1"/>
              <a:t>dimana</a:t>
            </a:r>
            <a:r>
              <a:rPr sz="1600"/>
              <a:t> </a:t>
            </a:r>
            <a:r>
              <a:rPr sz="1600" err="1"/>
              <a:t>kelas</a:t>
            </a:r>
            <a:r>
              <a:rPr sz="1600"/>
              <a:t> </a:t>
            </a:r>
            <a:r>
              <a:rPr sz="1600" err="1"/>
              <a:t>siswa</a:t>
            </a:r>
            <a:r>
              <a:rPr sz="1600"/>
              <a:t> </a:t>
            </a:r>
            <a:r>
              <a:rPr sz="1600" err="1"/>
              <a:t>dapat</a:t>
            </a:r>
            <a:r>
              <a:rPr sz="1600"/>
              <a:t> </a:t>
            </a:r>
            <a:r>
              <a:rPr sz="1600" err="1"/>
              <a:t>berdiri</a:t>
            </a:r>
            <a:r>
              <a:rPr sz="1600"/>
              <a:t> </a:t>
            </a:r>
            <a:r>
              <a:rPr sz="1600" err="1"/>
              <a:t>sendiri</a:t>
            </a:r>
            <a:r>
              <a:rPr sz="1600"/>
              <a:t>, </a:t>
            </a:r>
            <a:r>
              <a:rPr sz="1600" err="1"/>
              <a:t>sedangkan</a:t>
            </a:r>
            <a:r>
              <a:rPr sz="1600"/>
              <a:t> </a:t>
            </a:r>
            <a:r>
              <a:rPr sz="1600" err="1"/>
              <a:t>adanya</a:t>
            </a:r>
            <a:r>
              <a:rPr sz="1600"/>
              <a:t> </a:t>
            </a:r>
            <a:r>
              <a:rPr sz="1600" err="1"/>
              <a:t>kelas</a:t>
            </a:r>
            <a:r>
              <a:rPr sz="1600"/>
              <a:t> </a:t>
            </a:r>
            <a:r>
              <a:rPr sz="1600" err="1"/>
              <a:t>jadwal</a:t>
            </a:r>
            <a:r>
              <a:rPr sz="1600"/>
              <a:t> </a:t>
            </a:r>
            <a:r>
              <a:rPr sz="1600" err="1"/>
              <a:t>harus</a:t>
            </a:r>
            <a:r>
              <a:rPr sz="1600"/>
              <a:t> </a:t>
            </a:r>
            <a:r>
              <a:rPr sz="1600" err="1"/>
              <a:t>bergantung</a:t>
            </a:r>
            <a:r>
              <a:rPr sz="1600"/>
              <a:t> </a:t>
            </a:r>
            <a:r>
              <a:rPr sz="1600" err="1"/>
              <a:t>dan</a:t>
            </a:r>
            <a:r>
              <a:rPr sz="1600"/>
              <a:t> </a:t>
            </a:r>
            <a:r>
              <a:rPr sz="1600" err="1"/>
              <a:t>hanya</a:t>
            </a:r>
            <a:r>
              <a:rPr sz="1600"/>
              <a:t> </a:t>
            </a:r>
            <a:r>
              <a:rPr sz="1600" err="1"/>
              <a:t>bergantung</a:t>
            </a:r>
            <a:r>
              <a:rPr sz="1600"/>
              <a:t> </a:t>
            </a:r>
            <a:r>
              <a:rPr sz="1600" err="1"/>
              <a:t>kepada</a:t>
            </a:r>
            <a:r>
              <a:rPr sz="1600"/>
              <a:t> </a:t>
            </a:r>
            <a:r>
              <a:rPr sz="1600" err="1"/>
              <a:t>kemunculan</a:t>
            </a:r>
            <a:r>
              <a:rPr sz="1600"/>
              <a:t> </a:t>
            </a:r>
            <a:r>
              <a:rPr sz="1600" err="1"/>
              <a:t>kelas</a:t>
            </a:r>
            <a:r>
              <a:rPr sz="1600"/>
              <a:t> </a:t>
            </a:r>
            <a:r>
              <a:rPr sz="1600" err="1"/>
              <a:t>siswanya</a:t>
            </a:r>
            <a:r>
              <a:rPr sz="1600"/>
              <a:t>, </a:t>
            </a:r>
            <a:r>
              <a:rPr sz="1600" err="1"/>
              <a:t>dan</a:t>
            </a:r>
            <a:r>
              <a:rPr sz="1600"/>
              <a:t> </a:t>
            </a:r>
            <a:r>
              <a:rPr sz="1600" err="1"/>
              <a:t>hanya</a:t>
            </a:r>
            <a:r>
              <a:rPr sz="1600"/>
              <a:t> </a:t>
            </a:r>
            <a:r>
              <a:rPr sz="1600" err="1"/>
              <a:t>merupakan</a:t>
            </a:r>
            <a:r>
              <a:rPr sz="1600"/>
              <a:t> </a:t>
            </a:r>
            <a:r>
              <a:rPr sz="1600" err="1"/>
              <a:t>bagian</a:t>
            </a:r>
            <a:r>
              <a:rPr sz="1600"/>
              <a:t> </a:t>
            </a:r>
            <a:r>
              <a:rPr sz="1600" err="1"/>
              <a:t>dari</a:t>
            </a:r>
            <a:r>
              <a:rPr sz="1600"/>
              <a:t> </a:t>
            </a:r>
            <a:r>
              <a:rPr sz="1600" err="1"/>
              <a:t>kelas</a:t>
            </a:r>
            <a:r>
              <a:rPr sz="1600"/>
              <a:t> </a:t>
            </a:r>
            <a:r>
              <a:rPr sz="1600" err="1"/>
              <a:t>siswa</a:t>
            </a:r>
            <a:r>
              <a:rPr sz="1600"/>
              <a:t>. </a:t>
            </a:r>
            <a:r>
              <a:rPr sz="1600" err="1"/>
              <a:t>Kelas</a:t>
            </a:r>
            <a:r>
              <a:rPr sz="1600"/>
              <a:t> </a:t>
            </a:r>
            <a:r>
              <a:rPr sz="1600" err="1"/>
              <a:t>jadwal</a:t>
            </a:r>
            <a:r>
              <a:rPr sz="1600"/>
              <a:t> </a:t>
            </a:r>
            <a:r>
              <a:rPr sz="1600" err="1"/>
              <a:t>tidak</a:t>
            </a:r>
            <a:r>
              <a:rPr sz="1600"/>
              <a:t> </a:t>
            </a:r>
            <a:r>
              <a:rPr sz="1600" err="1"/>
              <a:t>dapat</a:t>
            </a:r>
            <a:r>
              <a:rPr sz="1600"/>
              <a:t> </a:t>
            </a:r>
            <a:r>
              <a:rPr sz="1600" err="1"/>
              <a:t>selalu</a:t>
            </a:r>
            <a:r>
              <a:rPr sz="1600"/>
              <a:t> </a:t>
            </a:r>
            <a:r>
              <a:rPr sz="1600" err="1"/>
              <a:t>muncul</a:t>
            </a:r>
            <a:r>
              <a:rPr sz="1600"/>
              <a:t>, </a:t>
            </a:r>
            <a:r>
              <a:rPr sz="1600" err="1"/>
              <a:t>tapi</a:t>
            </a:r>
            <a:r>
              <a:rPr sz="1600"/>
              <a:t> </a:t>
            </a:r>
            <a:r>
              <a:rPr sz="1600" err="1"/>
              <a:t>sewaktu-waktu</a:t>
            </a:r>
            <a:r>
              <a:rPr sz="1600"/>
              <a:t> </a:t>
            </a:r>
            <a:r>
              <a:rPr sz="1600" err="1"/>
              <a:t>dapat</a:t>
            </a:r>
            <a:r>
              <a:rPr sz="1600"/>
              <a:t> </a:t>
            </a:r>
            <a:r>
              <a:rPr sz="1600" err="1"/>
              <a:t>dimunculkan</a:t>
            </a:r>
            <a:r>
              <a:rPr sz="1600"/>
              <a:t> </a:t>
            </a:r>
            <a:r>
              <a:rPr sz="1600" err="1"/>
              <a:t>melalui</a:t>
            </a:r>
            <a:r>
              <a:rPr sz="1600"/>
              <a:t> </a:t>
            </a:r>
            <a:r>
              <a:rPr sz="1600" err="1"/>
              <a:t>kelas</a:t>
            </a:r>
            <a:r>
              <a:rPr sz="1600"/>
              <a:t> </a:t>
            </a:r>
            <a:r>
              <a:rPr sz="1600" err="1"/>
              <a:t>siswa</a:t>
            </a:r>
            <a:r>
              <a:rPr sz="1600"/>
              <a:t>.</a:t>
            </a:r>
            <a:endParaRPr lang="id-ID" altLang="x-none" sz="1600" dirty="0"/>
          </a:p>
          <a:p>
            <a:pPr>
              <a:lnSpc>
                <a:spcPct val="80000"/>
              </a:lnSpc>
            </a:pPr>
            <a:endParaRPr lang="id-ID" altLang="x-none" sz="18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9346" name="Placeholder Teks 569345"/>
          <p:cNvSpPr>
            <a:spLocks noGrp="1"/>
          </p:cNvSpPr>
          <p:nvPr>
            <p:ph type="body" idx="1"/>
          </p:nvPr>
        </p:nvSpPr>
        <p:spPr>
          <a:xfrm>
            <a:off x="142875" y="620713"/>
            <a:ext cx="8569325" cy="4608512"/>
          </a:xfrm>
          <a:ln/>
        </p:spPr>
        <p:txBody>
          <a:bodyPr lIns="92075" tIns="46038" rIns="92075" bIns="46038"/>
          <a:p>
            <a:pPr>
              <a:lnSpc>
                <a:spcPct val="80000"/>
              </a:lnSpc>
            </a:pPr>
            <a:r>
              <a:rPr sz="2800" err="1"/>
              <a:t>Sedangkan</a:t>
            </a:r>
            <a:r>
              <a:rPr sz="2800"/>
              <a:t> </a:t>
            </a:r>
            <a:r>
              <a:rPr sz="2800" err="1"/>
              <a:t>sistem</a:t>
            </a:r>
            <a:r>
              <a:rPr sz="2800"/>
              <a:t> </a:t>
            </a:r>
            <a:r>
              <a:rPr sz="2800" err="1"/>
              <a:t>berorientasi</a:t>
            </a:r>
            <a:r>
              <a:rPr sz="2800"/>
              <a:t> </a:t>
            </a:r>
            <a:r>
              <a:rPr sz="2800" err="1"/>
              <a:t>objek</a:t>
            </a:r>
            <a:r>
              <a:rPr sz="2800"/>
              <a:t> </a:t>
            </a:r>
            <a:r>
              <a:rPr sz="2800" err="1"/>
              <a:t>memiliki</a:t>
            </a:r>
            <a:r>
              <a:rPr sz="2800"/>
              <a:t> </a:t>
            </a:r>
            <a:r>
              <a:rPr sz="2800" err="1"/>
              <a:t>karakterisitik</a:t>
            </a:r>
            <a:r>
              <a:rPr sz="2800"/>
              <a:t> </a:t>
            </a:r>
            <a:r>
              <a:rPr sz="2800" err="1"/>
              <a:t>atau</a:t>
            </a:r>
            <a:r>
              <a:rPr sz="2800"/>
              <a:t> </a:t>
            </a:r>
            <a:r>
              <a:rPr sz="2800" err="1"/>
              <a:t>prinsip</a:t>
            </a:r>
            <a:r>
              <a:rPr sz="2800"/>
              <a:t> </a:t>
            </a:r>
            <a:r>
              <a:rPr sz="2800" err="1"/>
              <a:t>dasar</a:t>
            </a:r>
            <a:r>
              <a:rPr sz="2800"/>
              <a:t> </a:t>
            </a:r>
            <a:r>
              <a:rPr sz="2800" err="1"/>
              <a:t>sebagai</a:t>
            </a:r>
            <a:r>
              <a:rPr sz="2800"/>
              <a:t> </a:t>
            </a:r>
            <a:r>
              <a:rPr sz="2800" err="1"/>
              <a:t>berikut</a:t>
            </a:r>
            <a:r>
              <a:rPr sz="2800"/>
              <a:t> :</a:t>
            </a:r>
            <a:endParaRPr lang="id-ID" altLang="x-none" sz="2800" dirty="0"/>
          </a:p>
          <a:p>
            <a:pPr lvl="1">
              <a:lnSpc>
                <a:spcPct val="80000"/>
              </a:lnSpc>
            </a:pPr>
            <a:r>
              <a:rPr sz="2400" b="1" err="1"/>
              <a:t>Abstraksi</a:t>
            </a:r>
            <a:r>
              <a:rPr sz="2400"/>
              <a:t> </a:t>
            </a:r>
            <a:r>
              <a:rPr sz="2400" err="1"/>
              <a:t>adalah</a:t>
            </a:r>
            <a:r>
              <a:rPr sz="2400"/>
              <a:t> </a:t>
            </a:r>
            <a:r>
              <a:rPr sz="2400" err="1"/>
              <a:t>kempuan</a:t>
            </a:r>
            <a:r>
              <a:rPr sz="2400"/>
              <a:t> </a:t>
            </a:r>
            <a:r>
              <a:rPr sz="2400" err="1"/>
              <a:t>manusia</a:t>
            </a:r>
            <a:r>
              <a:rPr sz="2400"/>
              <a:t> </a:t>
            </a:r>
            <a:r>
              <a:rPr sz="2400" err="1"/>
              <a:t>untuk</a:t>
            </a:r>
            <a:r>
              <a:rPr sz="2400"/>
              <a:t> </a:t>
            </a:r>
            <a:r>
              <a:rPr sz="2400" err="1"/>
              <a:t>mengenali</a:t>
            </a:r>
            <a:r>
              <a:rPr sz="2400"/>
              <a:t> </a:t>
            </a:r>
            <a:r>
              <a:rPr sz="2400" err="1"/>
              <a:t>keserupaan</a:t>
            </a:r>
            <a:r>
              <a:rPr sz="2400"/>
              <a:t> </a:t>
            </a:r>
            <a:r>
              <a:rPr sz="2400" err="1"/>
              <a:t>diantara</a:t>
            </a:r>
            <a:r>
              <a:rPr sz="2400"/>
              <a:t> </a:t>
            </a:r>
            <a:r>
              <a:rPr sz="2400" err="1"/>
              <a:t>objek-objek</a:t>
            </a:r>
            <a:r>
              <a:rPr sz="2400"/>
              <a:t>, </a:t>
            </a:r>
            <a:r>
              <a:rPr sz="2400" err="1"/>
              <a:t>situasi-situasi</a:t>
            </a:r>
            <a:r>
              <a:rPr sz="2400"/>
              <a:t>, </a:t>
            </a:r>
            <a:r>
              <a:rPr sz="2400" err="1"/>
              <a:t>atau</a:t>
            </a:r>
            <a:r>
              <a:rPr sz="2400"/>
              <a:t> </a:t>
            </a:r>
            <a:r>
              <a:rPr sz="2400" err="1"/>
              <a:t>proses-proses</a:t>
            </a:r>
            <a:r>
              <a:rPr sz="2400"/>
              <a:t> </a:t>
            </a:r>
            <a:r>
              <a:rPr sz="2400" err="1"/>
              <a:t>di</a:t>
            </a:r>
            <a:r>
              <a:rPr sz="2400"/>
              <a:t> </a:t>
            </a:r>
            <a:r>
              <a:rPr sz="2400" err="1"/>
              <a:t>dunia</a:t>
            </a:r>
            <a:r>
              <a:rPr sz="2400"/>
              <a:t> </a:t>
            </a:r>
            <a:r>
              <a:rPr sz="2400" err="1"/>
              <a:t>nyata</a:t>
            </a:r>
            <a:r>
              <a:rPr sz="2400"/>
              <a:t> </a:t>
            </a:r>
            <a:r>
              <a:rPr sz="2400" err="1"/>
              <a:t>serta</a:t>
            </a:r>
            <a:r>
              <a:rPr sz="2400"/>
              <a:t> </a:t>
            </a:r>
            <a:r>
              <a:rPr sz="2400" err="1"/>
              <a:t>keputusan</a:t>
            </a:r>
            <a:r>
              <a:rPr sz="2400"/>
              <a:t> </a:t>
            </a:r>
            <a:r>
              <a:rPr sz="2400" err="1"/>
              <a:t>untuk</a:t>
            </a:r>
            <a:r>
              <a:rPr sz="2400"/>
              <a:t> </a:t>
            </a:r>
            <a:r>
              <a:rPr sz="2400" err="1"/>
              <a:t>berkonsentrasi</a:t>
            </a:r>
            <a:r>
              <a:rPr sz="2400"/>
              <a:t> </a:t>
            </a:r>
            <a:r>
              <a:rPr sz="2400" err="1"/>
              <a:t>pada</a:t>
            </a:r>
            <a:r>
              <a:rPr sz="2400"/>
              <a:t> </a:t>
            </a:r>
            <a:r>
              <a:rPr sz="2400" err="1"/>
              <a:t>keserupaan-keserupaan</a:t>
            </a:r>
            <a:r>
              <a:rPr sz="2400"/>
              <a:t> </a:t>
            </a:r>
            <a:r>
              <a:rPr sz="2400" err="1"/>
              <a:t>tersebut</a:t>
            </a:r>
            <a:r>
              <a:rPr sz="2400"/>
              <a:t> </a:t>
            </a:r>
            <a:r>
              <a:rPr sz="2400" err="1"/>
              <a:t>dan</a:t>
            </a:r>
            <a:r>
              <a:rPr sz="2400"/>
              <a:t> </a:t>
            </a:r>
            <a:r>
              <a:rPr sz="2400" err="1"/>
              <a:t>mengabaikan</a:t>
            </a:r>
            <a:r>
              <a:rPr sz="2400"/>
              <a:t> </a:t>
            </a:r>
            <a:r>
              <a:rPr sz="2400" err="1"/>
              <a:t>perbedaan-perbedaan</a:t>
            </a:r>
            <a:r>
              <a:rPr sz="2400"/>
              <a:t> yang </a:t>
            </a:r>
            <a:r>
              <a:rPr sz="2400" err="1"/>
              <a:t>kecil</a:t>
            </a:r>
            <a:r>
              <a:rPr sz="2400"/>
              <a:t>.</a:t>
            </a:r>
            <a:endParaRPr lang="id-ID" altLang="x-none" sz="2400" dirty="0"/>
          </a:p>
          <a:p>
            <a:pPr lvl="1">
              <a:lnSpc>
                <a:spcPct val="80000"/>
              </a:lnSpc>
            </a:pPr>
            <a:r>
              <a:rPr sz="2400" b="1" err="1"/>
              <a:t>Pengkapsulan</a:t>
            </a:r>
            <a:r>
              <a:rPr sz="2400" b="1"/>
              <a:t> (</a:t>
            </a:r>
            <a:r>
              <a:rPr sz="2400" b="1" i="1"/>
              <a:t>encapsulation</a:t>
            </a:r>
            <a:r>
              <a:rPr sz="2400" b="1"/>
              <a:t>)</a:t>
            </a:r>
            <a:r>
              <a:rPr lang="id-ID" altLang="x-none" sz="2400" b="1" dirty="0"/>
              <a:t> </a:t>
            </a:r>
            <a:r>
              <a:rPr sz="2400" err="1"/>
              <a:t>merupakan</a:t>
            </a:r>
            <a:r>
              <a:rPr sz="2400"/>
              <a:t> </a:t>
            </a:r>
            <a:r>
              <a:rPr sz="2400" err="1"/>
              <a:t>pengemasan</a:t>
            </a:r>
            <a:r>
              <a:rPr sz="2400"/>
              <a:t> </a:t>
            </a:r>
            <a:r>
              <a:rPr sz="2400" err="1"/>
              <a:t>atau</a:t>
            </a:r>
            <a:r>
              <a:rPr sz="2400"/>
              <a:t> </a:t>
            </a:r>
            <a:r>
              <a:rPr sz="2400" err="1"/>
              <a:t>pembungkusan</a:t>
            </a:r>
            <a:r>
              <a:rPr sz="2400"/>
              <a:t> </a:t>
            </a:r>
            <a:r>
              <a:rPr sz="2400" err="1"/>
              <a:t>beberapa</a:t>
            </a:r>
            <a:r>
              <a:rPr sz="2400"/>
              <a:t> item </a:t>
            </a:r>
            <a:r>
              <a:rPr sz="2400" err="1"/>
              <a:t>ke</a:t>
            </a:r>
            <a:r>
              <a:rPr sz="2400"/>
              <a:t> </a:t>
            </a:r>
            <a:r>
              <a:rPr sz="2400" err="1"/>
              <a:t>dalam</a:t>
            </a:r>
            <a:r>
              <a:rPr sz="2400"/>
              <a:t> </a:t>
            </a:r>
            <a:r>
              <a:rPr sz="2400" err="1"/>
              <a:t>satu</a:t>
            </a:r>
            <a:r>
              <a:rPr sz="2400"/>
              <a:t> unit.</a:t>
            </a:r>
            <a:endParaRPr lang="id-ID" altLang="x-none" sz="2400" dirty="0"/>
          </a:p>
          <a:p>
            <a:pPr lvl="1">
              <a:lnSpc>
                <a:spcPct val="80000"/>
              </a:lnSpc>
            </a:pPr>
            <a:r>
              <a:rPr sz="2400" b="1" err="1"/>
              <a:t>Modularitas</a:t>
            </a:r>
            <a:r>
              <a:rPr sz="2400"/>
              <a:t> </a:t>
            </a:r>
            <a:r>
              <a:rPr sz="2400" err="1"/>
              <a:t>adalah</a:t>
            </a:r>
            <a:r>
              <a:rPr sz="2400"/>
              <a:t> </a:t>
            </a:r>
            <a:r>
              <a:rPr sz="2400" err="1"/>
              <a:t>memecah</a:t>
            </a:r>
            <a:r>
              <a:rPr sz="2400"/>
              <a:t> </a:t>
            </a:r>
            <a:r>
              <a:rPr sz="2400" err="1"/>
              <a:t>sesuatu</a:t>
            </a:r>
            <a:r>
              <a:rPr sz="2400"/>
              <a:t> yang </a:t>
            </a:r>
            <a:r>
              <a:rPr sz="2400" err="1"/>
              <a:t>kompleks</a:t>
            </a:r>
            <a:r>
              <a:rPr sz="2400"/>
              <a:t> </a:t>
            </a:r>
            <a:r>
              <a:rPr sz="2400" err="1"/>
              <a:t>atau</a:t>
            </a:r>
            <a:r>
              <a:rPr sz="2400"/>
              <a:t> </a:t>
            </a:r>
            <a:r>
              <a:rPr sz="2400" err="1"/>
              <a:t>rumit</a:t>
            </a:r>
            <a:r>
              <a:rPr sz="2400"/>
              <a:t> </a:t>
            </a:r>
            <a:r>
              <a:rPr sz="2400" err="1"/>
              <a:t>menjadi</a:t>
            </a:r>
            <a:r>
              <a:rPr sz="2400"/>
              <a:t> </a:t>
            </a:r>
            <a:r>
              <a:rPr sz="2400" err="1"/>
              <a:t>bagian-bagian</a:t>
            </a:r>
            <a:r>
              <a:rPr sz="2400"/>
              <a:t> </a:t>
            </a:r>
            <a:r>
              <a:rPr sz="2400" err="1"/>
              <a:t>kecil</a:t>
            </a:r>
            <a:r>
              <a:rPr sz="2400"/>
              <a:t> yang </a:t>
            </a:r>
            <a:r>
              <a:rPr sz="2400" err="1"/>
              <a:t>dapat</a:t>
            </a:r>
            <a:r>
              <a:rPr sz="2400"/>
              <a:t> </a:t>
            </a:r>
            <a:r>
              <a:rPr sz="2400" err="1"/>
              <a:t>dikendalikan</a:t>
            </a:r>
            <a:r>
              <a:rPr sz="2400"/>
              <a:t> </a:t>
            </a:r>
            <a:r>
              <a:rPr sz="2400" err="1"/>
              <a:t>atau</a:t>
            </a:r>
            <a:r>
              <a:rPr sz="2400"/>
              <a:t> </a:t>
            </a:r>
            <a:r>
              <a:rPr sz="2400" err="1"/>
              <a:t>diatur</a:t>
            </a:r>
            <a:r>
              <a:rPr sz="2400"/>
              <a:t>.</a:t>
            </a:r>
            <a:r>
              <a:rPr lang="id-ID" altLang="x-none" sz="2400" dirty="0"/>
              <a:t> </a:t>
            </a:r>
            <a:r>
              <a:rPr sz="2400"/>
              <a:t> </a:t>
            </a:r>
            <a:endParaRPr lang="id-ID" altLang="x-none" sz="2400" dirty="0"/>
          </a:p>
          <a:p>
            <a:pPr lvl="1">
              <a:lnSpc>
                <a:spcPct val="80000"/>
              </a:lnSpc>
            </a:pPr>
            <a:r>
              <a:rPr sz="2400" i="1"/>
              <a:t>Polymorphism</a:t>
            </a:r>
            <a:r>
              <a:rPr sz="2400"/>
              <a:t> </a:t>
            </a:r>
            <a:r>
              <a:rPr sz="2400" err="1"/>
              <a:t>adalah</a:t>
            </a:r>
            <a:r>
              <a:rPr sz="2400"/>
              <a:t> </a:t>
            </a:r>
            <a:r>
              <a:rPr sz="2400" err="1"/>
              <a:t>kemampuan</a:t>
            </a:r>
            <a:r>
              <a:rPr sz="2400"/>
              <a:t> </a:t>
            </a:r>
            <a:r>
              <a:rPr sz="2400" err="1"/>
              <a:t>untuk</a:t>
            </a:r>
            <a:r>
              <a:rPr sz="2400"/>
              <a:t> </a:t>
            </a:r>
            <a:r>
              <a:rPr sz="2400" err="1"/>
              <a:t>memperoleh</a:t>
            </a:r>
            <a:r>
              <a:rPr sz="2400"/>
              <a:t> </a:t>
            </a:r>
            <a:r>
              <a:rPr sz="2400" err="1"/>
              <a:t>beberapa</a:t>
            </a:r>
            <a:r>
              <a:rPr sz="2400"/>
              <a:t> </a:t>
            </a:r>
            <a:r>
              <a:rPr sz="2400" err="1"/>
              <a:t>bentuk</a:t>
            </a:r>
            <a:r>
              <a:rPr lang="id-ID" altLang="x-none" sz="2400" dirty="0"/>
              <a:t>.</a:t>
            </a:r>
            <a:endParaRPr lang="id-ID" altLang="x-none" sz="2400" dirty="0"/>
          </a:p>
          <a:p>
            <a:pPr lvl="1">
              <a:lnSpc>
                <a:spcPct val="80000"/>
              </a:lnSpc>
            </a:pPr>
            <a:r>
              <a:rPr sz="2400" b="1" err="1"/>
              <a:t>Hirarki</a:t>
            </a:r>
            <a:r>
              <a:rPr sz="2400" b="1"/>
              <a:t> / </a:t>
            </a:r>
            <a:r>
              <a:rPr sz="2400" b="1" err="1"/>
              <a:t>Pewarisan</a:t>
            </a:r>
            <a:r>
              <a:rPr sz="2400" b="1"/>
              <a:t> (</a:t>
            </a:r>
            <a:r>
              <a:rPr sz="2400" b="1" i="1" err="1"/>
              <a:t>inheretence</a:t>
            </a:r>
            <a:r>
              <a:rPr sz="2400" b="1"/>
              <a:t>)</a:t>
            </a:r>
            <a:r>
              <a:rPr lang="id-ID" altLang="x-none" sz="2400" b="1" dirty="0"/>
              <a:t> </a:t>
            </a:r>
            <a:r>
              <a:rPr sz="2400" err="1"/>
              <a:t>adalah</a:t>
            </a:r>
            <a:r>
              <a:rPr sz="2400"/>
              <a:t> </a:t>
            </a:r>
            <a:r>
              <a:rPr sz="2400" err="1"/>
              <a:t>urutan</a:t>
            </a:r>
            <a:r>
              <a:rPr sz="2400"/>
              <a:t> </a:t>
            </a:r>
            <a:r>
              <a:rPr sz="2400" err="1"/>
              <a:t>atau</a:t>
            </a:r>
            <a:r>
              <a:rPr sz="2400"/>
              <a:t> </a:t>
            </a:r>
            <a:r>
              <a:rPr sz="2400" err="1"/>
              <a:t>aturan</a:t>
            </a:r>
            <a:r>
              <a:rPr sz="2400"/>
              <a:t> </a:t>
            </a:r>
            <a:r>
              <a:rPr sz="2400" err="1"/>
              <a:t>dari</a:t>
            </a:r>
            <a:r>
              <a:rPr sz="2400"/>
              <a:t> </a:t>
            </a:r>
            <a:r>
              <a:rPr sz="2400" err="1"/>
              <a:t>tingkatan</a:t>
            </a:r>
            <a:r>
              <a:rPr sz="2400"/>
              <a:t> </a:t>
            </a:r>
            <a:r>
              <a:rPr sz="2400" err="1"/>
              <a:t>abstraksi</a:t>
            </a:r>
            <a:r>
              <a:rPr sz="2400"/>
              <a:t> </a:t>
            </a:r>
            <a:r>
              <a:rPr sz="2400" err="1"/>
              <a:t>menjadi</a:t>
            </a:r>
            <a:r>
              <a:rPr sz="2400"/>
              <a:t> </a:t>
            </a:r>
            <a:r>
              <a:rPr sz="2400" err="1"/>
              <a:t>seperti</a:t>
            </a:r>
            <a:r>
              <a:rPr sz="2400"/>
              <a:t> </a:t>
            </a:r>
            <a:r>
              <a:rPr sz="2400" err="1"/>
              <a:t>struktur</a:t>
            </a:r>
            <a:r>
              <a:rPr sz="2400"/>
              <a:t> </a:t>
            </a:r>
            <a:r>
              <a:rPr sz="2400" err="1"/>
              <a:t>pohon</a:t>
            </a:r>
            <a:r>
              <a:rPr lang="id-ID" altLang="x-none" sz="2400" dirty="0"/>
              <a:t>  </a:t>
            </a:r>
            <a:endParaRPr lang="id-ID" altLang="x-none" sz="24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70370" name="Placeholder Teks 570369"/>
          <p:cNvPicPr>
            <a:picLocks noGrp="1" noChangeAspect="1"/>
          </p:cNvPicPr>
          <p:nvPr>
            <p:ph type="body" idx="1"/>
          </p:nvPr>
        </p:nvPicPr>
        <p:blipFill>
          <a:blip r:embed="rId1"/>
          <a:srcRect l="28085" t="34262" r="28085" b="30557"/>
          <a:stretch>
            <a:fillRect/>
          </a:stretch>
        </p:blipFill>
        <p:spPr>
          <a:xfrm>
            <a:off x="539750" y="549275"/>
            <a:ext cx="7669213" cy="5445125"/>
          </a:xfrm>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71394" name="Judul 571393"/>
          <p:cNvSpPr>
            <a:spLocks noGrp="1"/>
          </p:cNvSpPr>
          <p:nvPr>
            <p:ph type="title"/>
          </p:nvPr>
        </p:nvSpPr>
        <p:spPr>
          <a:xfrm>
            <a:off x="685800" y="609600"/>
            <a:ext cx="7358063" cy="677863"/>
          </a:xfrm>
          <a:ln/>
        </p:spPr>
        <p:txBody>
          <a:bodyPr lIns="92075" tIns="46038" rIns="92075" bIns="46038" anchor="ctr" anchorCtr="0"/>
          <a:p>
            <a:r>
              <a:rPr sz="3600" b="1" err="1"/>
              <a:t>Analisis</a:t>
            </a:r>
            <a:r>
              <a:rPr sz="3600" b="1"/>
              <a:t> </a:t>
            </a:r>
            <a:r>
              <a:rPr sz="3600" b="1" err="1"/>
              <a:t>Berbasis</a:t>
            </a:r>
            <a:r>
              <a:rPr sz="3600" b="1"/>
              <a:t> </a:t>
            </a:r>
            <a:r>
              <a:rPr sz="3600" b="1" err="1"/>
              <a:t>Objek</a:t>
            </a:r>
            <a:endParaRPr lang="id-ID" altLang="x-none" sz="3600" b="1" dirty="0"/>
          </a:p>
        </p:txBody>
      </p:sp>
      <p:sp>
        <p:nvSpPr>
          <p:cNvPr id="571395" name="Placeholder Teks 571394"/>
          <p:cNvSpPr>
            <a:spLocks noGrp="1"/>
          </p:cNvSpPr>
          <p:nvPr>
            <p:ph type="body" idx="1"/>
          </p:nvPr>
        </p:nvSpPr>
        <p:spPr>
          <a:xfrm>
            <a:off x="301625" y="981075"/>
            <a:ext cx="8540750" cy="5118100"/>
          </a:xfrm>
          <a:ln/>
        </p:spPr>
        <p:txBody>
          <a:bodyPr lIns="92075" tIns="46038" rIns="92075" bIns="46038"/>
          <a:p>
            <a:pPr>
              <a:lnSpc>
                <a:spcPct val="80000"/>
              </a:lnSpc>
            </a:pPr>
            <a:endParaRPr sz="2800"/>
          </a:p>
          <a:p>
            <a:pPr lvl="1">
              <a:lnSpc>
                <a:spcPct val="80000"/>
              </a:lnSpc>
              <a:buNone/>
            </a:pPr>
            <a:r>
              <a:rPr sz="2400" err="1"/>
              <a:t>Analisis</a:t>
            </a:r>
            <a:r>
              <a:rPr sz="2400"/>
              <a:t> </a:t>
            </a:r>
            <a:r>
              <a:rPr sz="2400" err="1"/>
              <a:t>berorientasi</a:t>
            </a:r>
            <a:r>
              <a:rPr sz="2400"/>
              <a:t> </a:t>
            </a:r>
            <a:r>
              <a:rPr sz="2400" err="1"/>
              <a:t>objek</a:t>
            </a:r>
            <a:r>
              <a:rPr sz="2400"/>
              <a:t> (</a:t>
            </a:r>
            <a:r>
              <a:rPr sz="2400" i="1"/>
              <a:t>object oriented analysis /</a:t>
            </a:r>
            <a:r>
              <a:rPr sz="2400"/>
              <a:t>OOA) </a:t>
            </a:r>
            <a:r>
              <a:rPr sz="2400" err="1"/>
              <a:t>adalah</a:t>
            </a:r>
            <a:r>
              <a:rPr sz="2400"/>
              <a:t> </a:t>
            </a:r>
            <a:r>
              <a:rPr sz="2400" err="1"/>
              <a:t>tahap</a:t>
            </a:r>
            <a:r>
              <a:rPr sz="2400"/>
              <a:t> </a:t>
            </a:r>
            <a:r>
              <a:rPr sz="2400" err="1"/>
              <a:t>menentukan</a:t>
            </a:r>
            <a:r>
              <a:rPr sz="2400"/>
              <a:t> </a:t>
            </a:r>
            <a:r>
              <a:rPr sz="2400" err="1"/>
              <a:t>kebutuhan</a:t>
            </a:r>
            <a:r>
              <a:rPr sz="2400"/>
              <a:t> </a:t>
            </a:r>
            <a:r>
              <a:rPr sz="2400" err="1"/>
              <a:t>perangkat</a:t>
            </a:r>
            <a:r>
              <a:rPr sz="2400"/>
              <a:t> </a:t>
            </a:r>
            <a:r>
              <a:rPr sz="2400" err="1"/>
              <a:t>lunak</a:t>
            </a:r>
            <a:r>
              <a:rPr sz="2400"/>
              <a:t>, yang </a:t>
            </a:r>
            <a:r>
              <a:rPr sz="2400" err="1"/>
              <a:t>mendaftarkan</a:t>
            </a:r>
            <a:r>
              <a:rPr sz="2400"/>
              <a:t> </a:t>
            </a:r>
            <a:r>
              <a:rPr sz="2400" err="1"/>
              <a:t>apapun</a:t>
            </a:r>
            <a:r>
              <a:rPr sz="2400"/>
              <a:t> yang </a:t>
            </a:r>
            <a:r>
              <a:rPr sz="2400" err="1"/>
              <a:t>harus</a:t>
            </a:r>
            <a:r>
              <a:rPr sz="2400"/>
              <a:t> </a:t>
            </a:r>
            <a:r>
              <a:rPr sz="2400" err="1"/>
              <a:t>dipenuhi</a:t>
            </a:r>
            <a:r>
              <a:rPr sz="2400"/>
              <a:t> </a:t>
            </a:r>
            <a:r>
              <a:rPr sz="2400" err="1"/>
              <a:t>oleh</a:t>
            </a:r>
            <a:r>
              <a:rPr sz="2400"/>
              <a:t> </a:t>
            </a:r>
            <a:r>
              <a:rPr sz="2400" err="1"/>
              <a:t>sistem</a:t>
            </a:r>
            <a:r>
              <a:rPr sz="2400"/>
              <a:t> software, </a:t>
            </a:r>
            <a:r>
              <a:rPr sz="2400" err="1"/>
              <a:t>bukan</a:t>
            </a:r>
            <a:r>
              <a:rPr sz="2400"/>
              <a:t> </a:t>
            </a:r>
            <a:r>
              <a:rPr sz="2400" err="1"/>
              <a:t>mengenai</a:t>
            </a:r>
            <a:r>
              <a:rPr sz="2400"/>
              <a:t> </a:t>
            </a:r>
            <a:r>
              <a:rPr sz="2400" err="1"/>
              <a:t>bagaimana</a:t>
            </a:r>
            <a:r>
              <a:rPr sz="2400"/>
              <a:t> </a:t>
            </a:r>
            <a:r>
              <a:rPr sz="2400" err="1"/>
              <a:t>sistem</a:t>
            </a:r>
            <a:r>
              <a:rPr sz="2400"/>
              <a:t> software </a:t>
            </a:r>
            <a:r>
              <a:rPr sz="2400" err="1"/>
              <a:t>melakukannya</a:t>
            </a:r>
            <a:r>
              <a:rPr sz="2400"/>
              <a:t>. </a:t>
            </a:r>
            <a:r>
              <a:rPr sz="2400" err="1"/>
              <a:t>Dimana</a:t>
            </a:r>
            <a:r>
              <a:rPr sz="2400"/>
              <a:t> </a:t>
            </a:r>
            <a:r>
              <a:rPr sz="2400" err="1"/>
              <a:t>hasil</a:t>
            </a:r>
            <a:r>
              <a:rPr sz="2400"/>
              <a:t> </a:t>
            </a:r>
            <a:r>
              <a:rPr sz="2400" err="1"/>
              <a:t>dari</a:t>
            </a:r>
            <a:r>
              <a:rPr sz="2400"/>
              <a:t> </a:t>
            </a:r>
            <a:r>
              <a:rPr sz="2400" err="1"/>
              <a:t>tahap</a:t>
            </a:r>
            <a:r>
              <a:rPr sz="2400"/>
              <a:t> </a:t>
            </a:r>
            <a:r>
              <a:rPr sz="2400" err="1"/>
              <a:t>analisis</a:t>
            </a:r>
            <a:r>
              <a:rPr sz="2400"/>
              <a:t> </a:t>
            </a:r>
            <a:r>
              <a:rPr sz="2400" err="1"/>
              <a:t>ini</a:t>
            </a:r>
            <a:r>
              <a:rPr sz="2400"/>
              <a:t> </a:t>
            </a:r>
            <a:r>
              <a:rPr sz="2400" err="1"/>
              <a:t>adalah</a:t>
            </a:r>
            <a:r>
              <a:rPr sz="2400"/>
              <a:t> </a:t>
            </a:r>
            <a:r>
              <a:rPr sz="2400" err="1"/>
              <a:t>dokumen</a:t>
            </a:r>
            <a:r>
              <a:rPr sz="2400"/>
              <a:t> SRS (</a:t>
            </a:r>
            <a:r>
              <a:rPr sz="2400" i="1"/>
              <a:t>software requirement specification</a:t>
            </a:r>
            <a:r>
              <a:rPr sz="2400"/>
              <a:t>).</a:t>
            </a:r>
            <a:endParaRPr lang="id-ID" altLang="x-none" sz="2400" dirty="0"/>
          </a:p>
          <a:p>
            <a:pPr lvl="1">
              <a:lnSpc>
                <a:spcPct val="80000"/>
              </a:lnSpc>
              <a:buNone/>
            </a:pPr>
            <a:r>
              <a:rPr sz="2400" err="1"/>
              <a:t>Analisa</a:t>
            </a:r>
            <a:r>
              <a:rPr sz="2400"/>
              <a:t> </a:t>
            </a:r>
            <a:r>
              <a:rPr sz="2400" i="1"/>
              <a:t>object oriented</a:t>
            </a:r>
            <a:r>
              <a:rPr sz="2400"/>
              <a:t> yang </a:t>
            </a:r>
            <a:r>
              <a:rPr sz="2400" err="1"/>
              <a:t>baik</a:t>
            </a:r>
            <a:r>
              <a:rPr sz="2400"/>
              <a:t> </a:t>
            </a:r>
            <a:r>
              <a:rPr sz="2400" err="1"/>
              <a:t>adalah</a:t>
            </a:r>
            <a:r>
              <a:rPr sz="2400"/>
              <a:t> </a:t>
            </a:r>
            <a:r>
              <a:rPr sz="2400" err="1"/>
              <a:t>suatu</a:t>
            </a:r>
            <a:r>
              <a:rPr sz="2400"/>
              <a:t> </a:t>
            </a:r>
            <a:r>
              <a:rPr sz="2400" err="1"/>
              <a:t>proses</a:t>
            </a:r>
            <a:r>
              <a:rPr sz="2400"/>
              <a:t> </a:t>
            </a:r>
            <a:r>
              <a:rPr sz="2400" err="1"/>
              <a:t>dari</a:t>
            </a:r>
            <a:r>
              <a:rPr sz="2400"/>
              <a:t> </a:t>
            </a:r>
            <a:r>
              <a:rPr sz="2400" err="1"/>
              <a:t>identifikasi</a:t>
            </a:r>
            <a:r>
              <a:rPr sz="2400"/>
              <a:t>, </a:t>
            </a:r>
            <a:r>
              <a:rPr sz="2400" err="1"/>
              <a:t>pengelompokan</a:t>
            </a:r>
            <a:r>
              <a:rPr sz="2400"/>
              <a:t>, </a:t>
            </a:r>
            <a:r>
              <a:rPr sz="2400" err="1"/>
              <a:t>pengorganisasian</a:t>
            </a:r>
            <a:r>
              <a:rPr sz="2400"/>
              <a:t> </a:t>
            </a:r>
            <a:r>
              <a:rPr sz="2400" err="1"/>
              <a:t>dan</a:t>
            </a:r>
            <a:r>
              <a:rPr sz="2400"/>
              <a:t> </a:t>
            </a:r>
            <a:r>
              <a:rPr sz="2400" err="1"/>
              <a:t>menghasilkan</a:t>
            </a:r>
            <a:r>
              <a:rPr sz="2400"/>
              <a:t> </a:t>
            </a:r>
            <a:r>
              <a:rPr sz="2400" err="1"/>
              <a:t>informasi</a:t>
            </a:r>
            <a:r>
              <a:rPr sz="2400"/>
              <a:t> yang </a:t>
            </a:r>
            <a:r>
              <a:rPr sz="2400" err="1"/>
              <a:t>relevan</a:t>
            </a:r>
            <a:r>
              <a:rPr sz="2400"/>
              <a:t> </a:t>
            </a:r>
            <a:r>
              <a:rPr sz="2400" err="1"/>
              <a:t>pada</a:t>
            </a:r>
            <a:r>
              <a:rPr sz="2400"/>
              <a:t> </a:t>
            </a:r>
            <a:r>
              <a:rPr sz="2400" err="1"/>
              <a:t>sebuah</a:t>
            </a:r>
            <a:r>
              <a:rPr sz="2400"/>
              <a:t> domain </a:t>
            </a:r>
            <a:r>
              <a:rPr sz="2400" err="1"/>
              <a:t>berdasarkan</a:t>
            </a:r>
            <a:r>
              <a:rPr sz="2400"/>
              <a:t> </a:t>
            </a:r>
            <a:r>
              <a:rPr sz="2400" err="1"/>
              <a:t>pengkajian</a:t>
            </a:r>
            <a:r>
              <a:rPr sz="2400"/>
              <a:t> </a:t>
            </a:r>
            <a:r>
              <a:rPr sz="2400" err="1"/>
              <a:t>sistem</a:t>
            </a:r>
            <a:r>
              <a:rPr sz="2400"/>
              <a:t> yang </a:t>
            </a:r>
            <a:r>
              <a:rPr sz="2400" err="1"/>
              <a:t>ada</a:t>
            </a:r>
            <a:r>
              <a:rPr sz="2400"/>
              <a:t> </a:t>
            </a:r>
            <a:r>
              <a:rPr sz="2400" err="1"/>
              <a:t>dan</a:t>
            </a:r>
            <a:r>
              <a:rPr sz="2400"/>
              <a:t> </a:t>
            </a:r>
            <a:r>
              <a:rPr sz="2400" err="1"/>
              <a:t>sejarah</a:t>
            </a:r>
            <a:r>
              <a:rPr sz="2400"/>
              <a:t> </a:t>
            </a:r>
            <a:r>
              <a:rPr sz="2400" err="1"/>
              <a:t>pengembangannya</a:t>
            </a:r>
            <a:r>
              <a:rPr sz="2400"/>
              <a:t>, </a:t>
            </a:r>
            <a:r>
              <a:rPr sz="2400" err="1"/>
              <a:t>juga</a:t>
            </a:r>
            <a:r>
              <a:rPr sz="2400"/>
              <a:t> </a:t>
            </a:r>
            <a:r>
              <a:rPr sz="2400" err="1"/>
              <a:t>pengetahuan</a:t>
            </a:r>
            <a:r>
              <a:rPr sz="2400"/>
              <a:t> yang </a:t>
            </a:r>
            <a:r>
              <a:rPr sz="2400" err="1"/>
              <a:t>diperoleh</a:t>
            </a:r>
            <a:r>
              <a:rPr sz="2400"/>
              <a:t> </a:t>
            </a:r>
            <a:r>
              <a:rPr sz="2400" err="1"/>
              <a:t>dari</a:t>
            </a:r>
            <a:r>
              <a:rPr sz="2400"/>
              <a:t> </a:t>
            </a:r>
            <a:r>
              <a:rPr sz="2400" err="1"/>
              <a:t>ahli</a:t>
            </a:r>
            <a:r>
              <a:rPr sz="2400"/>
              <a:t> </a:t>
            </a:r>
            <a:r>
              <a:rPr sz="2400" err="1"/>
              <a:t>sistem</a:t>
            </a:r>
            <a:r>
              <a:rPr sz="2400"/>
              <a:t> </a:t>
            </a:r>
            <a:r>
              <a:rPr sz="2400" err="1"/>
              <a:t>analis</a:t>
            </a:r>
            <a:r>
              <a:rPr sz="2400"/>
              <a:t>, </a:t>
            </a:r>
            <a:r>
              <a:rPr sz="2400" err="1"/>
              <a:t>pengetahuan</a:t>
            </a:r>
            <a:r>
              <a:rPr sz="2400"/>
              <a:t> </a:t>
            </a:r>
            <a:r>
              <a:rPr sz="2400" err="1"/>
              <a:t>dari</a:t>
            </a:r>
            <a:r>
              <a:rPr sz="2400"/>
              <a:t> </a:t>
            </a:r>
            <a:r>
              <a:rPr sz="2400" err="1"/>
              <a:t>teori</a:t>
            </a:r>
            <a:r>
              <a:rPr sz="2400"/>
              <a:t> </a:t>
            </a:r>
            <a:r>
              <a:rPr sz="2400" err="1"/>
              <a:t>dan</a:t>
            </a:r>
            <a:r>
              <a:rPr sz="2400"/>
              <a:t> </a:t>
            </a:r>
            <a:r>
              <a:rPr sz="2400" err="1"/>
              <a:t>teknologi</a:t>
            </a:r>
            <a:r>
              <a:rPr sz="2400"/>
              <a:t> yang </a:t>
            </a:r>
            <a:r>
              <a:rPr sz="2400" err="1"/>
              <a:t>akan</a:t>
            </a:r>
            <a:r>
              <a:rPr sz="2400"/>
              <a:t> </a:t>
            </a:r>
            <a:r>
              <a:rPr sz="2400" err="1"/>
              <a:t>diterapkan</a:t>
            </a:r>
            <a:r>
              <a:rPr sz="2400"/>
              <a:t> </a:t>
            </a:r>
            <a:r>
              <a:rPr sz="2400" err="1"/>
              <a:t>pada</a:t>
            </a:r>
            <a:r>
              <a:rPr sz="2400"/>
              <a:t> </a:t>
            </a:r>
            <a:r>
              <a:rPr sz="2400" err="1"/>
              <a:t>pengembangan</a:t>
            </a:r>
            <a:r>
              <a:rPr sz="2400"/>
              <a:t> </a:t>
            </a:r>
            <a:r>
              <a:rPr sz="2400" err="1"/>
              <a:t>sistem</a:t>
            </a:r>
            <a:r>
              <a:rPr sz="2400"/>
              <a:t> yang </a:t>
            </a:r>
            <a:r>
              <a:rPr sz="2400" err="1"/>
              <a:t>dimaksud</a:t>
            </a:r>
            <a:r>
              <a:rPr sz="2400"/>
              <a:t>.</a:t>
            </a:r>
            <a:r>
              <a:rPr lang="id-ID" altLang="x-none" sz="2400" dirty="0"/>
              <a:t> </a:t>
            </a:r>
            <a:endParaRPr lang="id-ID" altLang="x-none" sz="24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72418" name="Placeholder Teks 572417"/>
          <p:cNvSpPr>
            <a:spLocks noGrp="1"/>
          </p:cNvSpPr>
          <p:nvPr>
            <p:ph type="body" idx="1"/>
          </p:nvPr>
        </p:nvSpPr>
        <p:spPr>
          <a:xfrm>
            <a:off x="336550" y="692150"/>
            <a:ext cx="8339138" cy="4860925"/>
          </a:xfrm>
          <a:ln/>
        </p:spPr>
        <p:txBody>
          <a:bodyPr lIns="92075" tIns="46038" rIns="92075" bIns="46038"/>
          <a:p>
            <a:pPr>
              <a:lnSpc>
                <a:spcPct val="80000"/>
              </a:lnSpc>
            </a:pPr>
            <a:r>
              <a:rPr sz="1800" err="1"/>
              <a:t>Tahap-tahap</a:t>
            </a:r>
            <a:r>
              <a:rPr sz="1800"/>
              <a:t> </a:t>
            </a:r>
            <a:r>
              <a:rPr sz="1800" err="1"/>
              <a:t>pemodelan</a:t>
            </a:r>
            <a:r>
              <a:rPr sz="1800"/>
              <a:t> </a:t>
            </a:r>
            <a:r>
              <a:rPr sz="1800" err="1"/>
              <a:t>analisis</a:t>
            </a:r>
            <a:r>
              <a:rPr sz="1800"/>
              <a:t> </a:t>
            </a:r>
            <a:r>
              <a:rPr sz="1800" err="1"/>
              <a:t>berorientasi</a:t>
            </a:r>
            <a:r>
              <a:rPr sz="1800"/>
              <a:t> </a:t>
            </a:r>
            <a:r>
              <a:rPr sz="1800" err="1"/>
              <a:t>objek</a:t>
            </a:r>
            <a:r>
              <a:rPr sz="1800"/>
              <a:t>, </a:t>
            </a:r>
            <a:r>
              <a:rPr sz="1800" err="1"/>
              <a:t>menurut</a:t>
            </a:r>
            <a:r>
              <a:rPr sz="1800"/>
              <a:t> </a:t>
            </a:r>
            <a:r>
              <a:rPr sz="1800" err="1"/>
              <a:t>metode</a:t>
            </a:r>
            <a:r>
              <a:rPr sz="1800"/>
              <a:t> </a:t>
            </a:r>
            <a:r>
              <a:rPr sz="1800" err="1"/>
              <a:t>Coad</a:t>
            </a:r>
            <a:r>
              <a:rPr sz="1800"/>
              <a:t>-Yourdon </a:t>
            </a:r>
            <a:r>
              <a:rPr sz="1800" err="1"/>
              <a:t>adalah</a:t>
            </a:r>
            <a:r>
              <a:rPr sz="1800"/>
              <a:t> </a:t>
            </a:r>
            <a:r>
              <a:rPr sz="1800" err="1"/>
              <a:t>sebagai</a:t>
            </a:r>
            <a:r>
              <a:rPr sz="1800"/>
              <a:t> </a:t>
            </a:r>
            <a:r>
              <a:rPr sz="1800" err="1"/>
              <a:t>berikut</a:t>
            </a:r>
            <a:r>
              <a:rPr sz="1800"/>
              <a:t> :</a:t>
            </a:r>
            <a:endParaRPr sz="1800" b="1"/>
          </a:p>
          <a:p>
            <a:pPr>
              <a:lnSpc>
                <a:spcPct val="80000"/>
              </a:lnSpc>
            </a:pPr>
            <a:r>
              <a:rPr sz="1800" b="1" err="1"/>
              <a:t>Pemodelan</a:t>
            </a:r>
            <a:r>
              <a:rPr sz="1800" b="1"/>
              <a:t> </a:t>
            </a:r>
            <a:r>
              <a:rPr sz="1800" b="1" i="1"/>
              <a:t>use-case</a:t>
            </a:r>
            <a:r>
              <a:rPr lang="id-ID" altLang="x-none" sz="1800" b="1" i="1" dirty="0"/>
              <a:t>. </a:t>
            </a:r>
            <a:r>
              <a:rPr sz="1800" err="1"/>
              <a:t>adalah</a:t>
            </a:r>
            <a:r>
              <a:rPr sz="1800"/>
              <a:t> </a:t>
            </a:r>
            <a:r>
              <a:rPr sz="1800" err="1"/>
              <a:t>pemodelan</a:t>
            </a:r>
            <a:r>
              <a:rPr sz="1800"/>
              <a:t> </a:t>
            </a:r>
            <a:r>
              <a:rPr sz="1800" err="1"/>
              <a:t>sistem</a:t>
            </a:r>
            <a:r>
              <a:rPr sz="1800"/>
              <a:t> </a:t>
            </a:r>
            <a:r>
              <a:rPr sz="1800" err="1"/>
              <a:t>dari</a:t>
            </a:r>
            <a:r>
              <a:rPr sz="1800"/>
              <a:t> </a:t>
            </a:r>
            <a:r>
              <a:rPr sz="1800" err="1"/>
              <a:t>perspektif</a:t>
            </a:r>
            <a:r>
              <a:rPr sz="1800"/>
              <a:t> </a:t>
            </a:r>
            <a:r>
              <a:rPr sz="1800" err="1"/>
              <a:t>pandangan</a:t>
            </a:r>
            <a:r>
              <a:rPr sz="1800"/>
              <a:t> </a:t>
            </a:r>
            <a:r>
              <a:rPr sz="1800" err="1"/>
              <a:t>pemakai</a:t>
            </a:r>
            <a:r>
              <a:rPr sz="1800"/>
              <a:t> </a:t>
            </a:r>
            <a:r>
              <a:rPr sz="1800" err="1"/>
              <a:t>akhir</a:t>
            </a:r>
            <a:r>
              <a:rPr sz="1800"/>
              <a:t>. </a:t>
            </a:r>
            <a:r>
              <a:rPr sz="1800" err="1"/>
              <a:t>Pandangan</a:t>
            </a:r>
            <a:r>
              <a:rPr sz="1800"/>
              <a:t> </a:t>
            </a:r>
            <a:r>
              <a:rPr sz="1800" err="1"/>
              <a:t>ini</a:t>
            </a:r>
            <a:r>
              <a:rPr sz="1800"/>
              <a:t> </a:t>
            </a:r>
            <a:r>
              <a:rPr sz="1800" err="1"/>
              <a:t>merupakan</a:t>
            </a:r>
            <a:r>
              <a:rPr sz="1800"/>
              <a:t> </a:t>
            </a:r>
            <a:r>
              <a:rPr sz="1800" err="1"/>
              <a:t>pandangan</a:t>
            </a:r>
            <a:r>
              <a:rPr sz="1800"/>
              <a:t> </a:t>
            </a:r>
            <a:r>
              <a:rPr sz="1800" err="1"/>
              <a:t>dari</a:t>
            </a:r>
            <a:r>
              <a:rPr sz="1800"/>
              <a:t> </a:t>
            </a:r>
            <a:r>
              <a:rPr sz="1800" err="1"/>
              <a:t>luar</a:t>
            </a:r>
            <a:r>
              <a:rPr sz="1800"/>
              <a:t> </a:t>
            </a:r>
            <a:r>
              <a:rPr sz="1800" err="1"/>
              <a:t>sistem</a:t>
            </a:r>
            <a:r>
              <a:rPr sz="1800"/>
              <a:t>, </a:t>
            </a:r>
            <a:r>
              <a:rPr sz="1800" err="1"/>
              <a:t>sementara</a:t>
            </a:r>
            <a:r>
              <a:rPr sz="1800"/>
              <a:t> </a:t>
            </a:r>
            <a:r>
              <a:rPr sz="1800" err="1"/>
              <a:t>rancangan</a:t>
            </a:r>
            <a:r>
              <a:rPr sz="1800"/>
              <a:t> </a:t>
            </a:r>
            <a:r>
              <a:rPr sz="1800" err="1"/>
              <a:t>adalah</a:t>
            </a:r>
            <a:r>
              <a:rPr sz="1800"/>
              <a:t> </a:t>
            </a:r>
            <a:r>
              <a:rPr sz="1800" err="1"/>
              <a:t>pendangan</a:t>
            </a:r>
            <a:r>
              <a:rPr sz="1800"/>
              <a:t> </a:t>
            </a:r>
            <a:r>
              <a:rPr sz="1800" err="1"/>
              <a:t>dari</a:t>
            </a:r>
            <a:r>
              <a:rPr sz="1800"/>
              <a:t> </a:t>
            </a:r>
            <a:r>
              <a:rPr sz="1800" err="1"/>
              <a:t>dalam</a:t>
            </a:r>
            <a:r>
              <a:rPr sz="1800"/>
              <a:t> </a:t>
            </a:r>
            <a:r>
              <a:rPr sz="1800" err="1"/>
              <a:t>sistem</a:t>
            </a:r>
            <a:r>
              <a:rPr sz="1800"/>
              <a:t>.</a:t>
            </a:r>
            <a:r>
              <a:rPr lang="id-ID" altLang="x-none" sz="1800" dirty="0"/>
              <a:t> </a:t>
            </a:r>
            <a:r>
              <a:rPr sz="1800" err="1"/>
              <a:t>Untuk</a:t>
            </a:r>
            <a:r>
              <a:rPr sz="1800"/>
              <a:t> </a:t>
            </a:r>
            <a:r>
              <a:rPr sz="1800" err="1"/>
              <a:t>menciptakan</a:t>
            </a:r>
            <a:r>
              <a:rPr sz="1800"/>
              <a:t> model </a:t>
            </a:r>
            <a:r>
              <a:rPr sz="1800" i="1"/>
              <a:t>use-case</a:t>
            </a:r>
            <a:r>
              <a:rPr sz="1800"/>
              <a:t>, </a:t>
            </a:r>
            <a:r>
              <a:rPr sz="1800" err="1"/>
              <a:t>seorang</a:t>
            </a:r>
            <a:r>
              <a:rPr sz="1800"/>
              <a:t> </a:t>
            </a:r>
            <a:r>
              <a:rPr sz="1800" err="1"/>
              <a:t>analis</a:t>
            </a:r>
            <a:r>
              <a:rPr sz="1800"/>
              <a:t> </a:t>
            </a:r>
            <a:r>
              <a:rPr sz="1800" err="1"/>
              <a:t>dapat</a:t>
            </a:r>
            <a:r>
              <a:rPr sz="1800"/>
              <a:t> </a:t>
            </a:r>
            <a:r>
              <a:rPr sz="1800" err="1"/>
              <a:t>menempuh</a:t>
            </a:r>
            <a:r>
              <a:rPr sz="1800"/>
              <a:t> </a:t>
            </a:r>
            <a:r>
              <a:rPr sz="1800" err="1"/>
              <a:t>langkah-langkah</a:t>
            </a:r>
            <a:r>
              <a:rPr sz="1800"/>
              <a:t> </a:t>
            </a:r>
            <a:r>
              <a:rPr sz="1800" err="1"/>
              <a:t>sebagai</a:t>
            </a:r>
            <a:r>
              <a:rPr sz="1800"/>
              <a:t> </a:t>
            </a:r>
            <a:r>
              <a:rPr sz="1800" err="1"/>
              <a:t>berikut</a:t>
            </a:r>
            <a:r>
              <a:rPr sz="1800"/>
              <a:t>:</a:t>
            </a:r>
            <a:endParaRPr lang="id-ID" altLang="x-none" sz="1800" dirty="0"/>
          </a:p>
          <a:p>
            <a:pPr lvl="1">
              <a:lnSpc>
                <a:spcPct val="80000"/>
              </a:lnSpc>
            </a:pPr>
            <a:r>
              <a:rPr sz="1700" err="1"/>
              <a:t>Mengidentifikasi</a:t>
            </a:r>
            <a:r>
              <a:rPr sz="1700"/>
              <a:t> actor-</a:t>
            </a:r>
            <a:r>
              <a:rPr sz="1700" err="1"/>
              <a:t>aktor</a:t>
            </a:r>
            <a:r>
              <a:rPr sz="1700"/>
              <a:t> (</a:t>
            </a:r>
            <a:r>
              <a:rPr sz="1700" i="1"/>
              <a:t>actor</a:t>
            </a:r>
            <a:r>
              <a:rPr sz="1700"/>
              <a:t>)</a:t>
            </a:r>
            <a:endParaRPr sz="1700"/>
          </a:p>
          <a:p>
            <a:pPr lvl="1">
              <a:lnSpc>
                <a:spcPct val="80000"/>
              </a:lnSpc>
            </a:pPr>
            <a:r>
              <a:rPr sz="1700" err="1"/>
              <a:t>Identifikasi</a:t>
            </a:r>
            <a:r>
              <a:rPr sz="1700"/>
              <a:t> </a:t>
            </a:r>
            <a:r>
              <a:rPr sz="1700" i="1"/>
              <a:t>use-case</a:t>
            </a:r>
            <a:endParaRPr sz="1700"/>
          </a:p>
          <a:p>
            <a:pPr lvl="1">
              <a:lnSpc>
                <a:spcPct val="80000"/>
              </a:lnSpc>
            </a:pPr>
            <a:r>
              <a:rPr sz="1700" err="1"/>
              <a:t>Pembuatan</a:t>
            </a:r>
            <a:r>
              <a:rPr sz="1700"/>
              <a:t> diagram </a:t>
            </a:r>
            <a:r>
              <a:rPr sz="1700" i="1"/>
              <a:t>use-case</a:t>
            </a:r>
            <a:endParaRPr sz="1700"/>
          </a:p>
          <a:p>
            <a:pPr lvl="1">
              <a:lnSpc>
                <a:spcPct val="80000"/>
              </a:lnSpc>
            </a:pPr>
            <a:r>
              <a:rPr sz="1700" err="1"/>
              <a:t>Pembuatan</a:t>
            </a:r>
            <a:r>
              <a:rPr sz="1700"/>
              <a:t> diagram </a:t>
            </a:r>
            <a:r>
              <a:rPr sz="1700" err="1"/>
              <a:t>sekuen</a:t>
            </a:r>
            <a:r>
              <a:rPr sz="1700"/>
              <a:t> </a:t>
            </a:r>
            <a:r>
              <a:rPr sz="1700" err="1"/>
              <a:t>atau</a:t>
            </a:r>
            <a:r>
              <a:rPr sz="1700"/>
              <a:t> diagram </a:t>
            </a:r>
            <a:r>
              <a:rPr sz="1700" err="1"/>
              <a:t>kolaborasi</a:t>
            </a:r>
            <a:r>
              <a:rPr sz="1700"/>
              <a:t> </a:t>
            </a:r>
            <a:r>
              <a:rPr sz="1700" err="1"/>
              <a:t>untuk</a:t>
            </a:r>
            <a:r>
              <a:rPr sz="1700"/>
              <a:t> </a:t>
            </a:r>
            <a:r>
              <a:rPr sz="1700" err="1"/>
              <a:t>memperjelas</a:t>
            </a:r>
            <a:r>
              <a:rPr sz="1700"/>
              <a:t> </a:t>
            </a:r>
            <a:r>
              <a:rPr sz="1700" err="1"/>
              <a:t>masing-masing</a:t>
            </a:r>
            <a:r>
              <a:rPr sz="1700"/>
              <a:t> </a:t>
            </a:r>
            <a:r>
              <a:rPr sz="1700" i="1"/>
              <a:t>use-case</a:t>
            </a:r>
            <a:endParaRPr sz="1700"/>
          </a:p>
          <a:p>
            <a:pPr lvl="1">
              <a:lnSpc>
                <a:spcPct val="80000"/>
              </a:lnSpc>
            </a:pPr>
            <a:r>
              <a:rPr sz="1700" err="1"/>
              <a:t>Pembuatan</a:t>
            </a:r>
            <a:r>
              <a:rPr sz="1700"/>
              <a:t> diagram </a:t>
            </a:r>
            <a:r>
              <a:rPr sz="1700" err="1"/>
              <a:t>aktivitas</a:t>
            </a:r>
            <a:r>
              <a:rPr sz="1700"/>
              <a:t> </a:t>
            </a:r>
            <a:r>
              <a:rPr sz="1700" err="1"/>
              <a:t>untuk</a:t>
            </a:r>
            <a:r>
              <a:rPr sz="1700"/>
              <a:t> </a:t>
            </a:r>
            <a:r>
              <a:rPr sz="1700" err="1"/>
              <a:t>memperjelas</a:t>
            </a:r>
            <a:r>
              <a:rPr sz="1700"/>
              <a:t> model </a:t>
            </a:r>
            <a:r>
              <a:rPr sz="1700" i="1"/>
              <a:t>use-case</a:t>
            </a:r>
            <a:endParaRPr lang="id-ID" altLang="x-none" sz="1700" i="1" dirty="0"/>
          </a:p>
          <a:p>
            <a:pPr>
              <a:lnSpc>
                <a:spcPct val="80000"/>
              </a:lnSpc>
            </a:pPr>
            <a:r>
              <a:rPr sz="1800" b="1" err="1"/>
              <a:t>Pemodelan</a:t>
            </a:r>
            <a:r>
              <a:rPr sz="1800" b="1"/>
              <a:t> </a:t>
            </a:r>
            <a:r>
              <a:rPr sz="1800" b="1" err="1"/>
              <a:t>struktur</a:t>
            </a:r>
            <a:r>
              <a:rPr sz="1800"/>
              <a:t> </a:t>
            </a:r>
            <a:r>
              <a:rPr sz="1800" err="1"/>
              <a:t>adalah</a:t>
            </a:r>
            <a:r>
              <a:rPr sz="1800"/>
              <a:t> </a:t>
            </a:r>
            <a:r>
              <a:rPr sz="1800" err="1"/>
              <a:t>pemodelan</a:t>
            </a:r>
            <a:r>
              <a:rPr sz="1800"/>
              <a:t> yang </a:t>
            </a:r>
            <a:r>
              <a:rPr sz="1800" err="1"/>
              <a:t>mendefinisikan</a:t>
            </a:r>
            <a:r>
              <a:rPr sz="1800"/>
              <a:t> </a:t>
            </a:r>
            <a:r>
              <a:rPr sz="1800" err="1"/>
              <a:t>struktur</a:t>
            </a:r>
            <a:r>
              <a:rPr sz="1800"/>
              <a:t> </a:t>
            </a:r>
            <a:r>
              <a:rPr sz="1800" err="1"/>
              <a:t>objek</a:t>
            </a:r>
            <a:r>
              <a:rPr sz="1800"/>
              <a:t>, yang </a:t>
            </a:r>
            <a:r>
              <a:rPr sz="1800" err="1"/>
              <a:t>terdiri</a:t>
            </a:r>
            <a:r>
              <a:rPr sz="1800"/>
              <a:t> </a:t>
            </a:r>
            <a:r>
              <a:rPr sz="1800" err="1"/>
              <a:t>dari</a:t>
            </a:r>
            <a:r>
              <a:rPr sz="1800"/>
              <a:t> :</a:t>
            </a:r>
            <a:endParaRPr sz="1800"/>
          </a:p>
          <a:p>
            <a:pPr lvl="1">
              <a:lnSpc>
                <a:spcPct val="80000"/>
              </a:lnSpc>
            </a:pPr>
            <a:r>
              <a:rPr sz="1700" err="1"/>
              <a:t>Pemodelan</a:t>
            </a:r>
            <a:r>
              <a:rPr sz="1700"/>
              <a:t> CRC (</a:t>
            </a:r>
            <a:r>
              <a:rPr sz="1700" i="1"/>
              <a:t>Class Responsibility </a:t>
            </a:r>
            <a:r>
              <a:rPr sz="1700" i="1" err="1"/>
              <a:t>Collborator</a:t>
            </a:r>
            <a:r>
              <a:rPr sz="1700"/>
              <a:t>), </a:t>
            </a:r>
            <a:r>
              <a:rPr sz="1700" err="1"/>
              <a:t>yaitu</a:t>
            </a:r>
            <a:r>
              <a:rPr sz="1700"/>
              <a:t> </a:t>
            </a:r>
            <a:r>
              <a:rPr sz="1700" err="1"/>
              <a:t>untuk</a:t>
            </a:r>
            <a:r>
              <a:rPr sz="1700"/>
              <a:t> </a:t>
            </a:r>
            <a:r>
              <a:rPr sz="1700" err="1"/>
              <a:t>menerjemahkan</a:t>
            </a:r>
            <a:r>
              <a:rPr sz="1700"/>
              <a:t> </a:t>
            </a:r>
            <a:r>
              <a:rPr sz="1700" err="1"/>
              <a:t>kelas-kelas</a:t>
            </a:r>
            <a:r>
              <a:rPr sz="1700"/>
              <a:t> yang </a:t>
            </a:r>
            <a:r>
              <a:rPr sz="1700" err="1"/>
              <a:t>harus</a:t>
            </a:r>
            <a:r>
              <a:rPr sz="1700"/>
              <a:t> </a:t>
            </a:r>
            <a:r>
              <a:rPr sz="1700" err="1"/>
              <a:t>bertanggungjawab</a:t>
            </a:r>
            <a:r>
              <a:rPr sz="1700"/>
              <a:t> </a:t>
            </a:r>
            <a:r>
              <a:rPr sz="1700" err="1"/>
              <a:t>dalam</a:t>
            </a:r>
            <a:r>
              <a:rPr sz="1700"/>
              <a:t> </a:t>
            </a:r>
            <a:r>
              <a:rPr sz="1700" err="1"/>
              <a:t>mencapai</a:t>
            </a:r>
            <a:r>
              <a:rPr sz="1700"/>
              <a:t> </a:t>
            </a:r>
            <a:r>
              <a:rPr sz="1700" i="1"/>
              <a:t>use-case</a:t>
            </a:r>
            <a:endParaRPr sz="1700"/>
          </a:p>
          <a:p>
            <a:pPr lvl="1">
              <a:lnSpc>
                <a:spcPct val="80000"/>
              </a:lnSpc>
            </a:pPr>
            <a:r>
              <a:rPr sz="1700" err="1"/>
              <a:t>Pendefinisian</a:t>
            </a:r>
            <a:r>
              <a:rPr sz="1700"/>
              <a:t> </a:t>
            </a:r>
            <a:r>
              <a:rPr sz="1700" err="1"/>
              <a:t>atribut-atribut</a:t>
            </a:r>
            <a:r>
              <a:rPr sz="1700"/>
              <a:t> </a:t>
            </a:r>
            <a:r>
              <a:rPr sz="1700" err="1"/>
              <a:t>kelas</a:t>
            </a:r>
            <a:endParaRPr sz="1700"/>
          </a:p>
          <a:p>
            <a:pPr lvl="1">
              <a:lnSpc>
                <a:spcPct val="80000"/>
              </a:lnSpc>
            </a:pPr>
            <a:r>
              <a:rPr sz="1700" err="1"/>
              <a:t>Pendefinisian</a:t>
            </a:r>
            <a:r>
              <a:rPr sz="1700"/>
              <a:t> </a:t>
            </a:r>
            <a:r>
              <a:rPr sz="1700" err="1"/>
              <a:t>operasi</a:t>
            </a:r>
            <a:endParaRPr sz="1700"/>
          </a:p>
          <a:p>
            <a:pPr lvl="1">
              <a:lnSpc>
                <a:spcPct val="80000"/>
              </a:lnSpc>
            </a:pPr>
            <a:r>
              <a:rPr sz="1700" err="1"/>
              <a:t>Pemodelan</a:t>
            </a:r>
            <a:r>
              <a:rPr sz="1700"/>
              <a:t> </a:t>
            </a:r>
            <a:r>
              <a:rPr sz="1700" err="1"/>
              <a:t>struktur</a:t>
            </a:r>
            <a:r>
              <a:rPr sz="1700"/>
              <a:t> </a:t>
            </a:r>
            <a:r>
              <a:rPr sz="1700" err="1"/>
              <a:t>atau</a:t>
            </a:r>
            <a:r>
              <a:rPr sz="1700"/>
              <a:t> </a:t>
            </a:r>
            <a:r>
              <a:rPr sz="1700" err="1"/>
              <a:t>hirarki</a:t>
            </a:r>
            <a:endParaRPr sz="1700"/>
          </a:p>
          <a:p>
            <a:pPr lvl="1">
              <a:lnSpc>
                <a:spcPct val="80000"/>
              </a:lnSpc>
            </a:pPr>
            <a:r>
              <a:rPr sz="1700" err="1"/>
              <a:t>Pemaketan</a:t>
            </a:r>
            <a:endParaRPr sz="1700"/>
          </a:p>
          <a:p>
            <a:pPr lvl="1">
              <a:lnSpc>
                <a:spcPct val="80000"/>
              </a:lnSpc>
            </a:pPr>
            <a:r>
              <a:rPr sz="1700" err="1"/>
              <a:t>Pemodelan</a:t>
            </a:r>
            <a:r>
              <a:rPr sz="1700"/>
              <a:t> </a:t>
            </a:r>
            <a:r>
              <a:rPr sz="1700" err="1"/>
              <a:t>hubungan</a:t>
            </a:r>
            <a:r>
              <a:rPr sz="1700"/>
              <a:t> </a:t>
            </a:r>
            <a:r>
              <a:rPr sz="1700" err="1"/>
              <a:t>kelas</a:t>
            </a:r>
            <a:endParaRPr lang="id-ID" altLang="x-none" sz="1700" dirty="0"/>
          </a:p>
          <a:p>
            <a:pPr algn="just">
              <a:lnSpc>
                <a:spcPct val="80000"/>
              </a:lnSpc>
              <a:buFont typeface="Arial" panose="020B0604020202020204" pitchFamily="34" charset="0"/>
            </a:pPr>
            <a:endParaRPr lang="id-ID" altLang="x-none" sz="18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73442" name="Placeholder Teks 573441"/>
          <p:cNvSpPr>
            <a:spLocks noGrp="1"/>
          </p:cNvSpPr>
          <p:nvPr>
            <p:ph type="body" idx="1"/>
          </p:nvPr>
        </p:nvSpPr>
        <p:spPr>
          <a:xfrm>
            <a:off x="142875" y="801688"/>
            <a:ext cx="8540750" cy="4248150"/>
          </a:xfrm>
          <a:ln/>
        </p:spPr>
        <p:txBody>
          <a:bodyPr lIns="92075" tIns="46038" rIns="92075" bIns="46038"/>
          <a:p>
            <a:pPr>
              <a:lnSpc>
                <a:spcPct val="80000"/>
              </a:lnSpc>
            </a:pPr>
            <a:r>
              <a:rPr sz="4800" b="1" err="1"/>
              <a:t>Pemodelan</a:t>
            </a:r>
            <a:r>
              <a:rPr sz="4800" b="1"/>
              <a:t> </a:t>
            </a:r>
            <a:r>
              <a:rPr sz="4800" b="1" err="1"/>
              <a:t>Perilaku</a:t>
            </a:r>
            <a:r>
              <a:rPr sz="4800" b="1"/>
              <a:t> </a:t>
            </a:r>
            <a:r>
              <a:rPr sz="4800" b="1" err="1"/>
              <a:t>kelas</a:t>
            </a:r>
            <a:r>
              <a:rPr sz="4800" b="1"/>
              <a:t> </a:t>
            </a:r>
            <a:r>
              <a:rPr sz="4800" b="1" err="1"/>
              <a:t>objek</a:t>
            </a:r>
            <a:endParaRPr sz="4800"/>
          </a:p>
          <a:p>
            <a:pPr lvl="1">
              <a:lnSpc>
                <a:spcPct val="80000"/>
              </a:lnSpc>
            </a:pPr>
            <a:r>
              <a:rPr sz="2400" err="1"/>
              <a:t>Bentuk</a:t>
            </a:r>
            <a:r>
              <a:rPr sz="2400"/>
              <a:t> </a:t>
            </a:r>
            <a:r>
              <a:rPr sz="2400" err="1"/>
              <a:t>pemodelan</a:t>
            </a:r>
            <a:r>
              <a:rPr sz="2400"/>
              <a:t> </a:t>
            </a:r>
            <a:r>
              <a:rPr sz="2400" err="1"/>
              <a:t>perilaku</a:t>
            </a:r>
            <a:r>
              <a:rPr sz="2400"/>
              <a:t> </a:t>
            </a:r>
            <a:r>
              <a:rPr sz="2400" err="1"/>
              <a:t>kelas</a:t>
            </a:r>
            <a:r>
              <a:rPr sz="2400"/>
              <a:t> </a:t>
            </a:r>
            <a:r>
              <a:rPr sz="2400" err="1"/>
              <a:t>objek</a:t>
            </a:r>
            <a:r>
              <a:rPr sz="2400"/>
              <a:t> </a:t>
            </a:r>
            <a:r>
              <a:rPr sz="2400" err="1"/>
              <a:t>merupakan</a:t>
            </a:r>
            <a:r>
              <a:rPr sz="2400"/>
              <a:t> </a:t>
            </a:r>
            <a:r>
              <a:rPr sz="2400" err="1"/>
              <a:t>pemodelan</a:t>
            </a:r>
            <a:r>
              <a:rPr sz="2400"/>
              <a:t> </a:t>
            </a:r>
            <a:r>
              <a:rPr sz="2400" err="1"/>
              <a:t>dinamis</a:t>
            </a:r>
            <a:r>
              <a:rPr sz="2400"/>
              <a:t> </a:t>
            </a:r>
            <a:r>
              <a:rPr sz="2400" err="1"/>
              <a:t>dari</a:t>
            </a:r>
            <a:r>
              <a:rPr sz="2400"/>
              <a:t> </a:t>
            </a:r>
            <a:r>
              <a:rPr sz="2400" err="1"/>
              <a:t>sistem</a:t>
            </a:r>
            <a:r>
              <a:rPr sz="2400"/>
              <a:t> yang </a:t>
            </a:r>
            <a:r>
              <a:rPr sz="2400" err="1"/>
              <a:t>merepresentasikan</a:t>
            </a:r>
            <a:r>
              <a:rPr sz="2400"/>
              <a:t> </a:t>
            </a:r>
            <a:r>
              <a:rPr sz="2400" err="1"/>
              <a:t>perilaku</a:t>
            </a:r>
            <a:r>
              <a:rPr sz="2400"/>
              <a:t> </a:t>
            </a:r>
            <a:r>
              <a:rPr sz="2400" err="1"/>
              <a:t>sistem</a:t>
            </a:r>
            <a:r>
              <a:rPr sz="2400"/>
              <a:t> </a:t>
            </a:r>
            <a:r>
              <a:rPr sz="2400" err="1"/>
              <a:t>sebagai</a:t>
            </a:r>
            <a:r>
              <a:rPr sz="2400"/>
              <a:t> </a:t>
            </a:r>
            <a:r>
              <a:rPr sz="2400" err="1"/>
              <a:t>fungsi</a:t>
            </a:r>
            <a:r>
              <a:rPr sz="2400"/>
              <a:t> </a:t>
            </a:r>
            <a:r>
              <a:rPr sz="2400" err="1"/>
              <a:t>dari</a:t>
            </a:r>
            <a:r>
              <a:rPr sz="2400"/>
              <a:t> </a:t>
            </a:r>
            <a:r>
              <a:rPr sz="2400" err="1"/>
              <a:t>suatu</a:t>
            </a:r>
            <a:r>
              <a:rPr sz="2400"/>
              <a:t> </a:t>
            </a:r>
            <a:r>
              <a:rPr sz="2400" err="1"/>
              <a:t>kejadian</a:t>
            </a:r>
            <a:r>
              <a:rPr sz="2400"/>
              <a:t> </a:t>
            </a:r>
            <a:r>
              <a:rPr sz="2400" err="1"/>
              <a:t>dan</a:t>
            </a:r>
            <a:r>
              <a:rPr sz="2400"/>
              <a:t> </a:t>
            </a:r>
            <a:r>
              <a:rPr sz="2400" err="1"/>
              <a:t>waktu</a:t>
            </a:r>
            <a:r>
              <a:rPr sz="2400"/>
              <a:t>. </a:t>
            </a:r>
            <a:r>
              <a:rPr sz="2400" err="1"/>
              <a:t>Untuk</a:t>
            </a:r>
            <a:r>
              <a:rPr sz="2400"/>
              <a:t> </a:t>
            </a:r>
            <a:r>
              <a:rPr sz="2400" err="1"/>
              <a:t>menciptakan</a:t>
            </a:r>
            <a:r>
              <a:rPr sz="2400"/>
              <a:t> model </a:t>
            </a:r>
            <a:r>
              <a:rPr sz="2400" err="1"/>
              <a:t>dinamis</a:t>
            </a:r>
            <a:r>
              <a:rPr sz="2400"/>
              <a:t>, </a:t>
            </a:r>
            <a:r>
              <a:rPr sz="2400" err="1"/>
              <a:t>maka</a:t>
            </a:r>
            <a:r>
              <a:rPr sz="2400"/>
              <a:t> </a:t>
            </a:r>
            <a:r>
              <a:rPr sz="2400" err="1"/>
              <a:t>analis</a:t>
            </a:r>
            <a:r>
              <a:rPr sz="2400"/>
              <a:t> </a:t>
            </a:r>
            <a:r>
              <a:rPr sz="2400" err="1"/>
              <a:t>melakukan</a:t>
            </a:r>
            <a:r>
              <a:rPr sz="2400"/>
              <a:t> </a:t>
            </a:r>
            <a:r>
              <a:rPr sz="2400" err="1"/>
              <a:t>langkah-langkah</a:t>
            </a:r>
            <a:r>
              <a:rPr sz="2400"/>
              <a:t> </a:t>
            </a:r>
            <a:r>
              <a:rPr sz="2400" err="1"/>
              <a:t>sebagai</a:t>
            </a:r>
            <a:r>
              <a:rPr sz="2400"/>
              <a:t> </a:t>
            </a:r>
            <a:r>
              <a:rPr sz="2400" err="1"/>
              <a:t>berikut</a:t>
            </a:r>
            <a:r>
              <a:rPr sz="2400"/>
              <a:t> :</a:t>
            </a:r>
            <a:endParaRPr lang="id-ID" altLang="x-none" sz="2400" dirty="0"/>
          </a:p>
          <a:p>
            <a:pPr lvl="1">
              <a:lnSpc>
                <a:spcPct val="80000"/>
              </a:lnSpc>
            </a:pPr>
            <a:r>
              <a:rPr sz="2400" err="1"/>
              <a:t>Melakukan</a:t>
            </a:r>
            <a:r>
              <a:rPr sz="2400"/>
              <a:t> </a:t>
            </a:r>
            <a:r>
              <a:rPr sz="2400" err="1"/>
              <a:t>evaluasi</a:t>
            </a:r>
            <a:r>
              <a:rPr sz="2400"/>
              <a:t> </a:t>
            </a:r>
            <a:r>
              <a:rPr sz="2400" err="1"/>
              <a:t>semua</a:t>
            </a:r>
            <a:r>
              <a:rPr sz="2400"/>
              <a:t> </a:t>
            </a:r>
            <a:r>
              <a:rPr sz="2400" i="1"/>
              <a:t>use-case</a:t>
            </a:r>
            <a:r>
              <a:rPr sz="2400"/>
              <a:t> agar </a:t>
            </a:r>
            <a:r>
              <a:rPr sz="2400" err="1"/>
              <a:t>dapat</a:t>
            </a:r>
            <a:r>
              <a:rPr sz="2400"/>
              <a:t> </a:t>
            </a:r>
            <a:r>
              <a:rPr sz="2400" err="1"/>
              <a:t>memahami</a:t>
            </a:r>
            <a:r>
              <a:rPr sz="2400"/>
              <a:t> </a:t>
            </a:r>
            <a:r>
              <a:rPr sz="2400" err="1"/>
              <a:t>sepenuhnya</a:t>
            </a:r>
            <a:r>
              <a:rPr sz="2400"/>
              <a:t> </a:t>
            </a:r>
            <a:r>
              <a:rPr sz="2400" err="1"/>
              <a:t>sekuen</a:t>
            </a:r>
            <a:r>
              <a:rPr sz="2400"/>
              <a:t> </a:t>
            </a:r>
            <a:r>
              <a:rPr sz="2400" err="1"/>
              <a:t>interaksi</a:t>
            </a:r>
            <a:r>
              <a:rPr sz="2400"/>
              <a:t> </a:t>
            </a:r>
            <a:r>
              <a:rPr sz="2400" err="1"/>
              <a:t>di</a:t>
            </a:r>
            <a:r>
              <a:rPr sz="2400"/>
              <a:t> </a:t>
            </a:r>
            <a:r>
              <a:rPr sz="2400" err="1"/>
              <a:t>dalam</a:t>
            </a:r>
            <a:r>
              <a:rPr sz="2400"/>
              <a:t> </a:t>
            </a:r>
            <a:r>
              <a:rPr sz="2400" err="1"/>
              <a:t>sistem</a:t>
            </a:r>
            <a:r>
              <a:rPr sz="2400"/>
              <a:t>.</a:t>
            </a:r>
            <a:endParaRPr sz="2400"/>
          </a:p>
          <a:p>
            <a:pPr lvl="1">
              <a:lnSpc>
                <a:spcPct val="80000"/>
              </a:lnSpc>
            </a:pPr>
            <a:r>
              <a:rPr sz="2400" err="1"/>
              <a:t>Mengidentifikasi</a:t>
            </a:r>
            <a:r>
              <a:rPr sz="2400"/>
              <a:t> </a:t>
            </a:r>
            <a:r>
              <a:rPr sz="2400" err="1"/>
              <a:t>kejadian-kejadian</a:t>
            </a:r>
            <a:r>
              <a:rPr sz="2400"/>
              <a:t> yang </a:t>
            </a:r>
            <a:r>
              <a:rPr sz="2400" err="1"/>
              <a:t>menuntun</a:t>
            </a:r>
            <a:r>
              <a:rPr sz="2400"/>
              <a:t> </a:t>
            </a:r>
            <a:r>
              <a:rPr sz="2400" err="1"/>
              <a:t>sekuen</a:t>
            </a:r>
            <a:r>
              <a:rPr sz="2400"/>
              <a:t> </a:t>
            </a:r>
            <a:r>
              <a:rPr sz="2400" err="1"/>
              <a:t>interaksi</a:t>
            </a:r>
            <a:r>
              <a:rPr sz="2400"/>
              <a:t> </a:t>
            </a:r>
            <a:r>
              <a:rPr sz="2400" err="1"/>
              <a:t>dan</a:t>
            </a:r>
            <a:r>
              <a:rPr sz="2400"/>
              <a:t> </a:t>
            </a:r>
            <a:r>
              <a:rPr sz="2400" err="1"/>
              <a:t>memahami</a:t>
            </a:r>
            <a:r>
              <a:rPr sz="2400"/>
              <a:t> </a:t>
            </a:r>
            <a:r>
              <a:rPr sz="2400" err="1"/>
              <a:t>bagaimana</a:t>
            </a:r>
            <a:r>
              <a:rPr sz="2400"/>
              <a:t> </a:t>
            </a:r>
            <a:r>
              <a:rPr sz="2400" err="1"/>
              <a:t>kejadian-kejadian</a:t>
            </a:r>
            <a:r>
              <a:rPr sz="2400"/>
              <a:t> </a:t>
            </a:r>
            <a:r>
              <a:rPr sz="2400" err="1"/>
              <a:t>ini</a:t>
            </a:r>
            <a:r>
              <a:rPr sz="2400"/>
              <a:t> </a:t>
            </a:r>
            <a:r>
              <a:rPr sz="2400" err="1"/>
              <a:t>berhubungan</a:t>
            </a:r>
            <a:r>
              <a:rPr sz="2400"/>
              <a:t> </a:t>
            </a:r>
            <a:r>
              <a:rPr sz="2400" err="1"/>
              <a:t>dengan</a:t>
            </a:r>
            <a:r>
              <a:rPr sz="2400"/>
              <a:t> </a:t>
            </a:r>
            <a:r>
              <a:rPr sz="2400" err="1"/>
              <a:t>objek-objek</a:t>
            </a:r>
            <a:r>
              <a:rPr sz="2400"/>
              <a:t> </a:t>
            </a:r>
            <a:r>
              <a:rPr sz="2400" err="1"/>
              <a:t>tertentu</a:t>
            </a:r>
            <a:r>
              <a:rPr sz="2400"/>
              <a:t>.</a:t>
            </a:r>
            <a:endParaRPr sz="2400"/>
          </a:p>
          <a:p>
            <a:pPr lvl="1">
              <a:lnSpc>
                <a:spcPct val="80000"/>
              </a:lnSpc>
            </a:pPr>
            <a:r>
              <a:rPr sz="2400" err="1"/>
              <a:t>Membuat</a:t>
            </a:r>
            <a:r>
              <a:rPr sz="2400"/>
              <a:t> diagram </a:t>
            </a:r>
            <a:r>
              <a:rPr sz="2400" err="1"/>
              <a:t>sekuen</a:t>
            </a:r>
            <a:r>
              <a:rPr sz="2400"/>
              <a:t> </a:t>
            </a:r>
            <a:r>
              <a:rPr sz="2400" err="1"/>
              <a:t>untuk</a:t>
            </a:r>
            <a:r>
              <a:rPr sz="2400"/>
              <a:t> </a:t>
            </a:r>
            <a:r>
              <a:rPr sz="2400" err="1"/>
              <a:t>masing-masing</a:t>
            </a:r>
            <a:r>
              <a:rPr sz="2400"/>
              <a:t> </a:t>
            </a:r>
            <a:r>
              <a:rPr sz="2400" i="1"/>
              <a:t>use-case</a:t>
            </a:r>
            <a:endParaRPr sz="2400"/>
          </a:p>
          <a:p>
            <a:pPr lvl="1">
              <a:lnSpc>
                <a:spcPct val="80000"/>
              </a:lnSpc>
            </a:pPr>
            <a:r>
              <a:rPr sz="2400" err="1"/>
              <a:t>Membuat</a:t>
            </a:r>
            <a:r>
              <a:rPr sz="2400"/>
              <a:t> diagram </a:t>
            </a:r>
            <a:r>
              <a:rPr sz="2400" err="1"/>
              <a:t>kolaborasi</a:t>
            </a:r>
            <a:r>
              <a:rPr sz="2400"/>
              <a:t> </a:t>
            </a:r>
            <a:r>
              <a:rPr sz="2400" err="1"/>
              <a:t>untuk</a:t>
            </a:r>
            <a:r>
              <a:rPr sz="2400"/>
              <a:t> </a:t>
            </a:r>
            <a:r>
              <a:rPr sz="2400" err="1"/>
              <a:t>masing-masing</a:t>
            </a:r>
            <a:r>
              <a:rPr sz="2400"/>
              <a:t> </a:t>
            </a:r>
            <a:r>
              <a:rPr sz="2400" err="1"/>
              <a:t>kelas</a:t>
            </a:r>
            <a:r>
              <a:rPr sz="2400"/>
              <a:t> </a:t>
            </a:r>
            <a:r>
              <a:rPr sz="2400" err="1"/>
              <a:t>objek</a:t>
            </a:r>
            <a:r>
              <a:rPr sz="2400"/>
              <a:t>.</a:t>
            </a:r>
            <a:endParaRPr lang="id-ID" altLang="x-none" sz="2400" dirty="0"/>
          </a:p>
          <a:p>
            <a:pPr>
              <a:lnSpc>
                <a:spcPct val="80000"/>
              </a:lnSpc>
            </a:pPr>
            <a:endParaRPr lang="id-ID" altLang="x-none" sz="28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74466" name="Placeholder Teks 574465"/>
          <p:cNvSpPr>
            <a:spLocks noGrp="1"/>
          </p:cNvSpPr>
          <p:nvPr>
            <p:ph type="body" idx="1"/>
          </p:nvPr>
        </p:nvSpPr>
        <p:spPr>
          <a:xfrm>
            <a:off x="387350" y="620713"/>
            <a:ext cx="8324850" cy="5076825"/>
          </a:xfrm>
          <a:ln/>
        </p:spPr>
        <p:txBody>
          <a:bodyPr lIns="92075" tIns="46038" rIns="92075" bIns="46038"/>
          <a:p>
            <a:pPr>
              <a:lnSpc>
                <a:spcPct val="80000"/>
              </a:lnSpc>
            </a:pPr>
            <a:r>
              <a:rPr sz="4800" b="1" err="1"/>
              <a:t>Desain</a:t>
            </a:r>
            <a:r>
              <a:rPr sz="4800" b="1"/>
              <a:t> </a:t>
            </a:r>
            <a:r>
              <a:rPr sz="4800" b="1" err="1"/>
              <a:t>Berbasis</a:t>
            </a:r>
            <a:r>
              <a:rPr sz="4800" b="1"/>
              <a:t> </a:t>
            </a:r>
            <a:r>
              <a:rPr sz="4800" b="1" err="1"/>
              <a:t>Objek</a:t>
            </a:r>
            <a:r>
              <a:rPr sz="4800"/>
              <a:t> </a:t>
            </a:r>
            <a:endParaRPr sz="4800"/>
          </a:p>
          <a:p>
            <a:pPr>
              <a:lnSpc>
                <a:spcPct val="80000"/>
              </a:lnSpc>
            </a:pPr>
            <a:endParaRPr lang="id-ID" altLang="x-none" sz="1000" dirty="0"/>
          </a:p>
          <a:p>
            <a:pPr>
              <a:lnSpc>
                <a:spcPct val="80000"/>
              </a:lnSpc>
            </a:pPr>
            <a:r>
              <a:rPr sz="2400" err="1"/>
              <a:t>Tahap</a:t>
            </a:r>
            <a:r>
              <a:rPr sz="2400"/>
              <a:t> </a:t>
            </a:r>
            <a:r>
              <a:rPr lang="id-ID" altLang="x-none" sz="2400" dirty="0"/>
              <a:t>desain</a:t>
            </a:r>
            <a:r>
              <a:rPr sz="2400"/>
              <a:t> </a:t>
            </a:r>
            <a:r>
              <a:rPr sz="2400" err="1"/>
              <a:t>merupakan</a:t>
            </a:r>
            <a:r>
              <a:rPr sz="2400"/>
              <a:t> </a:t>
            </a:r>
            <a:r>
              <a:rPr sz="2400" err="1"/>
              <a:t>tahap</a:t>
            </a:r>
            <a:r>
              <a:rPr sz="2400"/>
              <a:t> </a:t>
            </a:r>
            <a:r>
              <a:rPr sz="2400" err="1"/>
              <a:t>untuk</a:t>
            </a:r>
            <a:r>
              <a:rPr sz="2400"/>
              <a:t> </a:t>
            </a:r>
            <a:r>
              <a:rPr sz="2400" err="1"/>
              <a:t>menghubungkan</a:t>
            </a:r>
            <a:r>
              <a:rPr sz="2400"/>
              <a:t> </a:t>
            </a:r>
            <a:r>
              <a:rPr sz="2400" err="1"/>
              <a:t>antara</a:t>
            </a:r>
            <a:r>
              <a:rPr sz="2400"/>
              <a:t> </a:t>
            </a:r>
            <a:r>
              <a:rPr sz="2400" err="1"/>
              <a:t>spesifikasi</a:t>
            </a:r>
            <a:r>
              <a:rPr sz="2400"/>
              <a:t> </a:t>
            </a:r>
            <a:r>
              <a:rPr sz="2400" err="1"/>
              <a:t>kebutuhan</a:t>
            </a:r>
            <a:r>
              <a:rPr sz="2400"/>
              <a:t> </a:t>
            </a:r>
            <a:r>
              <a:rPr sz="2400" err="1"/>
              <a:t>dan</a:t>
            </a:r>
            <a:r>
              <a:rPr sz="2400"/>
              <a:t> </a:t>
            </a:r>
            <a:r>
              <a:rPr sz="2400" err="1"/>
              <a:t>implementasi</a:t>
            </a:r>
            <a:r>
              <a:rPr sz="2400"/>
              <a:t>.</a:t>
            </a:r>
            <a:r>
              <a:rPr lang="id-ID" altLang="x-none" sz="2400" dirty="0"/>
              <a:t> </a:t>
            </a:r>
            <a:r>
              <a:rPr sz="2400" err="1"/>
              <a:t>Perancangan</a:t>
            </a:r>
            <a:r>
              <a:rPr sz="2400"/>
              <a:t> </a:t>
            </a:r>
            <a:r>
              <a:rPr sz="2400" err="1"/>
              <a:t>sistem</a:t>
            </a:r>
            <a:r>
              <a:rPr sz="2400"/>
              <a:t> </a:t>
            </a:r>
            <a:r>
              <a:rPr sz="2400" err="1"/>
              <a:t>bertujuan</a:t>
            </a:r>
            <a:r>
              <a:rPr sz="2400"/>
              <a:t> </a:t>
            </a:r>
            <a:r>
              <a:rPr sz="2400" err="1"/>
              <a:t>untuk</a:t>
            </a:r>
            <a:r>
              <a:rPr sz="2400"/>
              <a:t> </a:t>
            </a:r>
            <a:r>
              <a:rPr sz="2400" err="1"/>
              <a:t>menghasilkan</a:t>
            </a:r>
            <a:r>
              <a:rPr sz="2400"/>
              <a:t> model </a:t>
            </a:r>
            <a:r>
              <a:rPr sz="2400" err="1"/>
              <a:t>atau</a:t>
            </a:r>
            <a:r>
              <a:rPr sz="2400"/>
              <a:t> </a:t>
            </a:r>
            <a:r>
              <a:rPr sz="2400" err="1"/>
              <a:t>representasi</a:t>
            </a:r>
            <a:r>
              <a:rPr sz="2400"/>
              <a:t> </a:t>
            </a:r>
            <a:r>
              <a:rPr sz="2400" err="1"/>
              <a:t>entitas</a:t>
            </a:r>
            <a:r>
              <a:rPr sz="2400"/>
              <a:t> yang </a:t>
            </a:r>
            <a:r>
              <a:rPr sz="2400" err="1"/>
              <a:t>akan</a:t>
            </a:r>
            <a:r>
              <a:rPr sz="2400"/>
              <a:t> </a:t>
            </a:r>
            <a:r>
              <a:rPr sz="2400" err="1"/>
              <a:t>dibangun</a:t>
            </a:r>
            <a:r>
              <a:rPr sz="2400"/>
              <a:t>. </a:t>
            </a:r>
            <a:endParaRPr lang="id-ID" altLang="x-none" sz="2400" dirty="0"/>
          </a:p>
          <a:p>
            <a:pPr>
              <a:lnSpc>
                <a:spcPct val="80000"/>
              </a:lnSpc>
            </a:pPr>
            <a:r>
              <a:rPr sz="2400" err="1"/>
              <a:t>Saat</a:t>
            </a:r>
            <a:r>
              <a:rPr sz="2400"/>
              <a:t> </a:t>
            </a:r>
            <a:r>
              <a:rPr sz="2400" err="1"/>
              <a:t>melakukan</a:t>
            </a:r>
            <a:r>
              <a:rPr sz="2400"/>
              <a:t> </a:t>
            </a:r>
            <a:r>
              <a:rPr sz="2400" err="1"/>
              <a:t>perancangan</a:t>
            </a:r>
            <a:r>
              <a:rPr sz="2400"/>
              <a:t> </a:t>
            </a:r>
            <a:r>
              <a:rPr sz="2400" err="1"/>
              <a:t>menggunakan</a:t>
            </a:r>
            <a:r>
              <a:rPr sz="2400"/>
              <a:t> </a:t>
            </a:r>
            <a:r>
              <a:rPr sz="2400" i="1"/>
              <a:t>object oriented (object oriented design/OOD</a:t>
            </a:r>
            <a:r>
              <a:rPr sz="2400"/>
              <a:t>), </a:t>
            </a:r>
            <a:r>
              <a:rPr sz="2400" err="1"/>
              <a:t>langkah</a:t>
            </a:r>
            <a:r>
              <a:rPr sz="2400"/>
              <a:t> </a:t>
            </a:r>
            <a:r>
              <a:rPr sz="2400" err="1"/>
              <a:t>pertama</a:t>
            </a:r>
            <a:r>
              <a:rPr sz="2400"/>
              <a:t> yang </a:t>
            </a:r>
            <a:r>
              <a:rPr sz="2400" err="1"/>
              <a:t>harus</a:t>
            </a:r>
            <a:r>
              <a:rPr sz="2400"/>
              <a:t> </a:t>
            </a:r>
            <a:r>
              <a:rPr sz="2400" err="1"/>
              <a:t>dilakukan</a:t>
            </a:r>
            <a:r>
              <a:rPr sz="2400"/>
              <a:t> </a:t>
            </a:r>
            <a:r>
              <a:rPr sz="2400" err="1"/>
              <a:t>adalah</a:t>
            </a:r>
            <a:r>
              <a:rPr sz="2400"/>
              <a:t> </a:t>
            </a:r>
            <a:r>
              <a:rPr sz="2400" err="1"/>
              <a:t>bagaimana</a:t>
            </a:r>
            <a:r>
              <a:rPr sz="2400"/>
              <a:t> </a:t>
            </a:r>
            <a:r>
              <a:rPr sz="2400" err="1"/>
              <a:t>mendesain</a:t>
            </a:r>
            <a:r>
              <a:rPr sz="2400"/>
              <a:t> </a:t>
            </a:r>
            <a:r>
              <a:rPr sz="2400" err="1"/>
              <a:t>hasil</a:t>
            </a:r>
            <a:r>
              <a:rPr sz="2400"/>
              <a:t> </a:t>
            </a:r>
            <a:r>
              <a:rPr sz="2400" err="1"/>
              <a:t>pemetaan</a:t>
            </a:r>
            <a:r>
              <a:rPr sz="2400"/>
              <a:t> domain </a:t>
            </a:r>
            <a:r>
              <a:rPr sz="2400" err="1"/>
              <a:t>permasalahan</a:t>
            </a:r>
            <a:r>
              <a:rPr sz="2400"/>
              <a:t> yang </a:t>
            </a:r>
            <a:r>
              <a:rPr sz="2400" err="1"/>
              <a:t>ada</a:t>
            </a:r>
            <a:r>
              <a:rPr sz="2400"/>
              <a:t> </a:t>
            </a:r>
            <a:r>
              <a:rPr sz="2400" err="1"/>
              <a:t>menggunakan</a:t>
            </a:r>
            <a:r>
              <a:rPr sz="2400"/>
              <a:t> </a:t>
            </a:r>
            <a:r>
              <a:rPr sz="2400" i="1"/>
              <a:t>object oriented</a:t>
            </a:r>
            <a:r>
              <a:rPr sz="2400"/>
              <a:t>. </a:t>
            </a:r>
            <a:endParaRPr lang="id-ID" altLang="x-none" sz="2400" dirty="0"/>
          </a:p>
          <a:p>
            <a:pPr>
              <a:lnSpc>
                <a:spcPct val="80000"/>
              </a:lnSpc>
            </a:pPr>
            <a:r>
              <a:rPr lang="id-ID" altLang="x-none" sz="2400" dirty="0"/>
              <a:t>S</a:t>
            </a:r>
            <a:r>
              <a:rPr sz="2400" err="1"/>
              <a:t>aat</a:t>
            </a:r>
            <a:r>
              <a:rPr sz="2400"/>
              <a:t> </a:t>
            </a:r>
            <a:r>
              <a:rPr sz="2400" err="1"/>
              <a:t>ini</a:t>
            </a:r>
            <a:r>
              <a:rPr sz="2400"/>
              <a:t> </a:t>
            </a:r>
            <a:r>
              <a:rPr sz="2400" err="1"/>
              <a:t>telah</a:t>
            </a:r>
            <a:r>
              <a:rPr sz="2400"/>
              <a:t> </a:t>
            </a:r>
            <a:r>
              <a:rPr sz="2400" err="1"/>
              <a:t>dikembangkan</a:t>
            </a:r>
            <a:r>
              <a:rPr sz="2400"/>
              <a:t> </a:t>
            </a:r>
            <a:r>
              <a:rPr sz="2400" err="1"/>
              <a:t>suatu</a:t>
            </a:r>
            <a:r>
              <a:rPr sz="2400"/>
              <a:t> </a:t>
            </a:r>
            <a:r>
              <a:rPr sz="2400" err="1"/>
              <a:t>bahasa</a:t>
            </a:r>
            <a:r>
              <a:rPr sz="2400"/>
              <a:t> </a:t>
            </a:r>
            <a:r>
              <a:rPr sz="2400" err="1"/>
              <a:t>pemodelan</a:t>
            </a:r>
            <a:r>
              <a:rPr sz="2400"/>
              <a:t> </a:t>
            </a:r>
            <a:r>
              <a:rPr sz="2400" err="1"/>
              <a:t>untuk</a:t>
            </a:r>
            <a:r>
              <a:rPr sz="2400"/>
              <a:t> </a:t>
            </a:r>
            <a:r>
              <a:rPr sz="2400" err="1"/>
              <a:t>metodologi</a:t>
            </a:r>
            <a:r>
              <a:rPr sz="2400"/>
              <a:t> </a:t>
            </a:r>
            <a:r>
              <a:rPr sz="2400" i="1"/>
              <a:t>object oriented</a:t>
            </a:r>
            <a:r>
              <a:rPr sz="2400"/>
              <a:t> yang </a:t>
            </a:r>
            <a:r>
              <a:rPr sz="2400" err="1"/>
              <a:t>menggabungkan</a:t>
            </a:r>
            <a:r>
              <a:rPr sz="2400"/>
              <a:t> </a:t>
            </a:r>
            <a:r>
              <a:rPr sz="2400" err="1"/>
              <a:t>hampir</a:t>
            </a:r>
            <a:r>
              <a:rPr sz="2400"/>
              <a:t> </a:t>
            </a:r>
            <a:r>
              <a:rPr sz="2400" err="1"/>
              <a:t>semua</a:t>
            </a:r>
            <a:r>
              <a:rPr sz="2400"/>
              <a:t> </a:t>
            </a:r>
            <a:r>
              <a:rPr sz="2400" err="1"/>
              <a:t>notasi</a:t>
            </a:r>
            <a:r>
              <a:rPr sz="2400"/>
              <a:t> yang </a:t>
            </a:r>
            <a:r>
              <a:rPr sz="2400" err="1"/>
              <a:t>ada</a:t>
            </a:r>
            <a:r>
              <a:rPr sz="2400"/>
              <a:t> </a:t>
            </a:r>
            <a:r>
              <a:rPr sz="2400" err="1"/>
              <a:t>menjadi</a:t>
            </a:r>
            <a:r>
              <a:rPr sz="2400"/>
              <a:t> </a:t>
            </a:r>
            <a:r>
              <a:rPr sz="2400" err="1"/>
              <a:t>notasi</a:t>
            </a:r>
            <a:r>
              <a:rPr sz="2400"/>
              <a:t> yang standard </a:t>
            </a:r>
            <a:r>
              <a:rPr sz="2400" err="1"/>
              <a:t>yaitu</a:t>
            </a:r>
            <a:r>
              <a:rPr sz="2400"/>
              <a:t>  </a:t>
            </a:r>
            <a:r>
              <a:rPr sz="2400" i="1"/>
              <a:t>Unified Modeling Language</a:t>
            </a:r>
            <a:r>
              <a:rPr sz="2400"/>
              <a:t> (UML). UML </a:t>
            </a:r>
            <a:r>
              <a:rPr sz="2400" err="1"/>
              <a:t>menawarkan</a:t>
            </a:r>
            <a:r>
              <a:rPr sz="2400"/>
              <a:t> </a:t>
            </a:r>
            <a:r>
              <a:rPr sz="2400" err="1"/>
              <a:t>sebuah</a:t>
            </a:r>
            <a:r>
              <a:rPr sz="2400"/>
              <a:t> </a:t>
            </a:r>
            <a:r>
              <a:rPr sz="2400" err="1"/>
              <a:t>standar</a:t>
            </a:r>
            <a:r>
              <a:rPr sz="2400"/>
              <a:t> </a:t>
            </a:r>
            <a:r>
              <a:rPr sz="2400" err="1"/>
              <a:t>untuk</a:t>
            </a:r>
            <a:r>
              <a:rPr sz="2400"/>
              <a:t> </a:t>
            </a:r>
            <a:r>
              <a:rPr sz="2400" err="1"/>
              <a:t>merancang</a:t>
            </a:r>
            <a:r>
              <a:rPr sz="2400"/>
              <a:t> model </a:t>
            </a:r>
            <a:r>
              <a:rPr sz="2400" err="1"/>
              <a:t>sebuah</a:t>
            </a:r>
            <a:r>
              <a:rPr sz="2400"/>
              <a:t> </a:t>
            </a:r>
            <a:r>
              <a:rPr sz="2400" err="1"/>
              <a:t>sistem</a:t>
            </a:r>
            <a:r>
              <a:rPr sz="2400"/>
              <a:t>. </a:t>
            </a:r>
            <a:r>
              <a:rPr sz="2400" err="1"/>
              <a:t>Dengan</a:t>
            </a:r>
            <a:r>
              <a:rPr sz="2400"/>
              <a:t> </a:t>
            </a:r>
            <a:r>
              <a:rPr sz="2400" err="1"/>
              <a:t>menggunakan</a:t>
            </a:r>
            <a:r>
              <a:rPr sz="2400"/>
              <a:t> model, </a:t>
            </a:r>
            <a:r>
              <a:rPr sz="2400" err="1"/>
              <a:t>diharapkan</a:t>
            </a:r>
            <a:r>
              <a:rPr sz="2400"/>
              <a:t> </a:t>
            </a:r>
            <a:r>
              <a:rPr sz="2400" err="1"/>
              <a:t>pengembangan</a:t>
            </a:r>
            <a:r>
              <a:rPr sz="2400"/>
              <a:t> </a:t>
            </a:r>
            <a:r>
              <a:rPr sz="2400" err="1"/>
              <a:t>piranti</a:t>
            </a:r>
            <a:r>
              <a:rPr sz="2400"/>
              <a:t> </a:t>
            </a:r>
            <a:r>
              <a:rPr sz="2400" err="1"/>
              <a:t>lunak</a:t>
            </a:r>
            <a:r>
              <a:rPr sz="2400"/>
              <a:t> </a:t>
            </a:r>
            <a:r>
              <a:rPr sz="2400" err="1"/>
              <a:t>dapat</a:t>
            </a:r>
            <a:r>
              <a:rPr sz="2400"/>
              <a:t> </a:t>
            </a:r>
            <a:r>
              <a:rPr sz="2400" err="1"/>
              <a:t>memenuhi</a:t>
            </a:r>
            <a:r>
              <a:rPr sz="2400"/>
              <a:t> </a:t>
            </a:r>
            <a:r>
              <a:rPr sz="2400" err="1"/>
              <a:t>semua</a:t>
            </a:r>
            <a:r>
              <a:rPr sz="2400"/>
              <a:t> </a:t>
            </a:r>
            <a:r>
              <a:rPr sz="2400" err="1"/>
              <a:t>kebutuhan</a:t>
            </a:r>
            <a:r>
              <a:rPr sz="2400"/>
              <a:t> </a:t>
            </a:r>
            <a:r>
              <a:rPr sz="2400" err="1"/>
              <a:t>pengguna</a:t>
            </a:r>
            <a:r>
              <a:rPr sz="2400"/>
              <a:t> </a:t>
            </a:r>
            <a:r>
              <a:rPr sz="2400" err="1"/>
              <a:t>dengan</a:t>
            </a:r>
            <a:r>
              <a:rPr sz="2400"/>
              <a:t> </a:t>
            </a:r>
            <a:r>
              <a:rPr sz="2400" err="1"/>
              <a:t>lengkap</a:t>
            </a:r>
            <a:r>
              <a:rPr sz="2400"/>
              <a:t> </a:t>
            </a:r>
            <a:r>
              <a:rPr sz="2400" err="1"/>
              <a:t>dan</a:t>
            </a:r>
            <a:r>
              <a:rPr sz="2400"/>
              <a:t> </a:t>
            </a:r>
            <a:r>
              <a:rPr sz="2400" err="1"/>
              <a:t>tepat</a:t>
            </a:r>
            <a:r>
              <a:rPr sz="2400"/>
              <a:t>, </a:t>
            </a:r>
            <a:r>
              <a:rPr sz="2400" err="1"/>
              <a:t>termasuk</a:t>
            </a:r>
            <a:r>
              <a:rPr sz="2400"/>
              <a:t> </a:t>
            </a:r>
            <a:r>
              <a:rPr sz="2400" err="1"/>
              <a:t>faktor-faktor</a:t>
            </a:r>
            <a:r>
              <a:rPr sz="2400"/>
              <a:t> </a:t>
            </a:r>
            <a:r>
              <a:rPr sz="2400" err="1"/>
              <a:t>seperti</a:t>
            </a:r>
            <a:r>
              <a:rPr sz="2400"/>
              <a:t> </a:t>
            </a:r>
            <a:r>
              <a:rPr sz="2400" i="1"/>
              <a:t>scalability </a:t>
            </a:r>
            <a:r>
              <a:rPr sz="2400"/>
              <a:t>(</a:t>
            </a:r>
            <a:r>
              <a:rPr sz="2400" err="1"/>
              <a:t>lingkup</a:t>
            </a:r>
            <a:r>
              <a:rPr sz="2400"/>
              <a:t>)</a:t>
            </a:r>
            <a:r>
              <a:rPr sz="2400" i="1"/>
              <a:t>, robustness </a:t>
            </a:r>
            <a:r>
              <a:rPr sz="2400"/>
              <a:t>(</a:t>
            </a:r>
            <a:r>
              <a:rPr sz="2400" err="1"/>
              <a:t>kemampuan</a:t>
            </a:r>
            <a:r>
              <a:rPr sz="2400"/>
              <a:t>)</a:t>
            </a:r>
            <a:r>
              <a:rPr sz="2400" i="1"/>
              <a:t>, security </a:t>
            </a:r>
            <a:r>
              <a:rPr sz="2400"/>
              <a:t>(</a:t>
            </a:r>
            <a:r>
              <a:rPr sz="2400" err="1"/>
              <a:t>keamanan</a:t>
            </a:r>
            <a:r>
              <a:rPr sz="2400"/>
              <a:t>), </a:t>
            </a:r>
            <a:r>
              <a:rPr sz="2400" err="1"/>
              <a:t>dan</a:t>
            </a:r>
            <a:r>
              <a:rPr sz="2400"/>
              <a:t> </a:t>
            </a:r>
            <a:r>
              <a:rPr sz="2400" err="1"/>
              <a:t>sebagainya</a:t>
            </a:r>
            <a:r>
              <a:rPr sz="2400"/>
              <a:t>. </a:t>
            </a:r>
            <a:endParaRPr lang="id-ID" altLang="x-none" sz="2400" dirty="0"/>
          </a:p>
          <a:p>
            <a:pPr>
              <a:lnSpc>
                <a:spcPct val="80000"/>
              </a:lnSpc>
            </a:pPr>
            <a:endParaRPr lang="id-ID" altLang="x-none" sz="24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67970" name="Kotak Teks 467969"/>
          <p:cNvSpPr txBox="1"/>
          <p:nvPr/>
        </p:nvSpPr>
        <p:spPr>
          <a:xfrm>
            <a:off x="609600" y="1216025"/>
            <a:ext cx="8001000" cy="612775"/>
          </a:xfrm>
          <a:prstGeom prst="rect">
            <a:avLst/>
          </a:prstGeom>
          <a:noFill/>
          <a:ln w="12700">
            <a:noFill/>
          </a:ln>
        </p:spPr>
        <p:txBody>
          <a:bodyPr>
            <a:spAutoFit/>
          </a:bodyPr>
          <a:p>
            <a:pPr algn="just">
              <a:lnSpc>
                <a:spcPct val="90000"/>
              </a:lnSpc>
              <a:spcBef>
                <a:spcPct val="50000"/>
              </a:spcBef>
              <a:buFont typeface="Wingdings" panose="05000000000000000000" pitchFamily="2" charset="2"/>
            </a:pPr>
            <a:r>
              <a:rPr sz="1900" b="1" err="1">
                <a:solidFill>
                  <a:srgbClr val="000000"/>
                </a:solidFill>
                <a:cs typeface="Times New Roman" panose="02020603050405020304" pitchFamily="18" charset="0"/>
              </a:rPr>
              <a:t>Pertama</a:t>
            </a:r>
            <a:r>
              <a:rPr sz="1900" b="1">
                <a:solidFill>
                  <a:srgbClr val="000000"/>
                </a:solidFill>
                <a:cs typeface="Times New Roman" panose="02020603050405020304" pitchFamily="18" charset="0"/>
              </a:rPr>
              <a:t> </a:t>
            </a:r>
            <a:r>
              <a:rPr sz="1900" b="1" err="1">
                <a:solidFill>
                  <a:srgbClr val="000000"/>
                </a:solidFill>
                <a:cs typeface="Times New Roman" panose="02020603050405020304" pitchFamily="18" charset="0"/>
              </a:rPr>
              <a:t>dibuat</a:t>
            </a:r>
            <a:r>
              <a:rPr sz="1900" b="1">
                <a:solidFill>
                  <a:srgbClr val="000000"/>
                </a:solidFill>
                <a:cs typeface="Times New Roman" panose="02020603050405020304" pitchFamily="18" charset="0"/>
              </a:rPr>
              <a:t> </a:t>
            </a:r>
            <a:r>
              <a:rPr sz="1900" b="1" err="1">
                <a:solidFill>
                  <a:srgbClr val="000000"/>
                </a:solidFill>
                <a:cs typeface="Times New Roman" panose="02020603050405020304" pitchFamily="18" charset="0"/>
              </a:rPr>
              <a:t>oleh</a:t>
            </a:r>
            <a:r>
              <a:rPr sz="1900" b="1">
                <a:solidFill>
                  <a:srgbClr val="000000"/>
                </a:solidFill>
                <a:cs typeface="Times New Roman" panose="02020603050405020304" pitchFamily="18" charset="0"/>
              </a:rPr>
              <a:t> IBM’s San Jose Research Laboratory, </a:t>
            </a:r>
            <a:r>
              <a:rPr sz="1900" b="1" err="1">
                <a:solidFill>
                  <a:srgbClr val="000000"/>
                </a:solidFill>
                <a:cs typeface="Times New Roman" panose="02020603050405020304" pitchFamily="18" charset="0"/>
              </a:rPr>
              <a:t>sekarang</a:t>
            </a:r>
            <a:r>
              <a:rPr sz="1900" b="1">
                <a:solidFill>
                  <a:srgbClr val="000000"/>
                </a:solidFill>
                <a:cs typeface="Times New Roman" panose="02020603050405020304" pitchFamily="18" charset="0"/>
              </a:rPr>
              <a:t> </a:t>
            </a:r>
            <a:r>
              <a:rPr sz="1900" b="1" err="1">
                <a:solidFill>
                  <a:srgbClr val="000000"/>
                </a:solidFill>
                <a:cs typeface="Times New Roman" panose="02020603050405020304" pitchFamily="18" charset="0"/>
              </a:rPr>
              <a:t>berganti</a:t>
            </a:r>
            <a:r>
              <a:rPr sz="1900" b="1">
                <a:solidFill>
                  <a:srgbClr val="000000"/>
                </a:solidFill>
                <a:cs typeface="Times New Roman" panose="02020603050405020304" pitchFamily="18" charset="0"/>
              </a:rPr>
              <a:t> </a:t>
            </a:r>
            <a:r>
              <a:rPr sz="1900" b="1" err="1">
                <a:solidFill>
                  <a:srgbClr val="000000"/>
                </a:solidFill>
                <a:cs typeface="Times New Roman" panose="02020603050405020304" pitchFamily="18" charset="0"/>
              </a:rPr>
              <a:t>nama</a:t>
            </a:r>
            <a:r>
              <a:rPr sz="1900" b="1">
                <a:solidFill>
                  <a:srgbClr val="000000"/>
                </a:solidFill>
                <a:cs typeface="Times New Roman" panose="02020603050405020304" pitchFamily="18" charset="0"/>
              </a:rPr>
              <a:t> </a:t>
            </a:r>
            <a:r>
              <a:rPr sz="1900" b="1" err="1">
                <a:solidFill>
                  <a:srgbClr val="000000"/>
                </a:solidFill>
                <a:cs typeface="Times New Roman" panose="02020603050405020304" pitchFamily="18" charset="0"/>
              </a:rPr>
              <a:t>menjadi</a:t>
            </a:r>
            <a:r>
              <a:rPr sz="1900" b="1">
                <a:solidFill>
                  <a:srgbClr val="000000"/>
                </a:solidFill>
                <a:cs typeface="Times New Roman" panose="02020603050405020304" pitchFamily="18" charset="0"/>
              </a:rPr>
              <a:t> </a:t>
            </a:r>
            <a:r>
              <a:rPr sz="1900" b="1" err="1">
                <a:solidFill>
                  <a:srgbClr val="000000"/>
                </a:solidFill>
                <a:cs typeface="Times New Roman" panose="02020603050405020304" pitchFamily="18" charset="0"/>
              </a:rPr>
              <a:t>Almaden</a:t>
            </a:r>
            <a:r>
              <a:rPr sz="1900" b="1">
                <a:solidFill>
                  <a:srgbClr val="000000"/>
                </a:solidFill>
                <a:cs typeface="Times New Roman" panose="02020603050405020304" pitchFamily="18" charset="0"/>
              </a:rPr>
              <a:t> Research Center</a:t>
            </a:r>
            <a:endParaRPr sz="1900" b="1">
              <a:solidFill>
                <a:srgbClr val="000000"/>
              </a:solidFill>
              <a:ea typeface="Times New Roman" panose="02020603050405020304" pitchFamily="18" charset="0"/>
            </a:endParaRPr>
          </a:p>
        </p:txBody>
      </p:sp>
      <p:sp>
        <p:nvSpPr>
          <p:cNvPr id="467971" name="Persegi panjang 467970"/>
          <p:cNvSpPr/>
          <p:nvPr/>
        </p:nvSpPr>
        <p:spPr>
          <a:xfrm>
            <a:off x="1066800" y="609600"/>
            <a:ext cx="4267200" cy="609600"/>
          </a:xfrm>
          <a:prstGeom prst="rect">
            <a:avLst/>
          </a:prstGeom>
        </p:spPr>
        <p:txBody>
          <a:bodyPr wrap="none" fromWordArt="1">
            <a:prstTxWarp prst="textPlain">
              <a:avLst>
                <a:gd name="adj" fmla="val 50000"/>
              </a:avLst>
            </a:prstTxWarp>
            <a:normAutofit/>
          </a:bodyPr>
          <a:p>
            <a:pPr algn="ctr"/>
            <a:r>
              <a:rPr lang="id-ID" altLang="en-US" sz="3600">
                <a:ln w="12700" cap="flat" cmpd="sng">
                  <a:solidFill>
                    <a:srgbClr val="FFFF00"/>
                  </a:solidFill>
                  <a:prstDash val="solid"/>
                  <a:headEnd type="none" w="med" len="med"/>
                  <a:tailEnd type="none" w="med" len="med"/>
                </a:ln>
                <a:solidFill>
                  <a:srgbClr val="FF0000"/>
                </a:solidFill>
                <a:effectLst>
                  <a:outerShdw dist="45791" dir="2021404" algn="ctr" rotWithShape="0">
                    <a:srgbClr val="9999FF"/>
                  </a:outerShdw>
                </a:effectLst>
                <a:latin typeface="Arial Black" panose="020B0A04020102020204" pitchFamily="34" charset="0"/>
                <a:ea typeface="Arial Black" panose="020B0A04020102020204" pitchFamily="34" charset="0"/>
              </a:rPr>
              <a:t>Intro. SQL</a:t>
            </a:r>
            <a:endParaRPr lang="id-ID" altLang="en-US" sz="3600">
              <a:ln w="12700" cap="flat" cmpd="sng">
                <a:solidFill>
                  <a:srgbClr val="FFFF00"/>
                </a:solidFill>
                <a:prstDash val="solid"/>
                <a:headEnd type="none" w="med" len="med"/>
                <a:tailEnd type="none" w="med" len="med"/>
              </a:ln>
              <a:solidFill>
                <a:srgbClr val="FF0000"/>
              </a:solidFill>
              <a:effectLst>
                <a:outerShdw dist="45791" dir="2021404" algn="ctr" rotWithShape="0">
                  <a:srgbClr val="9999FF"/>
                </a:outerShdw>
              </a:effectLst>
              <a:latin typeface="Arial Black" panose="020B0A04020102020204" pitchFamily="34" charset="0"/>
              <a:ea typeface="Arial Black" panose="020B0A04020102020204" pitchFamily="34" charset="0"/>
            </a:endParaRPr>
          </a:p>
        </p:txBody>
      </p:sp>
      <p:sp>
        <p:nvSpPr>
          <p:cNvPr id="467972" name="Persegi panjang 467971"/>
          <p:cNvSpPr/>
          <p:nvPr/>
        </p:nvSpPr>
        <p:spPr>
          <a:xfrm>
            <a:off x="838200" y="1849438"/>
            <a:ext cx="7772400" cy="3197225"/>
          </a:xfrm>
          <a:prstGeom prst="rect">
            <a:avLst/>
          </a:prstGeom>
          <a:noFill/>
          <a:ln w="9525">
            <a:noFill/>
          </a:ln>
        </p:spPr>
        <p:txBody>
          <a:bodyPr lIns="0" rIns="0" anchor="ctr" anchorCtr="0">
            <a:spAutoFit/>
          </a:bodyPr>
          <a:p>
            <a:pPr marL="342900" indent="-342900"/>
            <a:r>
              <a:rPr sz="3600" b="1">
                <a:solidFill>
                  <a:srgbClr val="000000"/>
                </a:solidFill>
                <a:cs typeface="Times New Roman" panose="02020603050405020304" pitchFamily="18" charset="0"/>
              </a:rPr>
              <a:t>SQL </a:t>
            </a:r>
            <a:r>
              <a:rPr sz="3600" b="1" err="1">
                <a:solidFill>
                  <a:srgbClr val="000000"/>
                </a:solidFill>
                <a:cs typeface="Times New Roman" panose="02020603050405020304" pitchFamily="18" charset="0"/>
              </a:rPr>
              <a:t>memiliki</a:t>
            </a:r>
            <a:r>
              <a:rPr sz="3600" b="1">
                <a:solidFill>
                  <a:srgbClr val="000000"/>
                </a:solidFill>
                <a:cs typeface="Times New Roman" panose="02020603050405020304" pitchFamily="18" charset="0"/>
              </a:rPr>
              <a:t> </a:t>
            </a:r>
            <a:r>
              <a:rPr sz="3600" b="1" err="1">
                <a:solidFill>
                  <a:srgbClr val="000000"/>
                </a:solidFill>
                <a:cs typeface="Times New Roman" panose="02020603050405020304" pitchFamily="18" charset="0"/>
              </a:rPr>
              <a:t>beberapa</a:t>
            </a:r>
            <a:r>
              <a:rPr sz="3600" b="1">
                <a:solidFill>
                  <a:srgbClr val="000000"/>
                </a:solidFill>
                <a:cs typeface="Times New Roman" panose="02020603050405020304" pitchFamily="18" charset="0"/>
              </a:rPr>
              <a:t> </a:t>
            </a:r>
            <a:r>
              <a:rPr sz="3600" b="1" err="1">
                <a:solidFill>
                  <a:srgbClr val="000000"/>
                </a:solidFill>
                <a:cs typeface="Times New Roman" panose="02020603050405020304" pitchFamily="18" charset="0"/>
              </a:rPr>
              <a:t>bagian</a:t>
            </a:r>
            <a:r>
              <a:rPr sz="3600" b="1">
                <a:solidFill>
                  <a:srgbClr val="000000"/>
                </a:solidFill>
                <a:cs typeface="Times New Roman" panose="02020603050405020304" pitchFamily="18" charset="0"/>
              </a:rPr>
              <a:t> </a:t>
            </a:r>
            <a:r>
              <a:rPr sz="3600" b="1" err="1">
                <a:solidFill>
                  <a:srgbClr val="000000"/>
                </a:solidFill>
                <a:cs typeface="Times New Roman" panose="02020603050405020304" pitchFamily="18" charset="0"/>
              </a:rPr>
              <a:t>yaitu</a:t>
            </a:r>
            <a:r>
              <a:rPr lang="id-ID" altLang="x-none" sz="3600" b="1" dirty="0">
                <a:solidFill>
                  <a:srgbClr val="000000"/>
                </a:solidFill>
                <a:cs typeface="Times New Roman" panose="02020603050405020304" pitchFamily="18" charset="0"/>
              </a:rPr>
              <a:t> :</a:t>
            </a:r>
            <a:endParaRPr sz="3600" b="1">
              <a:solidFill>
                <a:srgbClr val="000000"/>
              </a:solidFill>
              <a:cs typeface="Times New Roman" panose="02020603050405020304" pitchFamily="18" charset="0"/>
            </a:endParaRPr>
          </a:p>
          <a:p>
            <a:pPr marL="342900" indent="-342900">
              <a:buChar char="•"/>
            </a:pPr>
            <a:r>
              <a:rPr b="1">
                <a:solidFill>
                  <a:srgbClr val="000000"/>
                </a:solidFill>
                <a:cs typeface="Times New Roman" panose="02020603050405020304" pitchFamily="18" charset="0"/>
              </a:rPr>
              <a:t>Data Definition Language (DDL)</a:t>
            </a:r>
            <a:endParaRPr b="1">
              <a:solidFill>
                <a:srgbClr val="000000"/>
              </a:solidFill>
              <a:cs typeface="Times New Roman" panose="02020603050405020304" pitchFamily="18" charset="0"/>
            </a:endParaRPr>
          </a:p>
          <a:p>
            <a:pPr marL="342900" indent="-342900">
              <a:buChar char="•"/>
            </a:pPr>
            <a:r>
              <a:rPr b="1">
                <a:solidFill>
                  <a:srgbClr val="000000"/>
                </a:solidFill>
                <a:cs typeface="Times New Roman" panose="02020603050405020304" pitchFamily="18" charset="0"/>
              </a:rPr>
              <a:t>Interactive Data Manipulation Language (IDML)</a:t>
            </a:r>
            <a:endParaRPr b="1">
              <a:solidFill>
                <a:srgbClr val="000000"/>
              </a:solidFill>
              <a:cs typeface="Times New Roman" panose="02020603050405020304" pitchFamily="18" charset="0"/>
            </a:endParaRPr>
          </a:p>
          <a:p>
            <a:pPr marL="342900" indent="-342900">
              <a:buChar char="•"/>
            </a:pPr>
            <a:r>
              <a:rPr b="1">
                <a:solidFill>
                  <a:srgbClr val="000000"/>
                </a:solidFill>
                <a:cs typeface="Times New Roman" panose="02020603050405020304" pitchFamily="18" charset="0"/>
              </a:rPr>
              <a:t>Embedded Data Manipulation Language (EDML)</a:t>
            </a:r>
            <a:endParaRPr b="1">
              <a:solidFill>
                <a:srgbClr val="000000"/>
              </a:solidFill>
              <a:cs typeface="Times New Roman" panose="02020603050405020304" pitchFamily="18" charset="0"/>
            </a:endParaRPr>
          </a:p>
          <a:p>
            <a:pPr marL="342900" indent="-342900">
              <a:buChar char="•"/>
            </a:pPr>
            <a:r>
              <a:rPr b="1">
                <a:solidFill>
                  <a:srgbClr val="000000"/>
                </a:solidFill>
                <a:cs typeface="Times New Roman" panose="02020603050405020304" pitchFamily="18" charset="0"/>
              </a:rPr>
              <a:t>View Definition </a:t>
            </a:r>
            <a:endParaRPr b="1">
              <a:solidFill>
                <a:srgbClr val="000000"/>
              </a:solidFill>
              <a:cs typeface="Times New Roman" panose="02020603050405020304" pitchFamily="18" charset="0"/>
            </a:endParaRPr>
          </a:p>
          <a:p>
            <a:pPr marL="342900" indent="-342900">
              <a:buChar char="•"/>
            </a:pPr>
            <a:r>
              <a:rPr b="1">
                <a:solidFill>
                  <a:srgbClr val="000000"/>
                </a:solidFill>
                <a:cs typeface="Times New Roman" panose="02020603050405020304" pitchFamily="18" charset="0"/>
              </a:rPr>
              <a:t>Authorization</a:t>
            </a:r>
            <a:endParaRPr b="1">
              <a:solidFill>
                <a:srgbClr val="000000"/>
              </a:solidFill>
              <a:cs typeface="Times New Roman" panose="02020603050405020304" pitchFamily="18" charset="0"/>
            </a:endParaRPr>
          </a:p>
          <a:p>
            <a:pPr marL="342900" indent="-342900">
              <a:buChar char="•"/>
            </a:pPr>
            <a:r>
              <a:rPr b="1">
                <a:solidFill>
                  <a:srgbClr val="000000"/>
                </a:solidFill>
                <a:cs typeface="Times New Roman" panose="02020603050405020304" pitchFamily="18" charset="0"/>
              </a:rPr>
              <a:t>Integrity</a:t>
            </a:r>
            <a:endParaRPr b="1">
              <a:solidFill>
                <a:srgbClr val="000000"/>
              </a:solidFill>
              <a:cs typeface="Times New Roman" panose="02020603050405020304" pitchFamily="18" charset="0"/>
            </a:endParaRPr>
          </a:p>
          <a:p>
            <a:pPr marL="342900" indent="-342900">
              <a:buChar char="•"/>
            </a:pPr>
            <a:r>
              <a:rPr b="1">
                <a:solidFill>
                  <a:srgbClr val="000000"/>
                </a:solidFill>
                <a:cs typeface="Times New Roman" panose="02020603050405020304" pitchFamily="18" charset="0"/>
              </a:rPr>
              <a:t>Transaction Control</a:t>
            </a:r>
            <a:endParaRPr lang="sv-SE" altLang="x-none" b="1" dirty="0">
              <a:solidFill>
                <a:srgbClr val="000000"/>
              </a:solidFill>
              <a:ea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467971"/>
                                        </p:tgtEl>
                                        <p:attrNameLst>
                                          <p:attrName>style.visibility</p:attrName>
                                        </p:attrNameLst>
                                      </p:cBhvr>
                                      <p:to>
                                        <p:strVal val="visible"/>
                                      </p:to>
                                    </p:set>
                                    <p:animEffect transition="in" filter="wheel(4)">
                                      <p:cBhvr>
                                        <p:cTn id="7" dur="2000"/>
                                        <p:tgtEl>
                                          <p:spTgt spid="467971"/>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467970"/>
                                        </p:tgtEl>
                                        <p:attrNameLst>
                                          <p:attrName>style.visibility</p:attrName>
                                        </p:attrNameLst>
                                      </p:cBhvr>
                                      <p:to>
                                        <p:strVal val="visible"/>
                                      </p:to>
                                    </p:set>
                                    <p:anim calcmode="lin" valueType="num">
                                      <p:cBhvr>
                                        <p:cTn id="12" dur="500" fill="hold"/>
                                        <p:tgtEl>
                                          <p:spTgt spid="467970"/>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67970"/>
                                        </p:tgtEl>
                                        <p:attrNameLst>
                                          <p:attrName>ppt_y</p:attrName>
                                        </p:attrNameLst>
                                      </p:cBhvr>
                                      <p:tavLst>
                                        <p:tav tm="0">
                                          <p:val>
                                            <p:strVal val="#ppt_y"/>
                                          </p:val>
                                        </p:tav>
                                        <p:tav tm="100000">
                                          <p:val>
                                            <p:strVal val="#ppt_y"/>
                                          </p:val>
                                        </p:tav>
                                      </p:tavLst>
                                    </p:anim>
                                    <p:anim calcmode="lin" valueType="num">
                                      <p:cBhvr>
                                        <p:cTn id="14" dur="500" fill="hold"/>
                                        <p:tgtEl>
                                          <p:spTgt spid="467970"/>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6797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67970"/>
                                        </p:tgtEl>
                                      </p:cBhvr>
                                    </p:animEffect>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467972"/>
                                        </p:tgtEl>
                                        <p:attrNameLst>
                                          <p:attrName>style.visibility</p:attrName>
                                        </p:attrNameLst>
                                      </p:cBhvr>
                                      <p:to>
                                        <p:strVal val="visible"/>
                                      </p:to>
                                    </p:set>
                                    <p:anim calcmode="lin" valueType="num">
                                      <p:cBhvr>
                                        <p:cTn id="21" dur="500" fill="hold"/>
                                        <p:tgtEl>
                                          <p:spTgt spid="467972"/>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467972"/>
                                        </p:tgtEl>
                                        <p:attrNameLst>
                                          <p:attrName>ppt_y</p:attrName>
                                        </p:attrNameLst>
                                      </p:cBhvr>
                                      <p:tavLst>
                                        <p:tav tm="0">
                                          <p:val>
                                            <p:strVal val="#ppt_y"/>
                                          </p:val>
                                        </p:tav>
                                        <p:tav tm="100000">
                                          <p:val>
                                            <p:strVal val="#ppt_y"/>
                                          </p:val>
                                        </p:tav>
                                      </p:tavLst>
                                    </p:anim>
                                    <p:anim calcmode="lin" valueType="num">
                                      <p:cBhvr>
                                        <p:cTn id="23" dur="500" fill="hold"/>
                                        <p:tgtEl>
                                          <p:spTgt spid="467972"/>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467972"/>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4679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7970" grpId="0"/>
      <p:bldP spid="46797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68994" name="Kotak Teks 468993"/>
          <p:cNvSpPr txBox="1"/>
          <p:nvPr/>
        </p:nvSpPr>
        <p:spPr>
          <a:xfrm>
            <a:off x="533400" y="1066800"/>
            <a:ext cx="8032750" cy="2530475"/>
          </a:xfrm>
          <a:prstGeom prst="rect">
            <a:avLst/>
          </a:prstGeom>
          <a:noFill/>
          <a:ln w="12700">
            <a:noFill/>
          </a:ln>
        </p:spPr>
        <p:txBody>
          <a:bodyPr>
            <a:spAutoFit/>
          </a:bodyPr>
          <a:p>
            <a:pPr marL="615950" indent="-615950"/>
            <a:r>
              <a:rPr sz="2000" b="1" err="1">
                <a:latin typeface="Arial" panose="020B0604020202020204" pitchFamily="34" charset="0"/>
              </a:rPr>
              <a:t>Tiga</a:t>
            </a:r>
            <a:r>
              <a:rPr sz="2000" b="1">
                <a:latin typeface="Arial" panose="020B0604020202020204" pitchFamily="34" charset="0"/>
              </a:rPr>
              <a:t> clause yang </a:t>
            </a:r>
            <a:r>
              <a:rPr sz="2000" b="1" err="1">
                <a:latin typeface="Arial" panose="020B0604020202020204" pitchFamily="34" charset="0"/>
              </a:rPr>
              <a:t>menjadi</a:t>
            </a:r>
            <a:r>
              <a:rPr sz="2000" b="1">
                <a:latin typeface="Arial" panose="020B0604020202020204" pitchFamily="34" charset="0"/>
              </a:rPr>
              <a:t> </a:t>
            </a:r>
            <a:r>
              <a:rPr sz="2000" b="1" err="1">
                <a:latin typeface="Arial" panose="020B0604020202020204" pitchFamily="34" charset="0"/>
              </a:rPr>
              <a:t>dasar</a:t>
            </a:r>
            <a:r>
              <a:rPr sz="2000" b="1">
                <a:latin typeface="Arial" panose="020B0604020202020204" pitchFamily="34" charset="0"/>
              </a:rPr>
              <a:t> </a:t>
            </a:r>
            <a:r>
              <a:rPr sz="2000" b="1" err="1">
                <a:latin typeface="Arial" panose="020B0604020202020204" pitchFamily="34" charset="0"/>
              </a:rPr>
              <a:t>dari</a:t>
            </a:r>
            <a:r>
              <a:rPr sz="2000" b="1">
                <a:latin typeface="Arial" panose="020B0604020202020204" pitchFamily="34" charset="0"/>
              </a:rPr>
              <a:t> SQL </a:t>
            </a:r>
            <a:r>
              <a:rPr sz="2000" b="1" err="1">
                <a:latin typeface="Arial" panose="020B0604020202020204" pitchFamily="34" charset="0"/>
              </a:rPr>
              <a:t>yaitu</a:t>
            </a:r>
            <a:endParaRPr sz="2000" b="1" i="1">
              <a:latin typeface="Arial" panose="020B0604020202020204" pitchFamily="34" charset="0"/>
            </a:endParaRPr>
          </a:p>
          <a:p>
            <a:pPr marL="615950" indent="-615950"/>
            <a:r>
              <a:rPr sz="2000" b="1" i="1">
                <a:latin typeface="Arial" panose="020B0604020202020204" pitchFamily="34" charset="0"/>
              </a:rPr>
              <a:t>Select</a:t>
            </a:r>
            <a:r>
              <a:rPr sz="2000" b="1">
                <a:latin typeface="Arial" panose="020B0604020202020204" pitchFamily="34" charset="0"/>
              </a:rPr>
              <a:t>, clause </a:t>
            </a:r>
            <a:r>
              <a:rPr sz="2000" b="1" err="1">
                <a:latin typeface="Arial" panose="020B0604020202020204" pitchFamily="34" charset="0"/>
              </a:rPr>
              <a:t>ini</a:t>
            </a:r>
            <a:r>
              <a:rPr sz="2000" b="1">
                <a:latin typeface="Arial" panose="020B0604020202020204" pitchFamily="34" charset="0"/>
              </a:rPr>
              <a:t> </a:t>
            </a:r>
            <a:r>
              <a:rPr sz="2000" b="1" err="1">
                <a:latin typeface="Arial" panose="020B0604020202020204" pitchFamily="34" charset="0"/>
              </a:rPr>
              <a:t>berkoresponden</a:t>
            </a:r>
            <a:r>
              <a:rPr sz="2000" b="1">
                <a:latin typeface="Arial" panose="020B0604020202020204" pitchFamily="34" charset="0"/>
              </a:rPr>
              <a:t> </a:t>
            </a:r>
            <a:r>
              <a:rPr sz="2000" b="1" err="1">
                <a:latin typeface="Arial" panose="020B0604020202020204" pitchFamily="34" charset="0"/>
              </a:rPr>
              <a:t>dangan</a:t>
            </a:r>
            <a:r>
              <a:rPr sz="2000" b="1">
                <a:latin typeface="Arial" panose="020B0604020202020204" pitchFamily="34" charset="0"/>
              </a:rPr>
              <a:t> </a:t>
            </a:r>
            <a:r>
              <a:rPr sz="2000" b="1" i="1">
                <a:latin typeface="Arial" panose="020B0604020202020204" pitchFamily="34" charset="0"/>
              </a:rPr>
              <a:t>projection operation</a:t>
            </a:r>
            <a:r>
              <a:rPr sz="2000" b="1">
                <a:latin typeface="Arial" panose="020B0604020202020204" pitchFamily="34" charset="0"/>
              </a:rPr>
              <a:t> </a:t>
            </a:r>
            <a:r>
              <a:rPr lang="id-ID" altLang="x-none" sz="2000" b="1" dirty="0">
                <a:latin typeface="Arial" panose="020B0604020202020204" pitchFamily="34" charset="0"/>
              </a:rPr>
              <a:t>	</a:t>
            </a:r>
            <a:r>
              <a:rPr sz="2000" b="1" err="1">
                <a:latin typeface="Arial" panose="020B0604020202020204" pitchFamily="34" charset="0"/>
              </a:rPr>
              <a:t>pada</a:t>
            </a:r>
            <a:r>
              <a:rPr sz="2000" b="1">
                <a:latin typeface="Arial" panose="020B0604020202020204" pitchFamily="34" charset="0"/>
              </a:rPr>
              <a:t> </a:t>
            </a:r>
            <a:r>
              <a:rPr sz="2000" b="1" err="1">
                <a:latin typeface="Arial" panose="020B0604020202020204" pitchFamily="34" charset="0"/>
              </a:rPr>
              <a:t>aljabar</a:t>
            </a:r>
            <a:r>
              <a:rPr sz="2000" b="1">
                <a:latin typeface="Arial" panose="020B0604020202020204" pitchFamily="34" charset="0"/>
              </a:rPr>
              <a:t> </a:t>
            </a:r>
            <a:r>
              <a:rPr sz="2000" b="1" err="1">
                <a:latin typeface="Arial" panose="020B0604020202020204" pitchFamily="34" charset="0"/>
              </a:rPr>
              <a:t>relasi</a:t>
            </a:r>
            <a:endParaRPr sz="2000" b="1" i="1">
              <a:latin typeface="Arial" panose="020B0604020202020204" pitchFamily="34" charset="0"/>
            </a:endParaRPr>
          </a:p>
          <a:p>
            <a:pPr marL="615950" indent="-615950"/>
            <a:r>
              <a:rPr sz="2000" b="1" i="1">
                <a:latin typeface="Arial" panose="020B0604020202020204" pitchFamily="34" charset="0"/>
              </a:rPr>
              <a:t>From</a:t>
            </a:r>
            <a:r>
              <a:rPr sz="2000" b="1">
                <a:latin typeface="Arial" panose="020B0604020202020204" pitchFamily="34" charset="0"/>
              </a:rPr>
              <a:t>, clause </a:t>
            </a:r>
            <a:r>
              <a:rPr sz="2000" b="1" err="1">
                <a:latin typeface="Arial" panose="020B0604020202020204" pitchFamily="34" charset="0"/>
              </a:rPr>
              <a:t>ini</a:t>
            </a:r>
            <a:r>
              <a:rPr sz="2000" b="1">
                <a:latin typeface="Arial" panose="020B0604020202020204" pitchFamily="34" charset="0"/>
              </a:rPr>
              <a:t> </a:t>
            </a:r>
            <a:r>
              <a:rPr sz="2000" b="1" err="1">
                <a:latin typeface="Arial" panose="020B0604020202020204" pitchFamily="34" charset="0"/>
              </a:rPr>
              <a:t>berkorespondensi</a:t>
            </a:r>
            <a:r>
              <a:rPr sz="2000" b="1">
                <a:latin typeface="Arial" panose="020B0604020202020204" pitchFamily="34" charset="0"/>
              </a:rPr>
              <a:t> </a:t>
            </a:r>
            <a:r>
              <a:rPr sz="2000" b="1" err="1">
                <a:latin typeface="Arial" panose="020B0604020202020204" pitchFamily="34" charset="0"/>
              </a:rPr>
              <a:t>dengan</a:t>
            </a:r>
            <a:r>
              <a:rPr sz="2000" b="1">
                <a:latin typeface="Arial" panose="020B0604020202020204" pitchFamily="34" charset="0"/>
              </a:rPr>
              <a:t> </a:t>
            </a:r>
            <a:r>
              <a:rPr sz="2000" b="1" i="1" err="1">
                <a:latin typeface="Arial" panose="020B0604020202020204" pitchFamily="34" charset="0"/>
              </a:rPr>
              <a:t>cartesian</a:t>
            </a:r>
            <a:r>
              <a:rPr sz="2000" b="1" i="1">
                <a:latin typeface="Arial" panose="020B0604020202020204" pitchFamily="34" charset="0"/>
              </a:rPr>
              <a:t> product</a:t>
            </a:r>
            <a:r>
              <a:rPr sz="2000" b="1">
                <a:latin typeface="Arial" panose="020B0604020202020204" pitchFamily="34" charset="0"/>
              </a:rPr>
              <a:t> </a:t>
            </a:r>
            <a:r>
              <a:rPr lang="id-ID" altLang="x-none" sz="2000" b="1" dirty="0">
                <a:latin typeface="Arial" panose="020B0604020202020204" pitchFamily="34" charset="0"/>
              </a:rPr>
              <a:t>	</a:t>
            </a:r>
            <a:r>
              <a:rPr sz="2000" b="1" err="1">
                <a:latin typeface="Arial" panose="020B0604020202020204" pitchFamily="34" charset="0"/>
              </a:rPr>
              <a:t>pada</a:t>
            </a:r>
            <a:r>
              <a:rPr sz="2000" b="1">
                <a:latin typeface="Arial" panose="020B0604020202020204" pitchFamily="34" charset="0"/>
              </a:rPr>
              <a:t> </a:t>
            </a:r>
            <a:r>
              <a:rPr sz="2000" b="1" err="1">
                <a:latin typeface="Arial" panose="020B0604020202020204" pitchFamily="34" charset="0"/>
              </a:rPr>
              <a:t>aljabar</a:t>
            </a:r>
            <a:r>
              <a:rPr sz="2000" b="1">
                <a:latin typeface="Arial" panose="020B0604020202020204" pitchFamily="34" charset="0"/>
              </a:rPr>
              <a:t> </a:t>
            </a:r>
            <a:r>
              <a:rPr sz="2000" b="1" err="1">
                <a:latin typeface="Arial" panose="020B0604020202020204" pitchFamily="34" charset="0"/>
              </a:rPr>
              <a:t>relasi</a:t>
            </a:r>
            <a:endParaRPr sz="2000" b="1" i="1">
              <a:latin typeface="Arial" panose="020B0604020202020204" pitchFamily="34" charset="0"/>
            </a:endParaRPr>
          </a:p>
          <a:p>
            <a:pPr marL="615950" indent="-615950"/>
            <a:r>
              <a:rPr sz="2000" b="1" i="1">
                <a:latin typeface="Arial" panose="020B0604020202020204" pitchFamily="34" charset="0"/>
              </a:rPr>
              <a:t>Where</a:t>
            </a:r>
            <a:r>
              <a:rPr sz="2000" b="1">
                <a:latin typeface="Arial" panose="020B0604020202020204" pitchFamily="34" charset="0"/>
              </a:rPr>
              <a:t>, clause </a:t>
            </a:r>
            <a:r>
              <a:rPr sz="2000" b="1" err="1">
                <a:latin typeface="Arial" panose="020B0604020202020204" pitchFamily="34" charset="0"/>
              </a:rPr>
              <a:t>ini</a:t>
            </a:r>
            <a:r>
              <a:rPr sz="2000" b="1">
                <a:latin typeface="Arial" panose="020B0604020202020204" pitchFamily="34" charset="0"/>
              </a:rPr>
              <a:t> </a:t>
            </a:r>
            <a:r>
              <a:rPr sz="2000" b="1" err="1">
                <a:latin typeface="Arial" panose="020B0604020202020204" pitchFamily="34" charset="0"/>
              </a:rPr>
              <a:t>berkorespondensi</a:t>
            </a:r>
            <a:r>
              <a:rPr sz="2000" b="1">
                <a:latin typeface="Arial" panose="020B0604020202020204" pitchFamily="34" charset="0"/>
              </a:rPr>
              <a:t> </a:t>
            </a:r>
            <a:r>
              <a:rPr sz="2000" b="1" err="1">
                <a:latin typeface="Arial" panose="020B0604020202020204" pitchFamily="34" charset="0"/>
              </a:rPr>
              <a:t>dengan</a:t>
            </a:r>
            <a:r>
              <a:rPr sz="2000" b="1">
                <a:latin typeface="Arial" panose="020B0604020202020204" pitchFamily="34" charset="0"/>
              </a:rPr>
              <a:t> </a:t>
            </a:r>
            <a:r>
              <a:rPr sz="2000" b="1" i="1">
                <a:latin typeface="Arial" panose="020B0604020202020204" pitchFamily="34" charset="0"/>
              </a:rPr>
              <a:t>selection predicate</a:t>
            </a:r>
            <a:r>
              <a:rPr sz="2000" b="1">
                <a:latin typeface="Arial" panose="020B0604020202020204" pitchFamily="34" charset="0"/>
              </a:rPr>
              <a:t> </a:t>
            </a:r>
            <a:r>
              <a:rPr lang="id-ID" altLang="x-none" sz="2000" b="1" dirty="0">
                <a:latin typeface="Arial" panose="020B0604020202020204" pitchFamily="34" charset="0"/>
              </a:rPr>
              <a:t>	</a:t>
            </a:r>
            <a:r>
              <a:rPr sz="2000" b="1" err="1">
                <a:latin typeface="Arial" panose="020B0604020202020204" pitchFamily="34" charset="0"/>
              </a:rPr>
              <a:t>pada</a:t>
            </a:r>
            <a:r>
              <a:rPr sz="2000" b="1">
                <a:latin typeface="Arial" panose="020B0604020202020204" pitchFamily="34" charset="0"/>
              </a:rPr>
              <a:t> </a:t>
            </a:r>
            <a:r>
              <a:rPr sz="2000" b="1" err="1">
                <a:latin typeface="Arial" panose="020B0604020202020204" pitchFamily="34" charset="0"/>
              </a:rPr>
              <a:t>aljabar</a:t>
            </a:r>
            <a:r>
              <a:rPr sz="2000" b="1">
                <a:latin typeface="Arial" panose="020B0604020202020204" pitchFamily="34" charset="0"/>
              </a:rPr>
              <a:t> </a:t>
            </a:r>
            <a:r>
              <a:rPr sz="2000" b="1" err="1">
                <a:latin typeface="Arial" panose="020B0604020202020204" pitchFamily="34" charset="0"/>
              </a:rPr>
              <a:t>relasi</a:t>
            </a:r>
            <a:endParaRPr sz="2000" b="1">
              <a:latin typeface="Arial" panose="020B0604020202020204" pitchFamily="34" charset="0"/>
            </a:endParaRPr>
          </a:p>
          <a:p>
            <a:pPr marL="615950" indent="-615950"/>
            <a:r>
              <a:rPr sz="2000" b="1" err="1">
                <a:latin typeface="Arial" panose="020B0604020202020204" pitchFamily="34" charset="0"/>
              </a:rPr>
              <a:t>Bentuk</a:t>
            </a:r>
            <a:r>
              <a:rPr sz="2000" b="1">
                <a:latin typeface="Arial" panose="020B0604020202020204" pitchFamily="34" charset="0"/>
              </a:rPr>
              <a:t> </a:t>
            </a:r>
            <a:r>
              <a:rPr sz="2000" b="1" err="1">
                <a:latin typeface="Arial" panose="020B0604020202020204" pitchFamily="34" charset="0"/>
              </a:rPr>
              <a:t>umum</a:t>
            </a:r>
            <a:r>
              <a:rPr sz="2000" b="1">
                <a:latin typeface="Arial" panose="020B0604020202020204" pitchFamily="34" charset="0"/>
              </a:rPr>
              <a:t> </a:t>
            </a:r>
            <a:r>
              <a:rPr sz="2000" b="1" err="1">
                <a:latin typeface="Arial" panose="020B0604020202020204" pitchFamily="34" charset="0"/>
              </a:rPr>
              <a:t>dari</a:t>
            </a:r>
            <a:r>
              <a:rPr sz="2000" b="1">
                <a:latin typeface="Arial" panose="020B0604020202020204" pitchFamily="34" charset="0"/>
              </a:rPr>
              <a:t> SQL query </a:t>
            </a:r>
            <a:r>
              <a:rPr sz="2000" b="1" err="1">
                <a:latin typeface="Arial" panose="020B0604020202020204" pitchFamily="34" charset="0"/>
              </a:rPr>
              <a:t>adalah</a:t>
            </a:r>
            <a:r>
              <a:rPr sz="2000">
                <a:latin typeface="Arial" panose="020B0604020202020204" pitchFamily="34" charset="0"/>
              </a:rPr>
              <a:t> </a:t>
            </a:r>
            <a:endParaRPr sz="2000">
              <a:latin typeface="Arial" panose="020B0604020202020204" pitchFamily="34" charset="0"/>
            </a:endParaRPr>
          </a:p>
        </p:txBody>
      </p:sp>
      <p:sp>
        <p:nvSpPr>
          <p:cNvPr id="468995" name="Persegi panjang 468994"/>
          <p:cNvSpPr/>
          <p:nvPr/>
        </p:nvSpPr>
        <p:spPr>
          <a:xfrm>
            <a:off x="990600" y="457200"/>
            <a:ext cx="4267200" cy="533400"/>
          </a:xfrm>
          <a:prstGeom prst="rect">
            <a:avLst/>
          </a:prstGeom>
        </p:spPr>
        <p:txBody>
          <a:bodyPr wrap="none" fromWordArt="1">
            <a:prstTxWarp prst="textPlain">
              <a:avLst>
                <a:gd name="adj" fmla="val 50000"/>
              </a:avLst>
            </a:prstTxWarp>
            <a:normAutofit/>
          </a:bodyPr>
          <a:p>
            <a:pPr algn="ctr"/>
            <a:r>
              <a:rPr lang="id-ID" altLang="en-US" sz="3600">
                <a:ln w="12700" cap="flat" cmpd="sng">
                  <a:solidFill>
                    <a:srgbClr val="FFFF00"/>
                  </a:solidFill>
                  <a:prstDash val="solid"/>
                  <a:headEnd type="none" w="med" len="med"/>
                  <a:tailEnd type="none" w="med" len="med"/>
                </a:ln>
                <a:solidFill>
                  <a:srgbClr val="FF0000"/>
                </a:solidFill>
                <a:effectLst>
                  <a:outerShdw dist="45791" dir="2021404" algn="ctr" rotWithShape="0">
                    <a:srgbClr val="9999FF"/>
                  </a:outerShdw>
                </a:effectLst>
                <a:latin typeface="Arial Black" panose="020B0A04020102020204" pitchFamily="34" charset="0"/>
                <a:ea typeface="Arial Black" panose="020B0A04020102020204" pitchFamily="34" charset="0"/>
              </a:rPr>
              <a:t>Struktur SQL</a:t>
            </a:r>
            <a:endParaRPr lang="id-ID" altLang="en-US" sz="3600">
              <a:ln w="12700" cap="flat" cmpd="sng">
                <a:solidFill>
                  <a:srgbClr val="FFFF00"/>
                </a:solidFill>
                <a:prstDash val="solid"/>
                <a:headEnd type="none" w="med" len="med"/>
                <a:tailEnd type="none" w="med" len="med"/>
              </a:ln>
              <a:solidFill>
                <a:srgbClr val="FF0000"/>
              </a:solidFill>
              <a:effectLst>
                <a:outerShdw dist="45791" dir="2021404" algn="ctr" rotWithShape="0">
                  <a:srgbClr val="9999FF"/>
                </a:outerShdw>
              </a:effectLst>
              <a:latin typeface="Arial Black" panose="020B0A04020102020204" pitchFamily="34" charset="0"/>
              <a:ea typeface="Arial Black" panose="020B0A04020102020204" pitchFamily="34" charset="0"/>
            </a:endParaRPr>
          </a:p>
        </p:txBody>
      </p:sp>
      <p:sp>
        <p:nvSpPr>
          <p:cNvPr id="468996" name="Persegi panjang 468995"/>
          <p:cNvSpPr/>
          <p:nvPr/>
        </p:nvSpPr>
        <p:spPr>
          <a:xfrm>
            <a:off x="838200" y="3898900"/>
            <a:ext cx="6629400" cy="1739900"/>
          </a:xfrm>
          <a:prstGeom prst="rect">
            <a:avLst/>
          </a:prstGeom>
          <a:noFill/>
          <a:ln w="9525">
            <a:noFill/>
          </a:ln>
        </p:spPr>
        <p:txBody>
          <a:bodyPr anchor="ctr" anchorCtr="0">
            <a:spAutoFit/>
          </a:bodyPr>
          <a:p>
            <a:r>
              <a:rPr sz="3600" b="1">
                <a:latin typeface="Arial" panose="020B0604020202020204" pitchFamily="34" charset="0"/>
                <a:cs typeface="Times New Roman" panose="02020603050405020304" pitchFamily="18" charset="0"/>
              </a:rPr>
              <a:t>select</a:t>
            </a:r>
            <a:r>
              <a:rPr sz="3600">
                <a:latin typeface="Arial" panose="020B0604020202020204" pitchFamily="34" charset="0"/>
                <a:cs typeface="Times New Roman" panose="02020603050405020304" pitchFamily="18" charset="0"/>
              </a:rPr>
              <a:t> </a:t>
            </a:r>
            <a:r>
              <a:rPr sz="3600" i="1">
                <a:latin typeface="Arial" panose="020B0604020202020204" pitchFamily="34" charset="0"/>
                <a:cs typeface="Times New Roman" panose="02020603050405020304" pitchFamily="18" charset="0"/>
              </a:rPr>
              <a:t>A</a:t>
            </a:r>
            <a:r>
              <a:rPr sz="3600" i="1" baseline="-30000">
                <a:latin typeface="Arial" panose="020B0604020202020204" pitchFamily="34" charset="0"/>
                <a:cs typeface="Times New Roman" panose="02020603050405020304" pitchFamily="18" charset="0"/>
              </a:rPr>
              <a:t>1</a:t>
            </a:r>
            <a:r>
              <a:rPr sz="3600" i="1">
                <a:latin typeface="Arial" panose="020B0604020202020204" pitchFamily="34" charset="0"/>
                <a:cs typeface="Times New Roman" panose="02020603050405020304" pitchFamily="18" charset="0"/>
              </a:rPr>
              <a:t>, A</a:t>
            </a:r>
            <a:r>
              <a:rPr sz="3600" i="1" baseline="-30000">
                <a:latin typeface="Arial" panose="020B0604020202020204" pitchFamily="34" charset="0"/>
                <a:cs typeface="Times New Roman" panose="02020603050405020304" pitchFamily="18" charset="0"/>
              </a:rPr>
              <a:t>2</a:t>
            </a:r>
            <a:r>
              <a:rPr sz="3600" i="1">
                <a:latin typeface="Arial" panose="020B0604020202020204" pitchFamily="34" charset="0"/>
                <a:cs typeface="Times New Roman" panose="02020603050405020304" pitchFamily="18" charset="0"/>
              </a:rPr>
              <a:t>, ... , A</a:t>
            </a:r>
            <a:r>
              <a:rPr sz="3600" i="1" baseline="-30000">
                <a:latin typeface="Arial" panose="020B0604020202020204" pitchFamily="34" charset="0"/>
                <a:cs typeface="Times New Roman" panose="02020603050405020304" pitchFamily="18" charset="0"/>
              </a:rPr>
              <a:t>3</a:t>
            </a:r>
            <a:endParaRPr sz="3600">
              <a:latin typeface="Arial" panose="020B0604020202020204" pitchFamily="34" charset="0"/>
            </a:endParaRPr>
          </a:p>
          <a:p>
            <a:pPr eaLnBrk="0" hangingPunct="0"/>
            <a:r>
              <a:rPr sz="3600" b="1">
                <a:latin typeface="Arial" panose="020B0604020202020204" pitchFamily="34" charset="0"/>
                <a:cs typeface="Times New Roman" panose="02020603050405020304" pitchFamily="18" charset="0"/>
              </a:rPr>
              <a:t>from</a:t>
            </a:r>
            <a:r>
              <a:rPr sz="3600">
                <a:latin typeface="Arial" panose="020B0604020202020204" pitchFamily="34" charset="0"/>
                <a:cs typeface="Times New Roman" panose="02020603050405020304" pitchFamily="18" charset="0"/>
              </a:rPr>
              <a:t> </a:t>
            </a:r>
            <a:r>
              <a:rPr sz="3600" i="1">
                <a:latin typeface="Arial" panose="020B0604020202020204" pitchFamily="34" charset="0"/>
                <a:cs typeface="Times New Roman" panose="02020603050405020304" pitchFamily="18" charset="0"/>
              </a:rPr>
              <a:t>r</a:t>
            </a:r>
            <a:r>
              <a:rPr sz="3600" i="1" baseline="-30000">
                <a:latin typeface="Arial" panose="020B0604020202020204" pitchFamily="34" charset="0"/>
                <a:cs typeface="Times New Roman" panose="02020603050405020304" pitchFamily="18" charset="0"/>
              </a:rPr>
              <a:t>1</a:t>
            </a:r>
            <a:r>
              <a:rPr sz="3600" i="1">
                <a:latin typeface="Arial" panose="020B0604020202020204" pitchFamily="34" charset="0"/>
                <a:cs typeface="Times New Roman" panose="02020603050405020304" pitchFamily="18" charset="0"/>
              </a:rPr>
              <a:t>, r</a:t>
            </a:r>
            <a:r>
              <a:rPr sz="3600" i="1" baseline="-30000">
                <a:latin typeface="Arial" panose="020B0604020202020204" pitchFamily="34" charset="0"/>
                <a:cs typeface="Times New Roman" panose="02020603050405020304" pitchFamily="18" charset="0"/>
              </a:rPr>
              <a:t>2</a:t>
            </a:r>
            <a:r>
              <a:rPr sz="3600" i="1">
                <a:latin typeface="Arial" panose="020B0604020202020204" pitchFamily="34" charset="0"/>
                <a:cs typeface="Times New Roman" panose="02020603050405020304" pitchFamily="18" charset="0"/>
              </a:rPr>
              <a:t>, ..., r</a:t>
            </a:r>
            <a:r>
              <a:rPr sz="3600" i="1" baseline="-30000">
                <a:latin typeface="Arial" panose="020B0604020202020204" pitchFamily="34" charset="0"/>
                <a:cs typeface="Times New Roman" panose="02020603050405020304" pitchFamily="18" charset="0"/>
              </a:rPr>
              <a:t>3</a:t>
            </a:r>
            <a:endParaRPr sz="3600">
              <a:latin typeface="Arial" panose="020B0604020202020204" pitchFamily="34" charset="0"/>
            </a:endParaRPr>
          </a:p>
          <a:p>
            <a:pPr eaLnBrk="0" hangingPunct="0"/>
            <a:r>
              <a:rPr sz="3600" b="1">
                <a:latin typeface="Arial" panose="020B0604020202020204" pitchFamily="34" charset="0"/>
                <a:cs typeface="Times New Roman" panose="02020603050405020304" pitchFamily="18" charset="0"/>
              </a:rPr>
              <a:t>where</a:t>
            </a:r>
            <a:r>
              <a:rPr sz="3600">
                <a:latin typeface="Arial" panose="020B0604020202020204" pitchFamily="34" charset="0"/>
                <a:cs typeface="Times New Roman" panose="02020603050405020304" pitchFamily="18" charset="0"/>
              </a:rPr>
              <a:t> </a:t>
            </a:r>
            <a:r>
              <a:rPr sz="3600" i="1">
                <a:latin typeface="Arial" panose="020B0604020202020204" pitchFamily="34" charset="0"/>
                <a:cs typeface="Times New Roman" panose="02020603050405020304" pitchFamily="18" charset="0"/>
              </a:rPr>
              <a:t>P</a:t>
            </a:r>
            <a:endParaRPr sz="3600" i="1">
              <a:latin typeface="Arial" panose="020B0604020202020204" pitchFamily="34" charset="0"/>
              <a:ea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nodeType="clickEffect">
                                  <p:stCondLst>
                                    <p:cond delay="0"/>
                                  </p:stCondLst>
                                  <p:iterate type="lt">
                                    <p:tmPct val="10000"/>
                                  </p:iterate>
                                  <p:childTnLst>
                                    <p:set>
                                      <p:cBhvr>
                                        <p:cTn id="6" dur="1" fill="hold">
                                          <p:stCondLst>
                                            <p:cond delay="0"/>
                                          </p:stCondLst>
                                        </p:cTn>
                                        <p:tgtEl>
                                          <p:spTgt spid="468994">
                                            <p:txEl>
                                              <p:charRg st="0" end="46"/>
                                            </p:txEl>
                                          </p:spTgt>
                                        </p:tgtEl>
                                        <p:attrNameLst>
                                          <p:attrName>style.visibility</p:attrName>
                                        </p:attrNameLst>
                                      </p:cBhvr>
                                      <p:to>
                                        <p:strVal val="visible"/>
                                      </p:to>
                                    </p:set>
                                    <p:anim calcmode="lin" valueType="num">
                                      <p:cBhvr>
                                        <p:cTn id="7" dur="500" fill="hold"/>
                                        <p:tgtEl>
                                          <p:spTgt spid="468994">
                                            <p:txEl>
                                              <p:charRg st="0" end="46"/>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68994">
                                            <p:txEl>
                                              <p:charRg st="0" end="46"/>
                                            </p:txEl>
                                          </p:spTgt>
                                        </p:tgtEl>
                                        <p:attrNameLst>
                                          <p:attrName>ppt_y</p:attrName>
                                        </p:attrNameLst>
                                      </p:cBhvr>
                                      <p:tavLst>
                                        <p:tav tm="0">
                                          <p:val>
                                            <p:strVal val="#ppt_y"/>
                                          </p:val>
                                        </p:tav>
                                        <p:tav tm="100000">
                                          <p:val>
                                            <p:strVal val="#ppt_y"/>
                                          </p:val>
                                        </p:tav>
                                      </p:tavLst>
                                    </p:anim>
                                    <p:anim calcmode="lin" valueType="num">
                                      <p:cBhvr>
                                        <p:cTn id="9" dur="500" fill="hold"/>
                                        <p:tgtEl>
                                          <p:spTgt spid="468994">
                                            <p:txEl>
                                              <p:charRg st="0" end="46"/>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68994">
                                            <p:txEl>
                                              <p:charRg st="0" end="46"/>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68994">
                                            <p:txEl>
                                              <p:charRg st="0" end="46"/>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nodeType="clickEffect">
                                  <p:stCondLst>
                                    <p:cond delay="0"/>
                                  </p:stCondLst>
                                  <p:iterate type="lt">
                                    <p:tmPct val="10000"/>
                                  </p:iterate>
                                  <p:childTnLst>
                                    <p:set>
                                      <p:cBhvr>
                                        <p:cTn id="15" dur="1" fill="hold">
                                          <p:stCondLst>
                                            <p:cond delay="0"/>
                                          </p:stCondLst>
                                        </p:cTn>
                                        <p:tgtEl>
                                          <p:spTgt spid="468994">
                                            <p:txEl>
                                              <p:charRg st="46" end="129"/>
                                            </p:txEl>
                                          </p:spTgt>
                                        </p:tgtEl>
                                        <p:attrNameLst>
                                          <p:attrName>style.visibility</p:attrName>
                                        </p:attrNameLst>
                                      </p:cBhvr>
                                      <p:to>
                                        <p:strVal val="visible"/>
                                      </p:to>
                                    </p:set>
                                    <p:anim calcmode="lin" valueType="num">
                                      <p:cBhvr>
                                        <p:cTn id="16" dur="500" fill="hold"/>
                                        <p:tgtEl>
                                          <p:spTgt spid="468994">
                                            <p:txEl>
                                              <p:charRg st="46" end="129"/>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68994">
                                            <p:txEl>
                                              <p:charRg st="46" end="129"/>
                                            </p:txEl>
                                          </p:spTgt>
                                        </p:tgtEl>
                                        <p:attrNameLst>
                                          <p:attrName>ppt_y</p:attrName>
                                        </p:attrNameLst>
                                      </p:cBhvr>
                                      <p:tavLst>
                                        <p:tav tm="0">
                                          <p:val>
                                            <p:strVal val="#ppt_y"/>
                                          </p:val>
                                        </p:tav>
                                        <p:tav tm="100000">
                                          <p:val>
                                            <p:strVal val="#ppt_y"/>
                                          </p:val>
                                        </p:tav>
                                      </p:tavLst>
                                    </p:anim>
                                    <p:anim calcmode="lin" valueType="num">
                                      <p:cBhvr>
                                        <p:cTn id="18" dur="500" fill="hold"/>
                                        <p:tgtEl>
                                          <p:spTgt spid="468994">
                                            <p:txEl>
                                              <p:charRg st="46" end="129"/>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68994">
                                            <p:txEl>
                                              <p:charRg st="46" end="129"/>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68994">
                                            <p:txEl>
                                              <p:charRg st="46" end="129"/>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1" presetClass="entr" presetSubtype="0" fill="hold" nodeType="clickEffect">
                                  <p:stCondLst>
                                    <p:cond delay="0"/>
                                  </p:stCondLst>
                                  <p:iterate type="lt">
                                    <p:tmPct val="10000"/>
                                  </p:iterate>
                                  <p:childTnLst>
                                    <p:set>
                                      <p:cBhvr>
                                        <p:cTn id="24" dur="1" fill="hold">
                                          <p:stCondLst>
                                            <p:cond delay="0"/>
                                          </p:stCondLst>
                                        </p:cTn>
                                        <p:tgtEl>
                                          <p:spTgt spid="468994">
                                            <p:txEl>
                                              <p:charRg st="129" end="209"/>
                                            </p:txEl>
                                          </p:spTgt>
                                        </p:tgtEl>
                                        <p:attrNameLst>
                                          <p:attrName>style.visibility</p:attrName>
                                        </p:attrNameLst>
                                      </p:cBhvr>
                                      <p:to>
                                        <p:strVal val="visible"/>
                                      </p:to>
                                    </p:set>
                                    <p:anim calcmode="lin" valueType="num">
                                      <p:cBhvr>
                                        <p:cTn id="25" dur="500" fill="hold"/>
                                        <p:tgtEl>
                                          <p:spTgt spid="468994">
                                            <p:txEl>
                                              <p:charRg st="129" end="209"/>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468994">
                                            <p:txEl>
                                              <p:charRg st="129" end="209"/>
                                            </p:txEl>
                                          </p:spTgt>
                                        </p:tgtEl>
                                        <p:attrNameLst>
                                          <p:attrName>ppt_y</p:attrName>
                                        </p:attrNameLst>
                                      </p:cBhvr>
                                      <p:tavLst>
                                        <p:tav tm="0">
                                          <p:val>
                                            <p:strVal val="#ppt_y"/>
                                          </p:val>
                                        </p:tav>
                                        <p:tav tm="100000">
                                          <p:val>
                                            <p:strVal val="#ppt_y"/>
                                          </p:val>
                                        </p:tav>
                                      </p:tavLst>
                                    </p:anim>
                                    <p:anim calcmode="lin" valueType="num">
                                      <p:cBhvr>
                                        <p:cTn id="27" dur="500" fill="hold"/>
                                        <p:tgtEl>
                                          <p:spTgt spid="468994">
                                            <p:txEl>
                                              <p:charRg st="129" end="209"/>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468994">
                                            <p:txEl>
                                              <p:charRg st="129" end="209"/>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468994">
                                            <p:txEl>
                                              <p:charRg st="129" end="209"/>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1" presetClass="entr" presetSubtype="0" fill="hold" nodeType="clickEffect">
                                  <p:stCondLst>
                                    <p:cond delay="0"/>
                                  </p:stCondLst>
                                  <p:iterate type="lt">
                                    <p:tmPct val="10000"/>
                                  </p:iterate>
                                  <p:childTnLst>
                                    <p:set>
                                      <p:cBhvr>
                                        <p:cTn id="33" dur="1" fill="hold">
                                          <p:stCondLst>
                                            <p:cond delay="0"/>
                                          </p:stCondLst>
                                        </p:cTn>
                                        <p:tgtEl>
                                          <p:spTgt spid="468994">
                                            <p:txEl>
                                              <p:charRg st="209" end="292"/>
                                            </p:txEl>
                                          </p:spTgt>
                                        </p:tgtEl>
                                        <p:attrNameLst>
                                          <p:attrName>style.visibility</p:attrName>
                                        </p:attrNameLst>
                                      </p:cBhvr>
                                      <p:to>
                                        <p:strVal val="visible"/>
                                      </p:to>
                                    </p:set>
                                    <p:anim calcmode="lin" valueType="num">
                                      <p:cBhvr>
                                        <p:cTn id="34" dur="500" fill="hold"/>
                                        <p:tgtEl>
                                          <p:spTgt spid="468994">
                                            <p:txEl>
                                              <p:charRg st="209" end="292"/>
                                            </p:txEl>
                                          </p:spTgt>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468994">
                                            <p:txEl>
                                              <p:charRg st="209" end="292"/>
                                            </p:txEl>
                                          </p:spTgt>
                                        </p:tgtEl>
                                        <p:attrNameLst>
                                          <p:attrName>ppt_y</p:attrName>
                                        </p:attrNameLst>
                                      </p:cBhvr>
                                      <p:tavLst>
                                        <p:tav tm="0">
                                          <p:val>
                                            <p:strVal val="#ppt_y"/>
                                          </p:val>
                                        </p:tav>
                                        <p:tav tm="100000">
                                          <p:val>
                                            <p:strVal val="#ppt_y"/>
                                          </p:val>
                                        </p:tav>
                                      </p:tavLst>
                                    </p:anim>
                                    <p:anim calcmode="lin" valueType="num">
                                      <p:cBhvr>
                                        <p:cTn id="36" dur="500" fill="hold"/>
                                        <p:tgtEl>
                                          <p:spTgt spid="468994">
                                            <p:txEl>
                                              <p:charRg st="209" end="29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468994">
                                            <p:txEl>
                                              <p:charRg st="209" end="29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468994">
                                            <p:txEl>
                                              <p:charRg st="209" end="29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41" presetClass="entr" presetSubtype="0" fill="hold" nodeType="clickEffect">
                                  <p:stCondLst>
                                    <p:cond delay="0"/>
                                  </p:stCondLst>
                                  <p:iterate type="lt">
                                    <p:tmPct val="10000"/>
                                  </p:iterate>
                                  <p:childTnLst>
                                    <p:set>
                                      <p:cBhvr>
                                        <p:cTn id="42" dur="1" fill="hold">
                                          <p:stCondLst>
                                            <p:cond delay="0"/>
                                          </p:stCondLst>
                                        </p:cTn>
                                        <p:tgtEl>
                                          <p:spTgt spid="468994">
                                            <p:txEl>
                                              <p:charRg st="292" end="327"/>
                                            </p:txEl>
                                          </p:spTgt>
                                        </p:tgtEl>
                                        <p:attrNameLst>
                                          <p:attrName>style.visibility</p:attrName>
                                        </p:attrNameLst>
                                      </p:cBhvr>
                                      <p:to>
                                        <p:strVal val="visible"/>
                                      </p:to>
                                    </p:set>
                                    <p:anim calcmode="lin" valueType="num">
                                      <p:cBhvr>
                                        <p:cTn id="43" dur="500" fill="hold"/>
                                        <p:tgtEl>
                                          <p:spTgt spid="468994">
                                            <p:txEl>
                                              <p:charRg st="292" end="327"/>
                                            </p:txEl>
                                          </p:spTgt>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468994">
                                            <p:txEl>
                                              <p:charRg st="292" end="327"/>
                                            </p:txEl>
                                          </p:spTgt>
                                        </p:tgtEl>
                                        <p:attrNameLst>
                                          <p:attrName>ppt_y</p:attrName>
                                        </p:attrNameLst>
                                      </p:cBhvr>
                                      <p:tavLst>
                                        <p:tav tm="0">
                                          <p:val>
                                            <p:strVal val="#ppt_y"/>
                                          </p:val>
                                        </p:tav>
                                        <p:tav tm="100000">
                                          <p:val>
                                            <p:strVal val="#ppt_y"/>
                                          </p:val>
                                        </p:tav>
                                      </p:tavLst>
                                    </p:anim>
                                    <p:anim calcmode="lin" valueType="num">
                                      <p:cBhvr>
                                        <p:cTn id="45" dur="500" fill="hold"/>
                                        <p:tgtEl>
                                          <p:spTgt spid="468994">
                                            <p:txEl>
                                              <p:charRg st="292" end="327"/>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468994">
                                            <p:txEl>
                                              <p:charRg st="292" end="327"/>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468994">
                                            <p:txEl>
                                              <p:charRg st="292" end="32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41" presetClass="entr" presetSubtype="0" fill="hold" grpId="0" nodeType="clickEffect">
                                  <p:stCondLst>
                                    <p:cond delay="0"/>
                                  </p:stCondLst>
                                  <p:iterate type="lt">
                                    <p:tmPct val="10000"/>
                                  </p:iterate>
                                  <p:childTnLst>
                                    <p:set>
                                      <p:cBhvr>
                                        <p:cTn id="51" dur="1" fill="hold">
                                          <p:stCondLst>
                                            <p:cond delay="0"/>
                                          </p:stCondLst>
                                        </p:cTn>
                                        <p:tgtEl>
                                          <p:spTgt spid="468996"/>
                                        </p:tgtEl>
                                        <p:attrNameLst>
                                          <p:attrName>style.visibility</p:attrName>
                                        </p:attrNameLst>
                                      </p:cBhvr>
                                      <p:to>
                                        <p:strVal val="visible"/>
                                      </p:to>
                                    </p:set>
                                    <p:anim calcmode="lin" valueType="num">
                                      <p:cBhvr>
                                        <p:cTn id="52" dur="500" fill="hold"/>
                                        <p:tgtEl>
                                          <p:spTgt spid="468996"/>
                                        </p:tgtEl>
                                        <p:attrNameLst>
                                          <p:attrName>ppt_x</p:attrName>
                                        </p:attrNameLst>
                                      </p:cBhvr>
                                      <p:tavLst>
                                        <p:tav tm="0">
                                          <p:val>
                                            <p:strVal val="#ppt_x"/>
                                          </p:val>
                                        </p:tav>
                                        <p:tav tm="50000">
                                          <p:val>
                                            <p:strVal val="#ppt_x+.1"/>
                                          </p:val>
                                        </p:tav>
                                        <p:tav tm="100000">
                                          <p:val>
                                            <p:strVal val="#ppt_x"/>
                                          </p:val>
                                        </p:tav>
                                      </p:tavLst>
                                    </p:anim>
                                    <p:anim calcmode="lin" valueType="num">
                                      <p:cBhvr>
                                        <p:cTn id="53" dur="500" fill="hold"/>
                                        <p:tgtEl>
                                          <p:spTgt spid="468996"/>
                                        </p:tgtEl>
                                        <p:attrNameLst>
                                          <p:attrName>ppt_y</p:attrName>
                                        </p:attrNameLst>
                                      </p:cBhvr>
                                      <p:tavLst>
                                        <p:tav tm="0">
                                          <p:val>
                                            <p:strVal val="#ppt_y"/>
                                          </p:val>
                                        </p:tav>
                                        <p:tav tm="100000">
                                          <p:val>
                                            <p:strVal val="#ppt_y"/>
                                          </p:val>
                                        </p:tav>
                                      </p:tavLst>
                                    </p:anim>
                                    <p:anim calcmode="lin" valueType="num">
                                      <p:cBhvr>
                                        <p:cTn id="54" dur="500" fill="hold"/>
                                        <p:tgtEl>
                                          <p:spTgt spid="468996"/>
                                        </p:tgtEl>
                                        <p:attrNameLst>
                                          <p:attrName>ppt_h</p:attrName>
                                        </p:attrNameLst>
                                      </p:cBhvr>
                                      <p:tavLst>
                                        <p:tav tm="0">
                                          <p:val>
                                            <p:strVal val="#ppt_h/10"/>
                                          </p:val>
                                        </p:tav>
                                        <p:tav tm="50000">
                                          <p:val>
                                            <p:strVal val="#ppt_h+.01"/>
                                          </p:val>
                                        </p:tav>
                                        <p:tav tm="100000">
                                          <p:val>
                                            <p:strVal val="#ppt_h"/>
                                          </p:val>
                                        </p:tav>
                                      </p:tavLst>
                                    </p:anim>
                                    <p:anim calcmode="lin" valueType="num">
                                      <p:cBhvr>
                                        <p:cTn id="55" dur="500" fill="hold"/>
                                        <p:tgtEl>
                                          <p:spTgt spid="468996"/>
                                        </p:tgtEl>
                                        <p:attrNameLst>
                                          <p:attrName>ppt_w</p:attrName>
                                        </p:attrNameLst>
                                      </p:cBhvr>
                                      <p:tavLst>
                                        <p:tav tm="0">
                                          <p:val>
                                            <p:strVal val="#ppt_w/10"/>
                                          </p:val>
                                        </p:tav>
                                        <p:tav tm="50000">
                                          <p:val>
                                            <p:strVal val="#ppt_w+.01"/>
                                          </p:val>
                                        </p:tav>
                                        <p:tav tm="100000">
                                          <p:val>
                                            <p:strVal val="#ppt_w"/>
                                          </p:val>
                                        </p:tav>
                                      </p:tavLst>
                                    </p:anim>
                                    <p:animEffect transition="in" filter="fade">
                                      <p:cBhvr>
                                        <p:cTn id="56" dur="500" tmFilter="0,0; .5, 1; 1, 1"/>
                                        <p:tgtEl>
                                          <p:spTgt spid="4689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8996"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0018" name="Persegi panjang 470017"/>
          <p:cNvSpPr/>
          <p:nvPr/>
        </p:nvSpPr>
        <p:spPr>
          <a:xfrm>
            <a:off x="609600" y="1035050"/>
            <a:ext cx="7848600" cy="946150"/>
          </a:xfrm>
          <a:prstGeom prst="rect">
            <a:avLst/>
          </a:prstGeom>
          <a:noFill/>
          <a:ln w="9525">
            <a:noFill/>
          </a:ln>
        </p:spPr>
        <p:txBody>
          <a:bodyPr anchor="ctr" anchorCtr="0">
            <a:spAutoFit/>
          </a:bodyPr>
          <a:p>
            <a:pPr marL="361950" indent="-361950">
              <a:buAutoNum type="arabicPeriod"/>
            </a:pPr>
            <a:r>
              <a:rPr sz="2800" err="1">
                <a:latin typeface="Arial" panose="020B0604020202020204" pitchFamily="34" charset="0"/>
                <a:cs typeface="Times New Roman" panose="02020603050405020304" pitchFamily="18" charset="0"/>
              </a:rPr>
              <a:t>Operasi</a:t>
            </a:r>
            <a:r>
              <a:rPr sz="2800">
                <a:latin typeface="Arial" panose="020B0604020202020204" pitchFamily="34" charset="0"/>
                <a:cs typeface="Times New Roman" panose="02020603050405020304" pitchFamily="18" charset="0"/>
              </a:rPr>
              <a:t> </a:t>
            </a:r>
            <a:r>
              <a:rPr sz="2800" err="1">
                <a:latin typeface="Arial" panose="020B0604020202020204" pitchFamily="34" charset="0"/>
                <a:cs typeface="Times New Roman" panose="02020603050405020304" pitchFamily="18" charset="0"/>
              </a:rPr>
              <a:t>himpunan</a:t>
            </a:r>
            <a:r>
              <a:rPr sz="2800">
                <a:latin typeface="Arial" panose="020B0604020202020204" pitchFamily="34" charset="0"/>
                <a:cs typeface="Times New Roman" panose="02020603050405020304" pitchFamily="18" charset="0"/>
              </a:rPr>
              <a:t> yang </a:t>
            </a:r>
            <a:r>
              <a:rPr sz="2800" err="1">
                <a:latin typeface="Arial" panose="020B0604020202020204" pitchFamily="34" charset="0"/>
                <a:cs typeface="Times New Roman" panose="02020603050405020304" pitchFamily="18" charset="0"/>
              </a:rPr>
              <a:t>ada</a:t>
            </a:r>
            <a:r>
              <a:rPr sz="2800">
                <a:latin typeface="Arial" panose="020B0604020202020204" pitchFamily="34" charset="0"/>
                <a:cs typeface="Times New Roman" panose="02020603050405020304" pitchFamily="18" charset="0"/>
              </a:rPr>
              <a:t> </a:t>
            </a:r>
            <a:r>
              <a:rPr sz="2800" err="1">
                <a:latin typeface="Arial" panose="020B0604020202020204" pitchFamily="34" charset="0"/>
                <a:cs typeface="Times New Roman" panose="02020603050405020304" pitchFamily="18" charset="0"/>
              </a:rPr>
              <a:t>pada</a:t>
            </a:r>
            <a:r>
              <a:rPr sz="2800">
                <a:latin typeface="Arial" panose="020B0604020202020204" pitchFamily="34" charset="0"/>
                <a:cs typeface="Times New Roman" panose="02020603050405020304" pitchFamily="18" charset="0"/>
              </a:rPr>
              <a:t> SQL </a:t>
            </a:r>
            <a:r>
              <a:rPr sz="2800" err="1">
                <a:latin typeface="Arial" panose="020B0604020202020204" pitchFamily="34" charset="0"/>
                <a:cs typeface="Times New Roman" panose="02020603050405020304" pitchFamily="18" charset="0"/>
              </a:rPr>
              <a:t>meliputi</a:t>
            </a:r>
            <a:r>
              <a:rPr sz="2800">
                <a:latin typeface="Arial" panose="020B0604020202020204" pitchFamily="34" charset="0"/>
                <a:cs typeface="Times New Roman" panose="02020603050405020304" pitchFamily="18" charset="0"/>
              </a:rPr>
              <a:t> </a:t>
            </a:r>
            <a:r>
              <a:rPr sz="2800" err="1">
                <a:latin typeface="Arial" panose="020B0604020202020204" pitchFamily="34" charset="0"/>
                <a:cs typeface="Times New Roman" panose="02020603050405020304" pitchFamily="18" charset="0"/>
              </a:rPr>
              <a:t>operasi</a:t>
            </a:r>
            <a:r>
              <a:rPr sz="2800">
                <a:latin typeface="Arial" panose="020B0604020202020204" pitchFamily="34" charset="0"/>
                <a:cs typeface="Times New Roman" panose="02020603050405020304" pitchFamily="18" charset="0"/>
              </a:rPr>
              <a:t> Union, Intersect, minus</a:t>
            </a:r>
            <a:endParaRPr sz="2800">
              <a:latin typeface="Arial" panose="020B0604020202020204" pitchFamily="34" charset="0"/>
              <a:ea typeface="Times New Roman" panose="02020603050405020304" pitchFamily="18" charset="0"/>
            </a:endParaRPr>
          </a:p>
        </p:txBody>
      </p:sp>
      <p:sp>
        <p:nvSpPr>
          <p:cNvPr id="470019" name="Persegi panjang 470018"/>
          <p:cNvSpPr/>
          <p:nvPr/>
        </p:nvSpPr>
        <p:spPr>
          <a:xfrm>
            <a:off x="990600" y="533400"/>
            <a:ext cx="4267200" cy="533400"/>
          </a:xfrm>
          <a:prstGeom prst="rect">
            <a:avLst/>
          </a:prstGeom>
        </p:spPr>
        <p:txBody>
          <a:bodyPr wrap="none" fromWordArt="1">
            <a:prstTxWarp prst="textPlain">
              <a:avLst>
                <a:gd name="adj" fmla="val 50000"/>
              </a:avLst>
            </a:prstTxWarp>
            <a:normAutofit/>
          </a:bodyPr>
          <a:p>
            <a:pPr algn="ctr"/>
            <a:r>
              <a:rPr lang="id-ID" altLang="en-US" sz="3600">
                <a:ln w="12700" cap="flat" cmpd="sng">
                  <a:solidFill>
                    <a:srgbClr val="FFFF00"/>
                  </a:solidFill>
                  <a:prstDash val="solid"/>
                  <a:headEnd type="none" w="med" len="med"/>
                  <a:tailEnd type="none" w="med" len="med"/>
                </a:ln>
                <a:solidFill>
                  <a:srgbClr val="FF0000"/>
                </a:solidFill>
                <a:effectLst>
                  <a:outerShdw dist="45791" dir="2021404" algn="ctr" rotWithShape="0">
                    <a:srgbClr val="9999FF"/>
                  </a:outerShdw>
                </a:effectLst>
                <a:latin typeface="Arial Black" panose="020B0A04020102020204" pitchFamily="34" charset="0"/>
                <a:ea typeface="Arial Black" panose="020B0A04020102020204" pitchFamily="34" charset="0"/>
              </a:rPr>
              <a:t>Operasi Himpunan</a:t>
            </a:r>
            <a:endParaRPr lang="id-ID" altLang="en-US" sz="3600">
              <a:ln w="12700" cap="flat" cmpd="sng">
                <a:solidFill>
                  <a:srgbClr val="FFFF00"/>
                </a:solidFill>
                <a:prstDash val="solid"/>
                <a:headEnd type="none" w="med" len="med"/>
                <a:tailEnd type="none" w="med" len="med"/>
              </a:ln>
              <a:solidFill>
                <a:srgbClr val="FF0000"/>
              </a:solidFill>
              <a:effectLst>
                <a:outerShdw dist="45791" dir="2021404" algn="ctr" rotWithShape="0">
                  <a:srgbClr val="9999FF"/>
                </a:outerShdw>
              </a:effectLst>
              <a:latin typeface="Arial Black" panose="020B0A04020102020204" pitchFamily="34" charset="0"/>
              <a:ea typeface="Arial Black" panose="020B0A04020102020204" pitchFamily="34" charset="0"/>
            </a:endParaRPr>
          </a:p>
        </p:txBody>
      </p:sp>
      <p:sp>
        <p:nvSpPr>
          <p:cNvPr id="470020" name="Persegi panjang 470019"/>
          <p:cNvSpPr/>
          <p:nvPr/>
        </p:nvSpPr>
        <p:spPr>
          <a:xfrm>
            <a:off x="914400" y="2200275"/>
            <a:ext cx="7391400" cy="4054475"/>
          </a:xfrm>
          <a:prstGeom prst="rect">
            <a:avLst/>
          </a:prstGeom>
          <a:noFill/>
          <a:ln w="9525">
            <a:noFill/>
          </a:ln>
        </p:spPr>
        <p:txBody>
          <a:bodyPr anchor="ctr" anchorCtr="0">
            <a:spAutoFit/>
          </a:bodyPr>
          <a:p>
            <a:r>
              <a:rPr sz="2000" b="1">
                <a:latin typeface="Arial" panose="020B0604020202020204" pitchFamily="34" charset="0"/>
                <a:cs typeface="Times New Roman" panose="02020603050405020304" pitchFamily="18" charset="0"/>
              </a:rPr>
              <a:t>select distinct</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customer-name</a:t>
            </a:r>
            <a:endParaRPr sz="2000">
              <a:latin typeface="Arial" panose="020B0604020202020204" pitchFamily="34" charset="0"/>
            </a:endParaRPr>
          </a:p>
          <a:p>
            <a:pPr eaLnBrk="0" hangingPunct="0"/>
            <a:r>
              <a:rPr sz="2000" b="1">
                <a:latin typeface="Arial" panose="020B0604020202020204" pitchFamily="34" charset="0"/>
                <a:cs typeface="Times New Roman" panose="02020603050405020304" pitchFamily="18" charset="0"/>
              </a:rPr>
              <a:t>from</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deposit</a:t>
            </a:r>
            <a:endParaRPr sz="2000">
              <a:latin typeface="Arial" panose="020B0604020202020204" pitchFamily="34" charset="0"/>
            </a:endParaRPr>
          </a:p>
          <a:p>
            <a:pPr eaLnBrk="0" hangingPunct="0"/>
            <a:r>
              <a:rPr sz="2000" b="1">
                <a:latin typeface="Arial" panose="020B0604020202020204" pitchFamily="34" charset="0"/>
                <a:cs typeface="Times New Roman" panose="02020603050405020304" pitchFamily="18" charset="0"/>
              </a:rPr>
              <a:t>where</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branch-name</a:t>
            </a:r>
            <a:r>
              <a:rPr sz="2000">
                <a:latin typeface="Arial" panose="020B0604020202020204" pitchFamily="34" charset="0"/>
                <a:cs typeface="Times New Roman" panose="02020603050405020304" pitchFamily="18" charset="0"/>
              </a:rPr>
              <a:t> = “</a:t>
            </a:r>
            <a:r>
              <a:rPr sz="2000" err="1">
                <a:latin typeface="Arial" panose="020B0604020202020204" pitchFamily="34" charset="0"/>
                <a:cs typeface="Times New Roman" panose="02020603050405020304" pitchFamily="18" charset="0"/>
              </a:rPr>
              <a:t>Perryridge</a:t>
            </a:r>
            <a:r>
              <a:rPr sz="2000">
                <a:latin typeface="Arial" panose="020B0604020202020204" pitchFamily="34" charset="0"/>
                <a:cs typeface="Times New Roman" panose="02020603050405020304" pitchFamily="18" charset="0"/>
              </a:rPr>
              <a:t>”</a:t>
            </a:r>
            <a:endParaRPr sz="2000">
              <a:latin typeface="Arial" panose="020B0604020202020204" pitchFamily="34" charset="0"/>
            </a:endParaRPr>
          </a:p>
          <a:p>
            <a:pPr eaLnBrk="0" hangingPunct="0"/>
            <a:r>
              <a:rPr sz="2000" b="1">
                <a:latin typeface="Arial" panose="020B0604020202020204" pitchFamily="34" charset="0"/>
                <a:cs typeface="Times New Roman" panose="02020603050405020304" pitchFamily="18" charset="0"/>
              </a:rPr>
              <a:t>Select distinct</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customer-name</a:t>
            </a:r>
            <a:endParaRPr sz="2000">
              <a:latin typeface="Arial" panose="020B0604020202020204" pitchFamily="34" charset="0"/>
            </a:endParaRPr>
          </a:p>
          <a:p>
            <a:pPr eaLnBrk="0" hangingPunct="0"/>
            <a:r>
              <a:rPr sz="2000" b="1">
                <a:latin typeface="Arial" panose="020B0604020202020204" pitchFamily="34" charset="0"/>
                <a:cs typeface="Times New Roman" panose="02020603050405020304" pitchFamily="18" charset="0"/>
              </a:rPr>
              <a:t>from </a:t>
            </a:r>
            <a:r>
              <a:rPr sz="2000" i="1">
                <a:latin typeface="Arial" panose="020B0604020202020204" pitchFamily="34" charset="0"/>
                <a:cs typeface="Times New Roman" panose="02020603050405020304" pitchFamily="18" charset="0"/>
              </a:rPr>
              <a:t>borrow</a:t>
            </a:r>
            <a:endParaRPr sz="2000">
              <a:latin typeface="Arial" panose="020B0604020202020204" pitchFamily="34" charset="0"/>
            </a:endParaRPr>
          </a:p>
          <a:p>
            <a:pPr eaLnBrk="0" hangingPunct="0"/>
            <a:r>
              <a:rPr sz="2000" b="1">
                <a:latin typeface="Arial" panose="020B0604020202020204" pitchFamily="34" charset="0"/>
                <a:cs typeface="Times New Roman" panose="02020603050405020304" pitchFamily="18" charset="0"/>
              </a:rPr>
              <a:t>where</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branch-name</a:t>
            </a:r>
            <a:r>
              <a:rPr sz="2000">
                <a:latin typeface="Arial" panose="020B0604020202020204" pitchFamily="34" charset="0"/>
                <a:cs typeface="Times New Roman" panose="02020603050405020304" pitchFamily="18" charset="0"/>
              </a:rPr>
              <a:t> = “</a:t>
            </a:r>
            <a:r>
              <a:rPr sz="2000" err="1">
                <a:latin typeface="Arial" panose="020B0604020202020204" pitchFamily="34" charset="0"/>
                <a:cs typeface="Times New Roman" panose="02020603050405020304" pitchFamily="18" charset="0"/>
              </a:rPr>
              <a:t>Perryridge</a:t>
            </a:r>
            <a:r>
              <a:rPr sz="2000">
                <a:latin typeface="Arial" panose="020B0604020202020204" pitchFamily="34" charset="0"/>
                <a:cs typeface="Times New Roman" panose="02020603050405020304" pitchFamily="18" charset="0"/>
              </a:rPr>
              <a:t>”</a:t>
            </a:r>
            <a:endParaRPr sz="2000">
              <a:latin typeface="Arial" panose="020B0604020202020204" pitchFamily="34" charset="0"/>
            </a:endParaRPr>
          </a:p>
          <a:p>
            <a:pPr eaLnBrk="0" hangingPunct="0"/>
            <a:r>
              <a:rPr sz="2000">
                <a:latin typeface="Arial" panose="020B0604020202020204" pitchFamily="34" charset="0"/>
                <a:cs typeface="Times New Roman" panose="02020603050405020304" pitchFamily="18" charset="0"/>
              </a:rPr>
              <a:t>(</a:t>
            </a:r>
            <a:r>
              <a:rPr sz="2000" b="1">
                <a:latin typeface="Arial" panose="020B0604020202020204" pitchFamily="34" charset="0"/>
                <a:cs typeface="Times New Roman" panose="02020603050405020304" pitchFamily="18" charset="0"/>
              </a:rPr>
              <a:t>select distinct</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customer-name</a:t>
            </a:r>
            <a:endParaRPr sz="2000">
              <a:latin typeface="Arial" panose="020B0604020202020204" pitchFamily="34" charset="0"/>
            </a:endParaRPr>
          </a:p>
          <a:p>
            <a:pPr eaLnBrk="0" hangingPunct="0"/>
            <a:r>
              <a:rPr sz="2000" b="1">
                <a:latin typeface="Arial" panose="020B0604020202020204" pitchFamily="34" charset="0"/>
                <a:cs typeface="Times New Roman" panose="02020603050405020304" pitchFamily="18" charset="0"/>
              </a:rPr>
              <a:t>from</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deposit</a:t>
            </a:r>
            <a:endParaRPr sz="2000">
              <a:latin typeface="Arial" panose="020B0604020202020204" pitchFamily="34" charset="0"/>
            </a:endParaRPr>
          </a:p>
          <a:p>
            <a:pPr eaLnBrk="0" hangingPunct="0"/>
            <a:r>
              <a:rPr sz="2000" b="1">
                <a:latin typeface="Arial" panose="020B0604020202020204" pitchFamily="34" charset="0"/>
                <a:cs typeface="Times New Roman" panose="02020603050405020304" pitchFamily="18" charset="0"/>
              </a:rPr>
              <a:t>where</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branch-name</a:t>
            </a:r>
            <a:r>
              <a:rPr sz="2000">
                <a:latin typeface="Arial" panose="020B0604020202020204" pitchFamily="34" charset="0"/>
                <a:cs typeface="Times New Roman" panose="02020603050405020304" pitchFamily="18" charset="0"/>
              </a:rPr>
              <a:t> = “</a:t>
            </a:r>
            <a:r>
              <a:rPr sz="2000" err="1">
                <a:latin typeface="Arial" panose="020B0604020202020204" pitchFamily="34" charset="0"/>
                <a:cs typeface="Times New Roman" panose="02020603050405020304" pitchFamily="18" charset="0"/>
              </a:rPr>
              <a:t>Perryridge</a:t>
            </a:r>
            <a:r>
              <a:rPr sz="2000">
                <a:latin typeface="Arial" panose="020B0604020202020204" pitchFamily="34" charset="0"/>
                <a:cs typeface="Times New Roman" panose="02020603050405020304" pitchFamily="18" charset="0"/>
              </a:rPr>
              <a:t>”)</a:t>
            </a:r>
            <a:endParaRPr sz="2000">
              <a:latin typeface="Arial" panose="020B0604020202020204" pitchFamily="34" charset="0"/>
            </a:endParaRPr>
          </a:p>
          <a:p>
            <a:pPr eaLnBrk="0" hangingPunct="0"/>
            <a:r>
              <a:rPr sz="2000" b="1">
                <a:latin typeface="Arial" panose="020B0604020202020204" pitchFamily="34" charset="0"/>
                <a:cs typeface="Times New Roman" panose="02020603050405020304" pitchFamily="18" charset="0"/>
              </a:rPr>
              <a:t>union</a:t>
            </a:r>
            <a:endParaRPr sz="2000">
              <a:latin typeface="Arial" panose="020B0604020202020204" pitchFamily="34" charset="0"/>
            </a:endParaRPr>
          </a:p>
          <a:p>
            <a:pPr eaLnBrk="0" hangingPunct="0"/>
            <a:r>
              <a:rPr sz="2000">
                <a:latin typeface="Arial" panose="020B0604020202020204" pitchFamily="34" charset="0"/>
                <a:cs typeface="Times New Roman" panose="02020603050405020304" pitchFamily="18" charset="0"/>
              </a:rPr>
              <a:t>(</a:t>
            </a:r>
            <a:r>
              <a:rPr sz="2000" b="1">
                <a:latin typeface="Arial" panose="020B0604020202020204" pitchFamily="34" charset="0"/>
                <a:cs typeface="Times New Roman" panose="02020603050405020304" pitchFamily="18" charset="0"/>
              </a:rPr>
              <a:t>Select distinct</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customer-name</a:t>
            </a:r>
            <a:endParaRPr sz="2000">
              <a:latin typeface="Arial" panose="020B0604020202020204" pitchFamily="34" charset="0"/>
            </a:endParaRPr>
          </a:p>
          <a:p>
            <a:pPr eaLnBrk="0" hangingPunct="0"/>
            <a:r>
              <a:rPr sz="2000" b="1">
                <a:latin typeface="Arial" panose="020B0604020202020204" pitchFamily="34" charset="0"/>
                <a:cs typeface="Times New Roman" panose="02020603050405020304" pitchFamily="18" charset="0"/>
              </a:rPr>
              <a:t>from </a:t>
            </a:r>
            <a:r>
              <a:rPr sz="2000" i="1">
                <a:latin typeface="Arial" panose="020B0604020202020204" pitchFamily="34" charset="0"/>
                <a:cs typeface="Times New Roman" panose="02020603050405020304" pitchFamily="18" charset="0"/>
              </a:rPr>
              <a:t>borrow</a:t>
            </a:r>
            <a:endParaRPr sz="2000">
              <a:latin typeface="Arial" panose="020B0604020202020204" pitchFamily="34" charset="0"/>
            </a:endParaRPr>
          </a:p>
          <a:p>
            <a:pPr eaLnBrk="0" hangingPunct="0"/>
            <a:r>
              <a:rPr sz="2000" b="1">
                <a:latin typeface="Arial" panose="020B0604020202020204" pitchFamily="34" charset="0"/>
                <a:cs typeface="Times New Roman" panose="02020603050405020304" pitchFamily="18" charset="0"/>
              </a:rPr>
              <a:t>where</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branch-name</a:t>
            </a:r>
            <a:r>
              <a:rPr sz="2000">
                <a:latin typeface="Arial" panose="020B0604020202020204" pitchFamily="34" charset="0"/>
                <a:cs typeface="Times New Roman" panose="02020603050405020304" pitchFamily="18" charset="0"/>
              </a:rPr>
              <a:t> = “</a:t>
            </a:r>
            <a:r>
              <a:rPr sz="2000" err="1">
                <a:latin typeface="Arial" panose="020B0604020202020204" pitchFamily="34" charset="0"/>
                <a:cs typeface="Times New Roman" panose="02020603050405020304" pitchFamily="18" charset="0"/>
              </a:rPr>
              <a:t>Perryridge</a:t>
            </a:r>
            <a:r>
              <a:rPr sz="2000">
                <a:latin typeface="Arial" panose="020B0604020202020204" pitchFamily="34" charset="0"/>
                <a:cs typeface="Times New Roman" panose="02020603050405020304" pitchFamily="18" charset="0"/>
              </a:rPr>
              <a:t>”)</a:t>
            </a:r>
            <a:endParaRPr sz="2000">
              <a:latin typeface="Arial" panose="020B0604020202020204" pitchFamily="34" charset="0"/>
              <a:ea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470019"/>
                                        </p:tgtEl>
                                        <p:attrNameLst>
                                          <p:attrName>style.visibility</p:attrName>
                                        </p:attrNameLst>
                                      </p:cBhvr>
                                      <p:to>
                                        <p:strVal val="visible"/>
                                      </p:to>
                                    </p:set>
                                    <p:animEffect transition="in" filter="wheel(4)">
                                      <p:cBhvr>
                                        <p:cTn id="7" dur="2000"/>
                                        <p:tgtEl>
                                          <p:spTgt spid="470019"/>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470018"/>
                                        </p:tgtEl>
                                        <p:attrNameLst>
                                          <p:attrName>style.visibility</p:attrName>
                                        </p:attrNameLst>
                                      </p:cBhvr>
                                      <p:to>
                                        <p:strVal val="visible"/>
                                      </p:to>
                                    </p:set>
                                    <p:anim calcmode="lin" valueType="num">
                                      <p:cBhvr>
                                        <p:cTn id="12" dur="500" fill="hold"/>
                                        <p:tgtEl>
                                          <p:spTgt spid="47001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70018"/>
                                        </p:tgtEl>
                                        <p:attrNameLst>
                                          <p:attrName>ppt_y</p:attrName>
                                        </p:attrNameLst>
                                      </p:cBhvr>
                                      <p:tavLst>
                                        <p:tav tm="0">
                                          <p:val>
                                            <p:strVal val="#ppt_y"/>
                                          </p:val>
                                        </p:tav>
                                        <p:tav tm="100000">
                                          <p:val>
                                            <p:strVal val="#ppt_y"/>
                                          </p:val>
                                        </p:tav>
                                      </p:tavLst>
                                    </p:anim>
                                    <p:anim calcmode="lin" valueType="num">
                                      <p:cBhvr>
                                        <p:cTn id="14" dur="500" fill="hold"/>
                                        <p:tgtEl>
                                          <p:spTgt spid="47001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7001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70018"/>
                                        </p:tgtEl>
                                      </p:cBhvr>
                                    </p:animEffect>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nodeType="clickEffect">
                                  <p:stCondLst>
                                    <p:cond delay="0"/>
                                  </p:stCondLst>
                                  <p:iterate type="lt">
                                    <p:tmPct val="10000"/>
                                  </p:iterate>
                                  <p:childTnLst>
                                    <p:set>
                                      <p:cBhvr>
                                        <p:cTn id="20" dur="1" fill="hold">
                                          <p:stCondLst>
                                            <p:cond delay="0"/>
                                          </p:stCondLst>
                                        </p:cTn>
                                        <p:tgtEl>
                                          <p:spTgt spid="470020">
                                            <p:txEl>
                                              <p:charRg st="43" end="76"/>
                                            </p:txEl>
                                          </p:spTgt>
                                        </p:tgtEl>
                                        <p:attrNameLst>
                                          <p:attrName>style.visibility</p:attrName>
                                        </p:attrNameLst>
                                      </p:cBhvr>
                                      <p:to>
                                        <p:strVal val="visible"/>
                                      </p:to>
                                    </p:set>
                                    <p:anim calcmode="lin" valueType="num">
                                      <p:cBhvr>
                                        <p:cTn id="21" dur="500" fill="hold"/>
                                        <p:tgtEl>
                                          <p:spTgt spid="470020">
                                            <p:txEl>
                                              <p:charRg st="43" end="76"/>
                                            </p:txEl>
                                          </p:spTgt>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470020">
                                            <p:txEl>
                                              <p:charRg st="43" end="76"/>
                                            </p:txEl>
                                          </p:spTgt>
                                        </p:tgtEl>
                                        <p:attrNameLst>
                                          <p:attrName>ppt_y</p:attrName>
                                        </p:attrNameLst>
                                      </p:cBhvr>
                                      <p:tavLst>
                                        <p:tav tm="0">
                                          <p:val>
                                            <p:strVal val="#ppt_y"/>
                                          </p:val>
                                        </p:tav>
                                        <p:tav tm="100000">
                                          <p:val>
                                            <p:strVal val="#ppt_y"/>
                                          </p:val>
                                        </p:tav>
                                      </p:tavLst>
                                    </p:anim>
                                    <p:anim calcmode="lin" valueType="num">
                                      <p:cBhvr>
                                        <p:cTn id="23" dur="500" fill="hold"/>
                                        <p:tgtEl>
                                          <p:spTgt spid="470020">
                                            <p:txEl>
                                              <p:charRg st="43" end="76"/>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470020">
                                            <p:txEl>
                                              <p:charRg st="43" end="76"/>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470020">
                                            <p:txEl>
                                              <p:charRg st="43" end="7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41" presetClass="entr" presetSubtype="0" fill="hold" grpId="0" nodeType="clickEffect">
                                  <p:stCondLst>
                                    <p:cond delay="0"/>
                                  </p:stCondLst>
                                  <p:iterate type="lt">
                                    <p:tmPct val="10000"/>
                                  </p:iterate>
                                  <p:childTnLst>
                                    <p:set>
                                      <p:cBhvr>
                                        <p:cTn id="29" dur="1" fill="hold">
                                          <p:stCondLst>
                                            <p:cond delay="0"/>
                                          </p:stCondLst>
                                        </p:cTn>
                                        <p:tgtEl>
                                          <p:spTgt spid="470020">
                                            <p:txEl>
                                              <p:charRg st="0" end="30"/>
                                            </p:txEl>
                                          </p:spTgt>
                                        </p:tgtEl>
                                        <p:attrNameLst>
                                          <p:attrName>style.visibility</p:attrName>
                                        </p:attrNameLst>
                                      </p:cBhvr>
                                      <p:to>
                                        <p:strVal val="visible"/>
                                      </p:to>
                                    </p:set>
                                    <p:anim calcmode="lin" valueType="num">
                                      <p:cBhvr>
                                        <p:cTn id="30" dur="500" fill="hold"/>
                                        <p:tgtEl>
                                          <p:spTgt spid="470020">
                                            <p:txEl>
                                              <p:charRg st="0" end="3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470020">
                                            <p:txEl>
                                              <p:charRg st="0" end="30"/>
                                            </p:txEl>
                                          </p:spTgt>
                                        </p:tgtEl>
                                        <p:attrNameLst>
                                          <p:attrName>ppt_y</p:attrName>
                                        </p:attrNameLst>
                                      </p:cBhvr>
                                      <p:tavLst>
                                        <p:tav tm="0">
                                          <p:val>
                                            <p:strVal val="#ppt_y"/>
                                          </p:val>
                                        </p:tav>
                                        <p:tav tm="100000">
                                          <p:val>
                                            <p:strVal val="#ppt_y"/>
                                          </p:val>
                                        </p:tav>
                                      </p:tavLst>
                                    </p:anim>
                                    <p:anim calcmode="lin" valueType="num">
                                      <p:cBhvr>
                                        <p:cTn id="32" dur="500" fill="hold"/>
                                        <p:tgtEl>
                                          <p:spTgt spid="470020">
                                            <p:txEl>
                                              <p:charRg st="0" end="3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470020">
                                            <p:txEl>
                                              <p:charRg st="0" end="3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470020">
                                            <p:txEl>
                                              <p:charRg st="0" end="30"/>
                                            </p:txEl>
                                          </p:spTgt>
                                        </p:tgtEl>
                                      </p:cBhvr>
                                    </p:animEffect>
                                  </p:childTnLst>
                                </p:cTn>
                              </p:par>
                              <p:par>
                                <p:cTn id="35" presetID="41" presetClass="entr" presetSubtype="0" fill="hold" grpId="0" nodeType="withEffect">
                                  <p:stCondLst>
                                    <p:cond delay="0"/>
                                  </p:stCondLst>
                                  <p:iterate type="lt">
                                    <p:tmPct val="10000"/>
                                  </p:iterate>
                                  <p:childTnLst>
                                    <p:set>
                                      <p:cBhvr>
                                        <p:cTn id="36" dur="1" fill="hold">
                                          <p:stCondLst>
                                            <p:cond delay="0"/>
                                          </p:stCondLst>
                                        </p:cTn>
                                        <p:tgtEl>
                                          <p:spTgt spid="470020">
                                            <p:txEl>
                                              <p:charRg st="30" end="43"/>
                                            </p:txEl>
                                          </p:spTgt>
                                        </p:tgtEl>
                                        <p:attrNameLst>
                                          <p:attrName>style.visibility</p:attrName>
                                        </p:attrNameLst>
                                      </p:cBhvr>
                                      <p:to>
                                        <p:strVal val="visible"/>
                                      </p:to>
                                    </p:set>
                                    <p:anim calcmode="lin" valueType="num">
                                      <p:cBhvr>
                                        <p:cTn id="37" dur="500" fill="hold"/>
                                        <p:tgtEl>
                                          <p:spTgt spid="470020">
                                            <p:txEl>
                                              <p:charRg st="30" end="43"/>
                                            </p:txEl>
                                          </p:spTgt>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470020">
                                            <p:txEl>
                                              <p:charRg st="30" end="43"/>
                                            </p:txEl>
                                          </p:spTgt>
                                        </p:tgtEl>
                                        <p:attrNameLst>
                                          <p:attrName>ppt_y</p:attrName>
                                        </p:attrNameLst>
                                      </p:cBhvr>
                                      <p:tavLst>
                                        <p:tav tm="0">
                                          <p:val>
                                            <p:strVal val="#ppt_y"/>
                                          </p:val>
                                        </p:tav>
                                        <p:tav tm="100000">
                                          <p:val>
                                            <p:strVal val="#ppt_y"/>
                                          </p:val>
                                        </p:tav>
                                      </p:tavLst>
                                    </p:anim>
                                    <p:anim calcmode="lin" valueType="num">
                                      <p:cBhvr>
                                        <p:cTn id="39" dur="500" fill="hold"/>
                                        <p:tgtEl>
                                          <p:spTgt spid="470020">
                                            <p:txEl>
                                              <p:charRg st="30" end="4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470020">
                                            <p:txEl>
                                              <p:charRg st="30" end="4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470020">
                                            <p:txEl>
                                              <p:charRg st="30" end="43"/>
                                            </p:txEl>
                                          </p:spTgt>
                                        </p:tgtEl>
                                      </p:cBhvr>
                                    </p:animEffect>
                                  </p:childTnLst>
                                </p:cTn>
                              </p:par>
                              <p:par>
                                <p:cTn id="42" presetID="41" presetClass="entr" presetSubtype="0" fill="hold" grpId="0" nodeType="withEffect">
                                  <p:stCondLst>
                                    <p:cond delay="0"/>
                                  </p:stCondLst>
                                  <p:iterate type="lt">
                                    <p:tmPct val="10000"/>
                                  </p:iterate>
                                  <p:childTnLst>
                                    <p:set>
                                      <p:cBhvr>
                                        <p:cTn id="43" dur="1" fill="hold">
                                          <p:stCondLst>
                                            <p:cond delay="0"/>
                                          </p:stCondLst>
                                        </p:cTn>
                                        <p:tgtEl>
                                          <p:spTgt spid="470020">
                                            <p:txEl>
                                              <p:charRg st="43" end="76"/>
                                            </p:txEl>
                                          </p:spTgt>
                                        </p:tgtEl>
                                        <p:attrNameLst>
                                          <p:attrName>style.visibility</p:attrName>
                                        </p:attrNameLst>
                                      </p:cBhvr>
                                      <p:to>
                                        <p:strVal val="visible"/>
                                      </p:to>
                                    </p:set>
                                    <p:anim calcmode="lin" valueType="num">
                                      <p:cBhvr>
                                        <p:cTn id="44" dur="500" fill="hold"/>
                                        <p:tgtEl>
                                          <p:spTgt spid="470020">
                                            <p:txEl>
                                              <p:charRg st="43" end="76"/>
                                            </p:txEl>
                                          </p:spTgt>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470020">
                                            <p:txEl>
                                              <p:charRg st="43" end="76"/>
                                            </p:txEl>
                                          </p:spTgt>
                                        </p:tgtEl>
                                        <p:attrNameLst>
                                          <p:attrName>ppt_y</p:attrName>
                                        </p:attrNameLst>
                                      </p:cBhvr>
                                      <p:tavLst>
                                        <p:tav tm="0">
                                          <p:val>
                                            <p:strVal val="#ppt_y"/>
                                          </p:val>
                                        </p:tav>
                                        <p:tav tm="100000">
                                          <p:val>
                                            <p:strVal val="#ppt_y"/>
                                          </p:val>
                                        </p:tav>
                                      </p:tavLst>
                                    </p:anim>
                                    <p:anim calcmode="lin" valueType="num">
                                      <p:cBhvr>
                                        <p:cTn id="46" dur="500" fill="hold"/>
                                        <p:tgtEl>
                                          <p:spTgt spid="470020">
                                            <p:txEl>
                                              <p:charRg st="43" end="76"/>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470020">
                                            <p:txEl>
                                              <p:charRg st="43" end="76"/>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470020">
                                            <p:txEl>
                                              <p:charRg st="43" end="76"/>
                                            </p:txEl>
                                          </p:spTgt>
                                        </p:tgtEl>
                                      </p:cBhvr>
                                    </p:animEffect>
                                  </p:childTnLst>
                                </p:cTn>
                              </p:par>
                              <p:par>
                                <p:cTn id="49" presetID="41" presetClass="entr" presetSubtype="0" fill="hold" grpId="0" nodeType="withEffect">
                                  <p:stCondLst>
                                    <p:cond delay="0"/>
                                  </p:stCondLst>
                                  <p:iterate type="lt">
                                    <p:tmPct val="10000"/>
                                  </p:iterate>
                                  <p:childTnLst>
                                    <p:set>
                                      <p:cBhvr>
                                        <p:cTn id="50" dur="1" fill="hold">
                                          <p:stCondLst>
                                            <p:cond delay="0"/>
                                          </p:stCondLst>
                                        </p:cTn>
                                        <p:tgtEl>
                                          <p:spTgt spid="470020">
                                            <p:txEl>
                                              <p:charRg st="76" end="106"/>
                                            </p:txEl>
                                          </p:spTgt>
                                        </p:tgtEl>
                                        <p:attrNameLst>
                                          <p:attrName>style.visibility</p:attrName>
                                        </p:attrNameLst>
                                      </p:cBhvr>
                                      <p:to>
                                        <p:strVal val="visible"/>
                                      </p:to>
                                    </p:set>
                                    <p:anim calcmode="lin" valueType="num">
                                      <p:cBhvr>
                                        <p:cTn id="51" dur="500" fill="hold"/>
                                        <p:tgtEl>
                                          <p:spTgt spid="470020">
                                            <p:txEl>
                                              <p:charRg st="76" end="106"/>
                                            </p:txEl>
                                          </p:spTgt>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470020">
                                            <p:txEl>
                                              <p:charRg st="76" end="106"/>
                                            </p:txEl>
                                          </p:spTgt>
                                        </p:tgtEl>
                                        <p:attrNameLst>
                                          <p:attrName>ppt_y</p:attrName>
                                        </p:attrNameLst>
                                      </p:cBhvr>
                                      <p:tavLst>
                                        <p:tav tm="0">
                                          <p:val>
                                            <p:strVal val="#ppt_y"/>
                                          </p:val>
                                        </p:tav>
                                        <p:tav tm="100000">
                                          <p:val>
                                            <p:strVal val="#ppt_y"/>
                                          </p:val>
                                        </p:tav>
                                      </p:tavLst>
                                    </p:anim>
                                    <p:anim calcmode="lin" valueType="num">
                                      <p:cBhvr>
                                        <p:cTn id="53" dur="500" fill="hold"/>
                                        <p:tgtEl>
                                          <p:spTgt spid="470020">
                                            <p:txEl>
                                              <p:charRg st="76" end="106"/>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470020">
                                            <p:txEl>
                                              <p:charRg st="76" end="106"/>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470020">
                                            <p:txEl>
                                              <p:charRg st="76" end="106"/>
                                            </p:txEl>
                                          </p:spTgt>
                                        </p:tgtEl>
                                      </p:cBhvr>
                                    </p:animEffect>
                                  </p:childTnLst>
                                </p:cTn>
                              </p:par>
                              <p:par>
                                <p:cTn id="56" presetID="41" presetClass="entr" presetSubtype="0" fill="hold" grpId="0" nodeType="withEffect">
                                  <p:stCondLst>
                                    <p:cond delay="0"/>
                                  </p:stCondLst>
                                  <p:iterate type="lt">
                                    <p:tmPct val="10000"/>
                                  </p:iterate>
                                  <p:childTnLst>
                                    <p:set>
                                      <p:cBhvr>
                                        <p:cTn id="57" dur="1" fill="hold">
                                          <p:stCondLst>
                                            <p:cond delay="0"/>
                                          </p:stCondLst>
                                        </p:cTn>
                                        <p:tgtEl>
                                          <p:spTgt spid="470020">
                                            <p:txEl>
                                              <p:charRg st="106" end="118"/>
                                            </p:txEl>
                                          </p:spTgt>
                                        </p:tgtEl>
                                        <p:attrNameLst>
                                          <p:attrName>style.visibility</p:attrName>
                                        </p:attrNameLst>
                                      </p:cBhvr>
                                      <p:to>
                                        <p:strVal val="visible"/>
                                      </p:to>
                                    </p:set>
                                    <p:anim calcmode="lin" valueType="num">
                                      <p:cBhvr>
                                        <p:cTn id="58" dur="500" fill="hold"/>
                                        <p:tgtEl>
                                          <p:spTgt spid="470020">
                                            <p:txEl>
                                              <p:charRg st="106" end="118"/>
                                            </p:txEl>
                                          </p:spTgt>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470020">
                                            <p:txEl>
                                              <p:charRg st="106" end="118"/>
                                            </p:txEl>
                                          </p:spTgt>
                                        </p:tgtEl>
                                        <p:attrNameLst>
                                          <p:attrName>ppt_y</p:attrName>
                                        </p:attrNameLst>
                                      </p:cBhvr>
                                      <p:tavLst>
                                        <p:tav tm="0">
                                          <p:val>
                                            <p:strVal val="#ppt_y"/>
                                          </p:val>
                                        </p:tav>
                                        <p:tav tm="100000">
                                          <p:val>
                                            <p:strVal val="#ppt_y"/>
                                          </p:val>
                                        </p:tav>
                                      </p:tavLst>
                                    </p:anim>
                                    <p:anim calcmode="lin" valueType="num">
                                      <p:cBhvr>
                                        <p:cTn id="60" dur="500" fill="hold"/>
                                        <p:tgtEl>
                                          <p:spTgt spid="470020">
                                            <p:txEl>
                                              <p:charRg st="106" end="118"/>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470020">
                                            <p:txEl>
                                              <p:charRg st="106" end="118"/>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470020">
                                            <p:txEl>
                                              <p:charRg st="106" end="118"/>
                                            </p:txEl>
                                          </p:spTgt>
                                        </p:tgtEl>
                                      </p:cBhvr>
                                    </p:animEffect>
                                  </p:childTnLst>
                                </p:cTn>
                              </p:par>
                              <p:par>
                                <p:cTn id="63" presetID="41" presetClass="entr" presetSubtype="0" fill="hold" grpId="0" nodeType="withEffect">
                                  <p:stCondLst>
                                    <p:cond delay="0"/>
                                  </p:stCondLst>
                                  <p:iterate type="lt">
                                    <p:tmPct val="10000"/>
                                  </p:iterate>
                                  <p:childTnLst>
                                    <p:set>
                                      <p:cBhvr>
                                        <p:cTn id="64" dur="1" fill="hold">
                                          <p:stCondLst>
                                            <p:cond delay="0"/>
                                          </p:stCondLst>
                                        </p:cTn>
                                        <p:tgtEl>
                                          <p:spTgt spid="470020">
                                            <p:txEl>
                                              <p:charRg st="118" end="151"/>
                                            </p:txEl>
                                          </p:spTgt>
                                        </p:tgtEl>
                                        <p:attrNameLst>
                                          <p:attrName>style.visibility</p:attrName>
                                        </p:attrNameLst>
                                      </p:cBhvr>
                                      <p:to>
                                        <p:strVal val="visible"/>
                                      </p:to>
                                    </p:set>
                                    <p:anim calcmode="lin" valueType="num">
                                      <p:cBhvr>
                                        <p:cTn id="65" dur="500" fill="hold"/>
                                        <p:tgtEl>
                                          <p:spTgt spid="470020">
                                            <p:txEl>
                                              <p:charRg st="118" end="151"/>
                                            </p:txEl>
                                          </p:spTgt>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470020">
                                            <p:txEl>
                                              <p:charRg st="118" end="151"/>
                                            </p:txEl>
                                          </p:spTgt>
                                        </p:tgtEl>
                                        <p:attrNameLst>
                                          <p:attrName>ppt_y</p:attrName>
                                        </p:attrNameLst>
                                      </p:cBhvr>
                                      <p:tavLst>
                                        <p:tav tm="0">
                                          <p:val>
                                            <p:strVal val="#ppt_y"/>
                                          </p:val>
                                        </p:tav>
                                        <p:tav tm="100000">
                                          <p:val>
                                            <p:strVal val="#ppt_y"/>
                                          </p:val>
                                        </p:tav>
                                      </p:tavLst>
                                    </p:anim>
                                    <p:anim calcmode="lin" valueType="num">
                                      <p:cBhvr>
                                        <p:cTn id="67" dur="500" fill="hold"/>
                                        <p:tgtEl>
                                          <p:spTgt spid="470020">
                                            <p:txEl>
                                              <p:charRg st="118" end="15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470020">
                                            <p:txEl>
                                              <p:charRg st="118" end="15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470020">
                                            <p:txEl>
                                              <p:charRg st="118" end="151"/>
                                            </p:txEl>
                                          </p:spTgt>
                                        </p:tgtEl>
                                      </p:cBhvr>
                                    </p:animEffect>
                                  </p:childTnLst>
                                </p:cTn>
                              </p:par>
                              <p:par>
                                <p:cTn id="70" presetID="41" presetClass="entr" presetSubtype="0" fill="hold" grpId="0" nodeType="withEffect">
                                  <p:stCondLst>
                                    <p:cond delay="0"/>
                                  </p:stCondLst>
                                  <p:iterate type="lt">
                                    <p:tmPct val="10000"/>
                                  </p:iterate>
                                  <p:childTnLst>
                                    <p:set>
                                      <p:cBhvr>
                                        <p:cTn id="71" dur="1" fill="hold">
                                          <p:stCondLst>
                                            <p:cond delay="0"/>
                                          </p:stCondLst>
                                        </p:cTn>
                                        <p:tgtEl>
                                          <p:spTgt spid="470020">
                                            <p:txEl>
                                              <p:charRg st="151" end="182"/>
                                            </p:txEl>
                                          </p:spTgt>
                                        </p:tgtEl>
                                        <p:attrNameLst>
                                          <p:attrName>style.visibility</p:attrName>
                                        </p:attrNameLst>
                                      </p:cBhvr>
                                      <p:to>
                                        <p:strVal val="visible"/>
                                      </p:to>
                                    </p:set>
                                    <p:anim calcmode="lin" valueType="num">
                                      <p:cBhvr>
                                        <p:cTn id="72" dur="500" fill="hold"/>
                                        <p:tgtEl>
                                          <p:spTgt spid="470020">
                                            <p:txEl>
                                              <p:charRg st="151" end="182"/>
                                            </p:txEl>
                                          </p:spTgt>
                                        </p:tgtEl>
                                        <p:attrNameLst>
                                          <p:attrName>ppt_x</p:attrName>
                                        </p:attrNameLst>
                                      </p:cBhvr>
                                      <p:tavLst>
                                        <p:tav tm="0">
                                          <p:val>
                                            <p:strVal val="#ppt_x"/>
                                          </p:val>
                                        </p:tav>
                                        <p:tav tm="50000">
                                          <p:val>
                                            <p:strVal val="#ppt_x+.1"/>
                                          </p:val>
                                        </p:tav>
                                        <p:tav tm="100000">
                                          <p:val>
                                            <p:strVal val="#ppt_x"/>
                                          </p:val>
                                        </p:tav>
                                      </p:tavLst>
                                    </p:anim>
                                    <p:anim calcmode="lin" valueType="num">
                                      <p:cBhvr>
                                        <p:cTn id="73" dur="500" fill="hold"/>
                                        <p:tgtEl>
                                          <p:spTgt spid="470020">
                                            <p:txEl>
                                              <p:charRg st="151" end="182"/>
                                            </p:txEl>
                                          </p:spTgt>
                                        </p:tgtEl>
                                        <p:attrNameLst>
                                          <p:attrName>ppt_y</p:attrName>
                                        </p:attrNameLst>
                                      </p:cBhvr>
                                      <p:tavLst>
                                        <p:tav tm="0">
                                          <p:val>
                                            <p:strVal val="#ppt_y"/>
                                          </p:val>
                                        </p:tav>
                                        <p:tav tm="100000">
                                          <p:val>
                                            <p:strVal val="#ppt_y"/>
                                          </p:val>
                                        </p:tav>
                                      </p:tavLst>
                                    </p:anim>
                                    <p:anim calcmode="lin" valueType="num">
                                      <p:cBhvr>
                                        <p:cTn id="74" dur="500" fill="hold"/>
                                        <p:tgtEl>
                                          <p:spTgt spid="470020">
                                            <p:txEl>
                                              <p:charRg st="151" end="18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75" dur="500" fill="hold"/>
                                        <p:tgtEl>
                                          <p:spTgt spid="470020">
                                            <p:txEl>
                                              <p:charRg st="151" end="18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76" dur="500" tmFilter="0,0; .5, 1; 1, 1"/>
                                        <p:tgtEl>
                                          <p:spTgt spid="470020">
                                            <p:txEl>
                                              <p:charRg st="151" end="182"/>
                                            </p:txEl>
                                          </p:spTgt>
                                        </p:tgtEl>
                                      </p:cBhvr>
                                    </p:animEffect>
                                  </p:childTnLst>
                                </p:cTn>
                              </p:par>
                              <p:par>
                                <p:cTn id="77" presetID="41" presetClass="entr" presetSubtype="0" fill="hold" grpId="0" nodeType="withEffect">
                                  <p:stCondLst>
                                    <p:cond delay="0"/>
                                  </p:stCondLst>
                                  <p:iterate type="lt">
                                    <p:tmPct val="10000"/>
                                  </p:iterate>
                                  <p:childTnLst>
                                    <p:set>
                                      <p:cBhvr>
                                        <p:cTn id="78" dur="1" fill="hold">
                                          <p:stCondLst>
                                            <p:cond delay="0"/>
                                          </p:stCondLst>
                                        </p:cTn>
                                        <p:tgtEl>
                                          <p:spTgt spid="470020">
                                            <p:txEl>
                                              <p:charRg st="182" end="195"/>
                                            </p:txEl>
                                          </p:spTgt>
                                        </p:tgtEl>
                                        <p:attrNameLst>
                                          <p:attrName>style.visibility</p:attrName>
                                        </p:attrNameLst>
                                      </p:cBhvr>
                                      <p:to>
                                        <p:strVal val="visible"/>
                                      </p:to>
                                    </p:set>
                                    <p:anim calcmode="lin" valueType="num">
                                      <p:cBhvr>
                                        <p:cTn id="79" dur="500" fill="hold"/>
                                        <p:tgtEl>
                                          <p:spTgt spid="470020">
                                            <p:txEl>
                                              <p:charRg st="182" end="195"/>
                                            </p:txEl>
                                          </p:spTgt>
                                        </p:tgtEl>
                                        <p:attrNameLst>
                                          <p:attrName>ppt_x</p:attrName>
                                        </p:attrNameLst>
                                      </p:cBhvr>
                                      <p:tavLst>
                                        <p:tav tm="0">
                                          <p:val>
                                            <p:strVal val="#ppt_x"/>
                                          </p:val>
                                        </p:tav>
                                        <p:tav tm="50000">
                                          <p:val>
                                            <p:strVal val="#ppt_x+.1"/>
                                          </p:val>
                                        </p:tav>
                                        <p:tav tm="100000">
                                          <p:val>
                                            <p:strVal val="#ppt_x"/>
                                          </p:val>
                                        </p:tav>
                                      </p:tavLst>
                                    </p:anim>
                                    <p:anim calcmode="lin" valueType="num">
                                      <p:cBhvr>
                                        <p:cTn id="80" dur="500" fill="hold"/>
                                        <p:tgtEl>
                                          <p:spTgt spid="470020">
                                            <p:txEl>
                                              <p:charRg st="182" end="195"/>
                                            </p:txEl>
                                          </p:spTgt>
                                        </p:tgtEl>
                                        <p:attrNameLst>
                                          <p:attrName>ppt_y</p:attrName>
                                        </p:attrNameLst>
                                      </p:cBhvr>
                                      <p:tavLst>
                                        <p:tav tm="0">
                                          <p:val>
                                            <p:strVal val="#ppt_y"/>
                                          </p:val>
                                        </p:tav>
                                        <p:tav tm="100000">
                                          <p:val>
                                            <p:strVal val="#ppt_y"/>
                                          </p:val>
                                        </p:tav>
                                      </p:tavLst>
                                    </p:anim>
                                    <p:anim calcmode="lin" valueType="num">
                                      <p:cBhvr>
                                        <p:cTn id="81" dur="500" fill="hold"/>
                                        <p:tgtEl>
                                          <p:spTgt spid="470020">
                                            <p:txEl>
                                              <p:charRg st="182" end="195"/>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82" dur="500" fill="hold"/>
                                        <p:tgtEl>
                                          <p:spTgt spid="470020">
                                            <p:txEl>
                                              <p:charRg st="182" end="195"/>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83" dur="500" tmFilter="0,0; .5, 1; 1, 1"/>
                                        <p:tgtEl>
                                          <p:spTgt spid="470020">
                                            <p:txEl>
                                              <p:charRg st="182" end="195"/>
                                            </p:txEl>
                                          </p:spTgt>
                                        </p:tgtEl>
                                      </p:cBhvr>
                                    </p:animEffect>
                                  </p:childTnLst>
                                </p:cTn>
                              </p:par>
                              <p:par>
                                <p:cTn id="84" presetID="41" presetClass="entr" presetSubtype="0" fill="hold" grpId="0" nodeType="withEffect">
                                  <p:stCondLst>
                                    <p:cond delay="0"/>
                                  </p:stCondLst>
                                  <p:iterate type="lt">
                                    <p:tmPct val="10000"/>
                                  </p:iterate>
                                  <p:childTnLst>
                                    <p:set>
                                      <p:cBhvr>
                                        <p:cTn id="85" dur="1" fill="hold">
                                          <p:stCondLst>
                                            <p:cond delay="0"/>
                                          </p:stCondLst>
                                        </p:cTn>
                                        <p:tgtEl>
                                          <p:spTgt spid="470020">
                                            <p:txEl>
                                              <p:charRg st="195" end="229"/>
                                            </p:txEl>
                                          </p:spTgt>
                                        </p:tgtEl>
                                        <p:attrNameLst>
                                          <p:attrName>style.visibility</p:attrName>
                                        </p:attrNameLst>
                                      </p:cBhvr>
                                      <p:to>
                                        <p:strVal val="visible"/>
                                      </p:to>
                                    </p:set>
                                    <p:anim calcmode="lin" valueType="num">
                                      <p:cBhvr>
                                        <p:cTn id="86" dur="500" fill="hold"/>
                                        <p:tgtEl>
                                          <p:spTgt spid="470020">
                                            <p:txEl>
                                              <p:charRg st="195" end="229"/>
                                            </p:txEl>
                                          </p:spTgt>
                                        </p:tgtEl>
                                        <p:attrNameLst>
                                          <p:attrName>ppt_x</p:attrName>
                                        </p:attrNameLst>
                                      </p:cBhvr>
                                      <p:tavLst>
                                        <p:tav tm="0">
                                          <p:val>
                                            <p:strVal val="#ppt_x"/>
                                          </p:val>
                                        </p:tav>
                                        <p:tav tm="50000">
                                          <p:val>
                                            <p:strVal val="#ppt_x+.1"/>
                                          </p:val>
                                        </p:tav>
                                        <p:tav tm="100000">
                                          <p:val>
                                            <p:strVal val="#ppt_x"/>
                                          </p:val>
                                        </p:tav>
                                      </p:tavLst>
                                    </p:anim>
                                    <p:anim calcmode="lin" valueType="num">
                                      <p:cBhvr>
                                        <p:cTn id="87" dur="500" fill="hold"/>
                                        <p:tgtEl>
                                          <p:spTgt spid="470020">
                                            <p:txEl>
                                              <p:charRg st="195" end="229"/>
                                            </p:txEl>
                                          </p:spTgt>
                                        </p:tgtEl>
                                        <p:attrNameLst>
                                          <p:attrName>ppt_y</p:attrName>
                                        </p:attrNameLst>
                                      </p:cBhvr>
                                      <p:tavLst>
                                        <p:tav tm="0">
                                          <p:val>
                                            <p:strVal val="#ppt_y"/>
                                          </p:val>
                                        </p:tav>
                                        <p:tav tm="100000">
                                          <p:val>
                                            <p:strVal val="#ppt_y"/>
                                          </p:val>
                                        </p:tav>
                                      </p:tavLst>
                                    </p:anim>
                                    <p:anim calcmode="lin" valueType="num">
                                      <p:cBhvr>
                                        <p:cTn id="88" dur="500" fill="hold"/>
                                        <p:tgtEl>
                                          <p:spTgt spid="470020">
                                            <p:txEl>
                                              <p:charRg st="195" end="229"/>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89" dur="500" fill="hold"/>
                                        <p:tgtEl>
                                          <p:spTgt spid="470020">
                                            <p:txEl>
                                              <p:charRg st="195" end="229"/>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90" dur="500" tmFilter="0,0; .5, 1; 1, 1"/>
                                        <p:tgtEl>
                                          <p:spTgt spid="470020">
                                            <p:txEl>
                                              <p:charRg st="195" end="229"/>
                                            </p:txEl>
                                          </p:spTgt>
                                        </p:tgtEl>
                                      </p:cBhvr>
                                    </p:animEffect>
                                  </p:childTnLst>
                                </p:cTn>
                              </p:par>
                              <p:par>
                                <p:cTn id="91" presetID="41" presetClass="entr" presetSubtype="0" fill="hold" grpId="0" nodeType="withEffect">
                                  <p:stCondLst>
                                    <p:cond delay="0"/>
                                  </p:stCondLst>
                                  <p:iterate type="lt">
                                    <p:tmPct val="10000"/>
                                  </p:iterate>
                                  <p:childTnLst>
                                    <p:set>
                                      <p:cBhvr>
                                        <p:cTn id="92" dur="1" fill="hold">
                                          <p:stCondLst>
                                            <p:cond delay="0"/>
                                          </p:stCondLst>
                                        </p:cTn>
                                        <p:tgtEl>
                                          <p:spTgt spid="470020">
                                            <p:txEl>
                                              <p:charRg st="229" end="235"/>
                                            </p:txEl>
                                          </p:spTgt>
                                        </p:tgtEl>
                                        <p:attrNameLst>
                                          <p:attrName>style.visibility</p:attrName>
                                        </p:attrNameLst>
                                      </p:cBhvr>
                                      <p:to>
                                        <p:strVal val="visible"/>
                                      </p:to>
                                    </p:set>
                                    <p:anim calcmode="lin" valueType="num">
                                      <p:cBhvr>
                                        <p:cTn id="93" dur="500" fill="hold"/>
                                        <p:tgtEl>
                                          <p:spTgt spid="470020">
                                            <p:txEl>
                                              <p:charRg st="229" end="235"/>
                                            </p:txEl>
                                          </p:spTgt>
                                        </p:tgtEl>
                                        <p:attrNameLst>
                                          <p:attrName>ppt_x</p:attrName>
                                        </p:attrNameLst>
                                      </p:cBhvr>
                                      <p:tavLst>
                                        <p:tav tm="0">
                                          <p:val>
                                            <p:strVal val="#ppt_x"/>
                                          </p:val>
                                        </p:tav>
                                        <p:tav tm="50000">
                                          <p:val>
                                            <p:strVal val="#ppt_x+.1"/>
                                          </p:val>
                                        </p:tav>
                                        <p:tav tm="100000">
                                          <p:val>
                                            <p:strVal val="#ppt_x"/>
                                          </p:val>
                                        </p:tav>
                                      </p:tavLst>
                                    </p:anim>
                                    <p:anim calcmode="lin" valueType="num">
                                      <p:cBhvr>
                                        <p:cTn id="94" dur="500" fill="hold"/>
                                        <p:tgtEl>
                                          <p:spTgt spid="470020">
                                            <p:txEl>
                                              <p:charRg st="229" end="235"/>
                                            </p:txEl>
                                          </p:spTgt>
                                        </p:tgtEl>
                                        <p:attrNameLst>
                                          <p:attrName>ppt_y</p:attrName>
                                        </p:attrNameLst>
                                      </p:cBhvr>
                                      <p:tavLst>
                                        <p:tav tm="0">
                                          <p:val>
                                            <p:strVal val="#ppt_y"/>
                                          </p:val>
                                        </p:tav>
                                        <p:tav tm="100000">
                                          <p:val>
                                            <p:strVal val="#ppt_y"/>
                                          </p:val>
                                        </p:tav>
                                      </p:tavLst>
                                    </p:anim>
                                    <p:anim calcmode="lin" valueType="num">
                                      <p:cBhvr>
                                        <p:cTn id="95" dur="500" fill="hold"/>
                                        <p:tgtEl>
                                          <p:spTgt spid="470020">
                                            <p:txEl>
                                              <p:charRg st="229" end="235"/>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96" dur="500" fill="hold"/>
                                        <p:tgtEl>
                                          <p:spTgt spid="470020">
                                            <p:txEl>
                                              <p:charRg st="229" end="235"/>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97" dur="500" tmFilter="0,0; .5, 1; 1, 1"/>
                                        <p:tgtEl>
                                          <p:spTgt spid="470020">
                                            <p:txEl>
                                              <p:charRg st="229" end="235"/>
                                            </p:txEl>
                                          </p:spTgt>
                                        </p:tgtEl>
                                      </p:cBhvr>
                                    </p:animEffect>
                                  </p:childTnLst>
                                </p:cTn>
                              </p:par>
                              <p:par>
                                <p:cTn id="98" presetID="41" presetClass="entr" presetSubtype="0" fill="hold" grpId="0" nodeType="withEffect">
                                  <p:stCondLst>
                                    <p:cond delay="0"/>
                                  </p:stCondLst>
                                  <p:iterate type="lt">
                                    <p:tmPct val="10000"/>
                                  </p:iterate>
                                  <p:childTnLst>
                                    <p:set>
                                      <p:cBhvr>
                                        <p:cTn id="99" dur="1" fill="hold">
                                          <p:stCondLst>
                                            <p:cond delay="0"/>
                                          </p:stCondLst>
                                        </p:cTn>
                                        <p:tgtEl>
                                          <p:spTgt spid="470020">
                                            <p:txEl>
                                              <p:charRg st="235" end="266"/>
                                            </p:txEl>
                                          </p:spTgt>
                                        </p:tgtEl>
                                        <p:attrNameLst>
                                          <p:attrName>style.visibility</p:attrName>
                                        </p:attrNameLst>
                                      </p:cBhvr>
                                      <p:to>
                                        <p:strVal val="visible"/>
                                      </p:to>
                                    </p:set>
                                    <p:anim calcmode="lin" valueType="num">
                                      <p:cBhvr>
                                        <p:cTn id="100" dur="500" fill="hold"/>
                                        <p:tgtEl>
                                          <p:spTgt spid="470020">
                                            <p:txEl>
                                              <p:charRg st="235" end="266"/>
                                            </p:txEl>
                                          </p:spTgt>
                                        </p:tgtEl>
                                        <p:attrNameLst>
                                          <p:attrName>ppt_x</p:attrName>
                                        </p:attrNameLst>
                                      </p:cBhvr>
                                      <p:tavLst>
                                        <p:tav tm="0">
                                          <p:val>
                                            <p:strVal val="#ppt_x"/>
                                          </p:val>
                                        </p:tav>
                                        <p:tav tm="50000">
                                          <p:val>
                                            <p:strVal val="#ppt_x+.1"/>
                                          </p:val>
                                        </p:tav>
                                        <p:tav tm="100000">
                                          <p:val>
                                            <p:strVal val="#ppt_x"/>
                                          </p:val>
                                        </p:tav>
                                      </p:tavLst>
                                    </p:anim>
                                    <p:anim calcmode="lin" valueType="num">
                                      <p:cBhvr>
                                        <p:cTn id="101" dur="500" fill="hold"/>
                                        <p:tgtEl>
                                          <p:spTgt spid="470020">
                                            <p:txEl>
                                              <p:charRg st="235" end="266"/>
                                            </p:txEl>
                                          </p:spTgt>
                                        </p:tgtEl>
                                        <p:attrNameLst>
                                          <p:attrName>ppt_y</p:attrName>
                                        </p:attrNameLst>
                                      </p:cBhvr>
                                      <p:tavLst>
                                        <p:tav tm="0">
                                          <p:val>
                                            <p:strVal val="#ppt_y"/>
                                          </p:val>
                                        </p:tav>
                                        <p:tav tm="100000">
                                          <p:val>
                                            <p:strVal val="#ppt_y"/>
                                          </p:val>
                                        </p:tav>
                                      </p:tavLst>
                                    </p:anim>
                                    <p:anim calcmode="lin" valueType="num">
                                      <p:cBhvr>
                                        <p:cTn id="102" dur="500" fill="hold"/>
                                        <p:tgtEl>
                                          <p:spTgt spid="470020">
                                            <p:txEl>
                                              <p:charRg st="235" end="266"/>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3" dur="500" fill="hold"/>
                                        <p:tgtEl>
                                          <p:spTgt spid="470020">
                                            <p:txEl>
                                              <p:charRg st="235" end="266"/>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04" dur="500" tmFilter="0,0; .5, 1; 1, 1"/>
                                        <p:tgtEl>
                                          <p:spTgt spid="470020">
                                            <p:txEl>
                                              <p:charRg st="235" end="266"/>
                                            </p:txEl>
                                          </p:spTgt>
                                        </p:tgtEl>
                                      </p:cBhvr>
                                    </p:animEffect>
                                  </p:childTnLst>
                                </p:cTn>
                              </p:par>
                              <p:par>
                                <p:cTn id="105" presetID="41" presetClass="entr" presetSubtype="0" fill="hold" grpId="0" nodeType="withEffect">
                                  <p:stCondLst>
                                    <p:cond delay="0"/>
                                  </p:stCondLst>
                                  <p:iterate type="lt">
                                    <p:tmPct val="10000"/>
                                  </p:iterate>
                                  <p:childTnLst>
                                    <p:set>
                                      <p:cBhvr>
                                        <p:cTn id="106" dur="1" fill="hold">
                                          <p:stCondLst>
                                            <p:cond delay="0"/>
                                          </p:stCondLst>
                                        </p:cTn>
                                        <p:tgtEl>
                                          <p:spTgt spid="470020">
                                            <p:txEl>
                                              <p:charRg st="266" end="278"/>
                                            </p:txEl>
                                          </p:spTgt>
                                        </p:tgtEl>
                                        <p:attrNameLst>
                                          <p:attrName>style.visibility</p:attrName>
                                        </p:attrNameLst>
                                      </p:cBhvr>
                                      <p:to>
                                        <p:strVal val="visible"/>
                                      </p:to>
                                    </p:set>
                                    <p:anim calcmode="lin" valueType="num">
                                      <p:cBhvr>
                                        <p:cTn id="107" dur="500" fill="hold"/>
                                        <p:tgtEl>
                                          <p:spTgt spid="470020">
                                            <p:txEl>
                                              <p:charRg st="266" end="278"/>
                                            </p:txEl>
                                          </p:spTgt>
                                        </p:tgtEl>
                                        <p:attrNameLst>
                                          <p:attrName>ppt_x</p:attrName>
                                        </p:attrNameLst>
                                      </p:cBhvr>
                                      <p:tavLst>
                                        <p:tav tm="0">
                                          <p:val>
                                            <p:strVal val="#ppt_x"/>
                                          </p:val>
                                        </p:tav>
                                        <p:tav tm="50000">
                                          <p:val>
                                            <p:strVal val="#ppt_x+.1"/>
                                          </p:val>
                                        </p:tav>
                                        <p:tav tm="100000">
                                          <p:val>
                                            <p:strVal val="#ppt_x"/>
                                          </p:val>
                                        </p:tav>
                                      </p:tavLst>
                                    </p:anim>
                                    <p:anim calcmode="lin" valueType="num">
                                      <p:cBhvr>
                                        <p:cTn id="108" dur="500" fill="hold"/>
                                        <p:tgtEl>
                                          <p:spTgt spid="470020">
                                            <p:txEl>
                                              <p:charRg st="266" end="278"/>
                                            </p:txEl>
                                          </p:spTgt>
                                        </p:tgtEl>
                                        <p:attrNameLst>
                                          <p:attrName>ppt_y</p:attrName>
                                        </p:attrNameLst>
                                      </p:cBhvr>
                                      <p:tavLst>
                                        <p:tav tm="0">
                                          <p:val>
                                            <p:strVal val="#ppt_y"/>
                                          </p:val>
                                        </p:tav>
                                        <p:tav tm="100000">
                                          <p:val>
                                            <p:strVal val="#ppt_y"/>
                                          </p:val>
                                        </p:tav>
                                      </p:tavLst>
                                    </p:anim>
                                    <p:anim calcmode="lin" valueType="num">
                                      <p:cBhvr>
                                        <p:cTn id="109" dur="500" fill="hold"/>
                                        <p:tgtEl>
                                          <p:spTgt spid="470020">
                                            <p:txEl>
                                              <p:charRg st="266" end="278"/>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10" dur="500" fill="hold"/>
                                        <p:tgtEl>
                                          <p:spTgt spid="470020">
                                            <p:txEl>
                                              <p:charRg st="266" end="278"/>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1" dur="500" tmFilter="0,0; .5, 1; 1, 1"/>
                                        <p:tgtEl>
                                          <p:spTgt spid="470020">
                                            <p:txEl>
                                              <p:charRg st="266" end="278"/>
                                            </p:txEl>
                                          </p:spTgt>
                                        </p:tgtEl>
                                      </p:cBhvr>
                                    </p:animEffect>
                                  </p:childTnLst>
                                </p:cTn>
                              </p:par>
                              <p:par>
                                <p:cTn id="112" presetID="41" presetClass="entr" presetSubtype="0" fill="hold" grpId="0" nodeType="withEffect">
                                  <p:stCondLst>
                                    <p:cond delay="0"/>
                                  </p:stCondLst>
                                  <p:iterate type="lt">
                                    <p:tmPct val="10000"/>
                                  </p:iterate>
                                  <p:childTnLst>
                                    <p:set>
                                      <p:cBhvr>
                                        <p:cTn id="113" dur="1" fill="hold">
                                          <p:stCondLst>
                                            <p:cond delay="0"/>
                                          </p:stCondLst>
                                        </p:cTn>
                                        <p:tgtEl>
                                          <p:spTgt spid="470020">
                                            <p:txEl>
                                              <p:charRg st="278" end="312"/>
                                            </p:txEl>
                                          </p:spTgt>
                                        </p:tgtEl>
                                        <p:attrNameLst>
                                          <p:attrName>style.visibility</p:attrName>
                                        </p:attrNameLst>
                                      </p:cBhvr>
                                      <p:to>
                                        <p:strVal val="visible"/>
                                      </p:to>
                                    </p:set>
                                    <p:anim calcmode="lin" valueType="num">
                                      <p:cBhvr>
                                        <p:cTn id="114" dur="500" fill="hold"/>
                                        <p:tgtEl>
                                          <p:spTgt spid="470020">
                                            <p:txEl>
                                              <p:charRg st="278" end="312"/>
                                            </p:txEl>
                                          </p:spTgt>
                                        </p:tgtEl>
                                        <p:attrNameLst>
                                          <p:attrName>ppt_x</p:attrName>
                                        </p:attrNameLst>
                                      </p:cBhvr>
                                      <p:tavLst>
                                        <p:tav tm="0">
                                          <p:val>
                                            <p:strVal val="#ppt_x"/>
                                          </p:val>
                                        </p:tav>
                                        <p:tav tm="50000">
                                          <p:val>
                                            <p:strVal val="#ppt_x+.1"/>
                                          </p:val>
                                        </p:tav>
                                        <p:tav tm="100000">
                                          <p:val>
                                            <p:strVal val="#ppt_x"/>
                                          </p:val>
                                        </p:tav>
                                      </p:tavLst>
                                    </p:anim>
                                    <p:anim calcmode="lin" valueType="num">
                                      <p:cBhvr>
                                        <p:cTn id="115" dur="500" fill="hold"/>
                                        <p:tgtEl>
                                          <p:spTgt spid="470020">
                                            <p:txEl>
                                              <p:charRg st="278" end="312"/>
                                            </p:txEl>
                                          </p:spTgt>
                                        </p:tgtEl>
                                        <p:attrNameLst>
                                          <p:attrName>ppt_y</p:attrName>
                                        </p:attrNameLst>
                                      </p:cBhvr>
                                      <p:tavLst>
                                        <p:tav tm="0">
                                          <p:val>
                                            <p:strVal val="#ppt_y"/>
                                          </p:val>
                                        </p:tav>
                                        <p:tav tm="100000">
                                          <p:val>
                                            <p:strVal val="#ppt_y"/>
                                          </p:val>
                                        </p:tav>
                                      </p:tavLst>
                                    </p:anim>
                                    <p:anim calcmode="lin" valueType="num">
                                      <p:cBhvr>
                                        <p:cTn id="116" dur="500" fill="hold"/>
                                        <p:tgtEl>
                                          <p:spTgt spid="470020">
                                            <p:txEl>
                                              <p:charRg st="278" end="31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17" dur="500" fill="hold"/>
                                        <p:tgtEl>
                                          <p:spTgt spid="470020">
                                            <p:txEl>
                                              <p:charRg st="278" end="31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8" dur="500" tmFilter="0,0; .5, 1; 1, 1"/>
                                        <p:tgtEl>
                                          <p:spTgt spid="470020">
                                            <p:txEl>
                                              <p:charRg st="278" end="3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0018" grpId="0"/>
      <p:bldP spid="470020" grpId="0" build="allAtOnce"/>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42" name="Persegi panjang 471041"/>
          <p:cNvSpPr/>
          <p:nvPr/>
        </p:nvSpPr>
        <p:spPr>
          <a:xfrm>
            <a:off x="914400" y="755650"/>
            <a:ext cx="7315200" cy="5203825"/>
          </a:xfrm>
          <a:prstGeom prst="rect">
            <a:avLst/>
          </a:prstGeom>
          <a:noFill/>
          <a:ln w="9525">
            <a:noFill/>
          </a:ln>
        </p:spPr>
        <p:txBody>
          <a:bodyPr anchor="ctr" anchorCtr="0">
            <a:spAutoFit/>
          </a:bodyPr>
          <a:p>
            <a:pPr algn="just"/>
            <a:r>
              <a:rPr>
                <a:latin typeface="Arial" panose="020B0604020202020204" pitchFamily="34" charset="0"/>
                <a:cs typeface="Times New Roman" panose="02020603050405020304" pitchFamily="18" charset="0"/>
              </a:rPr>
              <a:t>(</a:t>
            </a:r>
            <a:r>
              <a:rPr b="1">
                <a:latin typeface="Arial" panose="020B0604020202020204" pitchFamily="34" charset="0"/>
                <a:cs typeface="Times New Roman" panose="02020603050405020304" pitchFamily="18" charset="0"/>
              </a:rPr>
              <a:t>select distinct</a:t>
            </a:r>
            <a:r>
              <a:rPr>
                <a:latin typeface="Arial" panose="020B0604020202020204" pitchFamily="34" charset="0"/>
                <a:cs typeface="Times New Roman" panose="02020603050405020304" pitchFamily="18" charset="0"/>
              </a:rPr>
              <a:t> </a:t>
            </a:r>
            <a:r>
              <a:rPr i="1">
                <a:latin typeface="Arial" panose="020B0604020202020204" pitchFamily="34" charset="0"/>
                <a:cs typeface="Times New Roman" panose="02020603050405020304" pitchFamily="18" charset="0"/>
              </a:rPr>
              <a:t>customer-name</a:t>
            </a:r>
            <a:endParaRPr>
              <a:latin typeface="Arial" panose="020B0604020202020204" pitchFamily="34" charset="0"/>
            </a:endParaRPr>
          </a:p>
          <a:p>
            <a:pPr algn="just" eaLnBrk="0" hangingPunct="0"/>
            <a:r>
              <a:rPr b="1">
                <a:latin typeface="Arial" panose="020B0604020202020204" pitchFamily="34" charset="0"/>
                <a:cs typeface="Times New Roman" panose="02020603050405020304" pitchFamily="18" charset="0"/>
              </a:rPr>
              <a:t>from</a:t>
            </a:r>
            <a:r>
              <a:rPr>
                <a:latin typeface="Arial" panose="020B0604020202020204" pitchFamily="34" charset="0"/>
                <a:cs typeface="Times New Roman" panose="02020603050405020304" pitchFamily="18" charset="0"/>
              </a:rPr>
              <a:t> </a:t>
            </a:r>
            <a:r>
              <a:rPr i="1">
                <a:latin typeface="Arial" panose="020B0604020202020204" pitchFamily="34" charset="0"/>
                <a:cs typeface="Times New Roman" panose="02020603050405020304" pitchFamily="18" charset="0"/>
              </a:rPr>
              <a:t>deposit</a:t>
            </a:r>
            <a:endParaRPr>
              <a:latin typeface="Arial" panose="020B0604020202020204" pitchFamily="34" charset="0"/>
            </a:endParaRPr>
          </a:p>
          <a:p>
            <a:pPr algn="just" eaLnBrk="0" hangingPunct="0"/>
            <a:r>
              <a:rPr b="1">
                <a:latin typeface="Arial" panose="020B0604020202020204" pitchFamily="34" charset="0"/>
                <a:cs typeface="Times New Roman" panose="02020603050405020304" pitchFamily="18" charset="0"/>
              </a:rPr>
              <a:t>where</a:t>
            </a:r>
            <a:r>
              <a:rPr>
                <a:latin typeface="Arial" panose="020B0604020202020204" pitchFamily="34" charset="0"/>
                <a:cs typeface="Times New Roman" panose="02020603050405020304" pitchFamily="18" charset="0"/>
              </a:rPr>
              <a:t> </a:t>
            </a:r>
            <a:r>
              <a:rPr i="1">
                <a:latin typeface="Arial" panose="020B0604020202020204" pitchFamily="34" charset="0"/>
                <a:cs typeface="Times New Roman" panose="02020603050405020304" pitchFamily="18" charset="0"/>
              </a:rPr>
              <a:t>branch-name</a:t>
            </a:r>
            <a:r>
              <a:rPr>
                <a:latin typeface="Arial" panose="020B0604020202020204" pitchFamily="34" charset="0"/>
                <a:cs typeface="Times New Roman" panose="02020603050405020304" pitchFamily="18" charset="0"/>
              </a:rPr>
              <a:t> = “</a:t>
            </a:r>
            <a:r>
              <a:rPr err="1">
                <a:latin typeface="Arial" panose="020B0604020202020204" pitchFamily="34" charset="0"/>
                <a:cs typeface="Times New Roman" panose="02020603050405020304" pitchFamily="18" charset="0"/>
              </a:rPr>
              <a:t>Perryridge</a:t>
            </a:r>
            <a:r>
              <a:rPr>
                <a:latin typeface="Arial" panose="020B0604020202020204" pitchFamily="34" charset="0"/>
                <a:cs typeface="Times New Roman" panose="02020603050405020304" pitchFamily="18" charset="0"/>
              </a:rPr>
              <a:t>”)</a:t>
            </a:r>
            <a:endParaRPr>
              <a:latin typeface="Arial" panose="020B0604020202020204" pitchFamily="34" charset="0"/>
            </a:endParaRPr>
          </a:p>
          <a:p>
            <a:pPr algn="just" eaLnBrk="0" hangingPunct="0"/>
            <a:r>
              <a:rPr b="1">
                <a:latin typeface="Arial" panose="020B0604020202020204" pitchFamily="34" charset="0"/>
                <a:cs typeface="Times New Roman" panose="02020603050405020304" pitchFamily="18" charset="0"/>
              </a:rPr>
              <a:t>intersect</a:t>
            </a:r>
            <a:endParaRPr>
              <a:latin typeface="Arial" panose="020B0604020202020204" pitchFamily="34" charset="0"/>
            </a:endParaRPr>
          </a:p>
          <a:p>
            <a:pPr algn="just" eaLnBrk="0" hangingPunct="0"/>
            <a:r>
              <a:rPr>
                <a:latin typeface="Arial" panose="020B0604020202020204" pitchFamily="34" charset="0"/>
                <a:cs typeface="Times New Roman" panose="02020603050405020304" pitchFamily="18" charset="0"/>
              </a:rPr>
              <a:t>(</a:t>
            </a:r>
            <a:r>
              <a:rPr b="1">
                <a:latin typeface="Arial" panose="020B0604020202020204" pitchFamily="34" charset="0"/>
                <a:cs typeface="Times New Roman" panose="02020603050405020304" pitchFamily="18" charset="0"/>
              </a:rPr>
              <a:t>Select distinct</a:t>
            </a:r>
            <a:r>
              <a:rPr>
                <a:latin typeface="Arial" panose="020B0604020202020204" pitchFamily="34" charset="0"/>
                <a:cs typeface="Times New Roman" panose="02020603050405020304" pitchFamily="18" charset="0"/>
              </a:rPr>
              <a:t> </a:t>
            </a:r>
            <a:r>
              <a:rPr i="1">
                <a:latin typeface="Arial" panose="020B0604020202020204" pitchFamily="34" charset="0"/>
                <a:cs typeface="Times New Roman" panose="02020603050405020304" pitchFamily="18" charset="0"/>
              </a:rPr>
              <a:t>customer-name</a:t>
            </a:r>
            <a:endParaRPr>
              <a:latin typeface="Arial" panose="020B0604020202020204" pitchFamily="34" charset="0"/>
            </a:endParaRPr>
          </a:p>
          <a:p>
            <a:pPr algn="just" eaLnBrk="0" hangingPunct="0"/>
            <a:r>
              <a:rPr b="1">
                <a:latin typeface="Arial" panose="020B0604020202020204" pitchFamily="34" charset="0"/>
                <a:cs typeface="Times New Roman" panose="02020603050405020304" pitchFamily="18" charset="0"/>
              </a:rPr>
              <a:t>from </a:t>
            </a:r>
            <a:r>
              <a:rPr i="1">
                <a:latin typeface="Arial" panose="020B0604020202020204" pitchFamily="34" charset="0"/>
                <a:cs typeface="Times New Roman" panose="02020603050405020304" pitchFamily="18" charset="0"/>
              </a:rPr>
              <a:t>borrow</a:t>
            </a:r>
            <a:endParaRPr>
              <a:latin typeface="Arial" panose="020B0604020202020204" pitchFamily="34" charset="0"/>
            </a:endParaRPr>
          </a:p>
          <a:p>
            <a:pPr algn="just" eaLnBrk="0" hangingPunct="0"/>
            <a:r>
              <a:rPr b="1">
                <a:latin typeface="Arial" panose="020B0604020202020204" pitchFamily="34" charset="0"/>
                <a:cs typeface="Times New Roman" panose="02020603050405020304" pitchFamily="18" charset="0"/>
              </a:rPr>
              <a:t>where</a:t>
            </a:r>
            <a:r>
              <a:rPr>
                <a:latin typeface="Arial" panose="020B0604020202020204" pitchFamily="34" charset="0"/>
                <a:cs typeface="Times New Roman" panose="02020603050405020304" pitchFamily="18" charset="0"/>
              </a:rPr>
              <a:t> </a:t>
            </a:r>
            <a:r>
              <a:rPr i="1">
                <a:latin typeface="Arial" panose="020B0604020202020204" pitchFamily="34" charset="0"/>
                <a:cs typeface="Times New Roman" panose="02020603050405020304" pitchFamily="18" charset="0"/>
              </a:rPr>
              <a:t>branch-name</a:t>
            </a:r>
            <a:r>
              <a:rPr>
                <a:latin typeface="Arial" panose="020B0604020202020204" pitchFamily="34" charset="0"/>
                <a:cs typeface="Times New Roman" panose="02020603050405020304" pitchFamily="18" charset="0"/>
              </a:rPr>
              <a:t> = “</a:t>
            </a:r>
            <a:r>
              <a:rPr err="1">
                <a:latin typeface="Arial" panose="020B0604020202020204" pitchFamily="34" charset="0"/>
                <a:cs typeface="Times New Roman" panose="02020603050405020304" pitchFamily="18" charset="0"/>
              </a:rPr>
              <a:t>Perryridge</a:t>
            </a:r>
            <a:r>
              <a:rPr>
                <a:latin typeface="Arial" panose="020B0604020202020204" pitchFamily="34" charset="0"/>
                <a:cs typeface="Times New Roman" panose="02020603050405020304" pitchFamily="18" charset="0"/>
              </a:rPr>
              <a:t>”)</a:t>
            </a:r>
            <a:endParaRPr>
              <a:latin typeface="Arial" panose="020B0604020202020204" pitchFamily="34" charset="0"/>
            </a:endParaRPr>
          </a:p>
          <a:p>
            <a:pPr algn="just" eaLnBrk="0" hangingPunct="0"/>
            <a:r>
              <a:rPr>
                <a:latin typeface="Arial" panose="020B0604020202020204" pitchFamily="34" charset="0"/>
                <a:cs typeface="Times New Roman" panose="02020603050405020304" pitchFamily="18" charset="0"/>
              </a:rPr>
              <a:t>(</a:t>
            </a:r>
            <a:r>
              <a:rPr b="1">
                <a:latin typeface="Arial" panose="020B0604020202020204" pitchFamily="34" charset="0"/>
                <a:cs typeface="Times New Roman" panose="02020603050405020304" pitchFamily="18" charset="0"/>
              </a:rPr>
              <a:t>select distinct</a:t>
            </a:r>
            <a:r>
              <a:rPr>
                <a:latin typeface="Arial" panose="020B0604020202020204" pitchFamily="34" charset="0"/>
                <a:cs typeface="Times New Roman" panose="02020603050405020304" pitchFamily="18" charset="0"/>
              </a:rPr>
              <a:t> </a:t>
            </a:r>
            <a:r>
              <a:rPr i="1">
                <a:latin typeface="Arial" panose="020B0604020202020204" pitchFamily="34" charset="0"/>
                <a:cs typeface="Times New Roman" panose="02020603050405020304" pitchFamily="18" charset="0"/>
              </a:rPr>
              <a:t>customer-name</a:t>
            </a:r>
            <a:endParaRPr>
              <a:latin typeface="Arial" panose="020B0604020202020204" pitchFamily="34" charset="0"/>
            </a:endParaRPr>
          </a:p>
          <a:p>
            <a:pPr algn="just" eaLnBrk="0" hangingPunct="0"/>
            <a:r>
              <a:rPr b="1">
                <a:latin typeface="Arial" panose="020B0604020202020204" pitchFamily="34" charset="0"/>
                <a:cs typeface="Times New Roman" panose="02020603050405020304" pitchFamily="18" charset="0"/>
              </a:rPr>
              <a:t>from</a:t>
            </a:r>
            <a:r>
              <a:rPr>
                <a:latin typeface="Arial" panose="020B0604020202020204" pitchFamily="34" charset="0"/>
                <a:cs typeface="Times New Roman" panose="02020603050405020304" pitchFamily="18" charset="0"/>
              </a:rPr>
              <a:t> </a:t>
            </a:r>
            <a:r>
              <a:rPr i="1">
                <a:latin typeface="Arial" panose="020B0604020202020204" pitchFamily="34" charset="0"/>
                <a:cs typeface="Times New Roman" panose="02020603050405020304" pitchFamily="18" charset="0"/>
              </a:rPr>
              <a:t>deposit</a:t>
            </a:r>
            <a:endParaRPr>
              <a:latin typeface="Arial" panose="020B0604020202020204" pitchFamily="34" charset="0"/>
            </a:endParaRPr>
          </a:p>
          <a:p>
            <a:pPr algn="just" eaLnBrk="0" hangingPunct="0"/>
            <a:r>
              <a:rPr b="1">
                <a:latin typeface="Arial" panose="020B0604020202020204" pitchFamily="34" charset="0"/>
                <a:cs typeface="Times New Roman" panose="02020603050405020304" pitchFamily="18" charset="0"/>
              </a:rPr>
              <a:t>where</a:t>
            </a:r>
            <a:r>
              <a:rPr>
                <a:latin typeface="Arial" panose="020B0604020202020204" pitchFamily="34" charset="0"/>
                <a:cs typeface="Times New Roman" panose="02020603050405020304" pitchFamily="18" charset="0"/>
              </a:rPr>
              <a:t> </a:t>
            </a:r>
            <a:r>
              <a:rPr i="1">
                <a:latin typeface="Arial" panose="020B0604020202020204" pitchFamily="34" charset="0"/>
                <a:cs typeface="Times New Roman" panose="02020603050405020304" pitchFamily="18" charset="0"/>
              </a:rPr>
              <a:t>branch-name</a:t>
            </a:r>
            <a:r>
              <a:rPr>
                <a:latin typeface="Arial" panose="020B0604020202020204" pitchFamily="34" charset="0"/>
                <a:cs typeface="Times New Roman" panose="02020603050405020304" pitchFamily="18" charset="0"/>
              </a:rPr>
              <a:t> = “</a:t>
            </a:r>
            <a:r>
              <a:rPr err="1">
                <a:latin typeface="Arial" panose="020B0604020202020204" pitchFamily="34" charset="0"/>
                <a:cs typeface="Times New Roman" panose="02020603050405020304" pitchFamily="18" charset="0"/>
              </a:rPr>
              <a:t>Perryridge</a:t>
            </a:r>
            <a:r>
              <a:rPr>
                <a:latin typeface="Arial" panose="020B0604020202020204" pitchFamily="34" charset="0"/>
                <a:cs typeface="Times New Roman" panose="02020603050405020304" pitchFamily="18" charset="0"/>
              </a:rPr>
              <a:t>”)</a:t>
            </a:r>
            <a:endParaRPr>
              <a:latin typeface="Arial" panose="020B0604020202020204" pitchFamily="34" charset="0"/>
            </a:endParaRPr>
          </a:p>
          <a:p>
            <a:pPr algn="just" eaLnBrk="0" hangingPunct="0"/>
            <a:r>
              <a:rPr b="1">
                <a:latin typeface="Arial" panose="020B0604020202020204" pitchFamily="34" charset="0"/>
                <a:cs typeface="Times New Roman" panose="02020603050405020304" pitchFamily="18" charset="0"/>
              </a:rPr>
              <a:t>minus</a:t>
            </a:r>
            <a:endParaRPr>
              <a:latin typeface="Arial" panose="020B0604020202020204" pitchFamily="34" charset="0"/>
            </a:endParaRPr>
          </a:p>
          <a:p>
            <a:pPr algn="just" eaLnBrk="0" hangingPunct="0"/>
            <a:r>
              <a:rPr>
                <a:latin typeface="Arial" panose="020B0604020202020204" pitchFamily="34" charset="0"/>
                <a:cs typeface="Times New Roman" panose="02020603050405020304" pitchFamily="18" charset="0"/>
              </a:rPr>
              <a:t>(</a:t>
            </a:r>
            <a:r>
              <a:rPr b="1">
                <a:latin typeface="Arial" panose="020B0604020202020204" pitchFamily="34" charset="0"/>
                <a:cs typeface="Times New Roman" panose="02020603050405020304" pitchFamily="18" charset="0"/>
              </a:rPr>
              <a:t>Select distinct</a:t>
            </a:r>
            <a:r>
              <a:rPr>
                <a:latin typeface="Arial" panose="020B0604020202020204" pitchFamily="34" charset="0"/>
                <a:cs typeface="Times New Roman" panose="02020603050405020304" pitchFamily="18" charset="0"/>
              </a:rPr>
              <a:t> </a:t>
            </a:r>
            <a:r>
              <a:rPr i="1">
                <a:latin typeface="Arial" panose="020B0604020202020204" pitchFamily="34" charset="0"/>
                <a:cs typeface="Times New Roman" panose="02020603050405020304" pitchFamily="18" charset="0"/>
              </a:rPr>
              <a:t>customer-name</a:t>
            </a:r>
            <a:endParaRPr>
              <a:latin typeface="Arial" panose="020B0604020202020204" pitchFamily="34" charset="0"/>
            </a:endParaRPr>
          </a:p>
          <a:p>
            <a:pPr algn="just" eaLnBrk="0" hangingPunct="0"/>
            <a:r>
              <a:rPr b="1">
                <a:latin typeface="Arial" panose="020B0604020202020204" pitchFamily="34" charset="0"/>
                <a:cs typeface="Times New Roman" panose="02020603050405020304" pitchFamily="18" charset="0"/>
              </a:rPr>
              <a:t>from </a:t>
            </a:r>
            <a:r>
              <a:rPr i="1">
                <a:latin typeface="Arial" panose="020B0604020202020204" pitchFamily="34" charset="0"/>
                <a:cs typeface="Times New Roman" panose="02020603050405020304" pitchFamily="18" charset="0"/>
              </a:rPr>
              <a:t>borrow</a:t>
            </a:r>
            <a:endParaRPr>
              <a:latin typeface="Arial" panose="020B0604020202020204" pitchFamily="34" charset="0"/>
            </a:endParaRPr>
          </a:p>
          <a:p>
            <a:pPr algn="just" eaLnBrk="0" hangingPunct="0"/>
            <a:r>
              <a:rPr b="1">
                <a:latin typeface="Arial" panose="020B0604020202020204" pitchFamily="34" charset="0"/>
                <a:cs typeface="Times New Roman" panose="02020603050405020304" pitchFamily="18" charset="0"/>
              </a:rPr>
              <a:t>where</a:t>
            </a:r>
            <a:r>
              <a:rPr>
                <a:latin typeface="Arial" panose="020B0604020202020204" pitchFamily="34" charset="0"/>
                <a:cs typeface="Times New Roman" panose="02020603050405020304" pitchFamily="18" charset="0"/>
              </a:rPr>
              <a:t> </a:t>
            </a:r>
            <a:r>
              <a:rPr i="1">
                <a:latin typeface="Arial" panose="020B0604020202020204" pitchFamily="34" charset="0"/>
                <a:cs typeface="Times New Roman" panose="02020603050405020304" pitchFamily="18" charset="0"/>
              </a:rPr>
              <a:t>branch-name</a:t>
            </a:r>
            <a:r>
              <a:rPr>
                <a:latin typeface="Arial" panose="020B0604020202020204" pitchFamily="34" charset="0"/>
                <a:cs typeface="Times New Roman" panose="02020603050405020304" pitchFamily="18" charset="0"/>
              </a:rPr>
              <a:t> = “</a:t>
            </a:r>
            <a:r>
              <a:rPr err="1">
                <a:latin typeface="Arial" panose="020B0604020202020204" pitchFamily="34" charset="0"/>
                <a:cs typeface="Times New Roman" panose="02020603050405020304" pitchFamily="18" charset="0"/>
              </a:rPr>
              <a:t>Perryridge</a:t>
            </a:r>
            <a:r>
              <a:rPr>
                <a:latin typeface="Arial" panose="020B0604020202020204" pitchFamily="34" charset="0"/>
                <a:cs typeface="Times New Roman" panose="02020603050405020304" pitchFamily="18" charset="0"/>
              </a:rPr>
              <a:t>”)</a:t>
            </a:r>
            <a:endParaRPr>
              <a:latin typeface="Arial" panose="020B0604020202020204" pitchFamily="34" charset="0"/>
              <a:ea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471042"/>
                                        </p:tgtEl>
                                        <p:attrNameLst>
                                          <p:attrName>style.visibility</p:attrName>
                                        </p:attrNameLst>
                                      </p:cBhvr>
                                      <p:to>
                                        <p:strVal val="visible"/>
                                      </p:to>
                                    </p:set>
                                    <p:anim calcmode="lin" valueType="num">
                                      <p:cBhvr>
                                        <p:cTn id="7" dur="500" fill="hold"/>
                                        <p:tgtEl>
                                          <p:spTgt spid="47104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71042"/>
                                        </p:tgtEl>
                                        <p:attrNameLst>
                                          <p:attrName>ppt_y</p:attrName>
                                        </p:attrNameLst>
                                      </p:cBhvr>
                                      <p:tavLst>
                                        <p:tav tm="0">
                                          <p:val>
                                            <p:strVal val="#ppt_y"/>
                                          </p:val>
                                        </p:tav>
                                        <p:tav tm="100000">
                                          <p:val>
                                            <p:strVal val="#ppt_y"/>
                                          </p:val>
                                        </p:tav>
                                      </p:tavLst>
                                    </p:anim>
                                    <p:anim calcmode="lin" valueType="num">
                                      <p:cBhvr>
                                        <p:cTn id="9" dur="500" fill="hold"/>
                                        <p:tgtEl>
                                          <p:spTgt spid="47104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7104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710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42"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2066" name="Persegi panjang 472065"/>
          <p:cNvSpPr/>
          <p:nvPr/>
        </p:nvSpPr>
        <p:spPr>
          <a:xfrm>
            <a:off x="990600" y="533400"/>
            <a:ext cx="4267200" cy="533400"/>
          </a:xfrm>
          <a:prstGeom prst="rect">
            <a:avLst/>
          </a:prstGeom>
        </p:spPr>
        <p:txBody>
          <a:bodyPr wrap="none" fromWordArt="1">
            <a:prstTxWarp prst="textPlain">
              <a:avLst>
                <a:gd name="adj" fmla="val 50000"/>
              </a:avLst>
            </a:prstTxWarp>
            <a:normAutofit/>
          </a:bodyPr>
          <a:p>
            <a:pPr algn="ctr"/>
            <a:r>
              <a:rPr lang="id-ID" altLang="en-US" sz="3600">
                <a:ln w="12700" cap="flat" cmpd="sng">
                  <a:solidFill>
                    <a:srgbClr val="FFFF00"/>
                  </a:solidFill>
                  <a:prstDash val="solid"/>
                  <a:headEnd type="none" w="med" len="med"/>
                  <a:tailEnd type="none" w="med" len="med"/>
                </a:ln>
                <a:solidFill>
                  <a:srgbClr val="FF0000"/>
                </a:solidFill>
                <a:effectLst>
                  <a:outerShdw dist="45791" dir="2021404" algn="ctr" rotWithShape="0">
                    <a:srgbClr val="9999FF"/>
                  </a:outerShdw>
                </a:effectLst>
                <a:latin typeface="Arial Black" panose="020B0A04020102020204" pitchFamily="34" charset="0"/>
                <a:ea typeface="Arial Black" panose="020B0A04020102020204" pitchFamily="34" charset="0"/>
              </a:rPr>
              <a:t>Predicate Dan Join</a:t>
            </a:r>
            <a:endParaRPr lang="id-ID" altLang="en-US" sz="3600">
              <a:ln w="12700" cap="flat" cmpd="sng">
                <a:solidFill>
                  <a:srgbClr val="FFFF00"/>
                </a:solidFill>
                <a:prstDash val="solid"/>
                <a:headEnd type="none" w="med" len="med"/>
                <a:tailEnd type="none" w="med" len="med"/>
              </a:ln>
              <a:solidFill>
                <a:srgbClr val="FF0000"/>
              </a:solidFill>
              <a:effectLst>
                <a:outerShdw dist="45791" dir="2021404" algn="ctr" rotWithShape="0">
                  <a:srgbClr val="9999FF"/>
                </a:outerShdw>
              </a:effectLst>
              <a:latin typeface="Arial Black" panose="020B0A04020102020204" pitchFamily="34" charset="0"/>
              <a:ea typeface="Arial Black" panose="020B0A04020102020204" pitchFamily="34" charset="0"/>
            </a:endParaRPr>
          </a:p>
        </p:txBody>
      </p:sp>
      <p:sp>
        <p:nvSpPr>
          <p:cNvPr id="472067" name="Persegi panjang 472066"/>
          <p:cNvSpPr/>
          <p:nvPr/>
        </p:nvSpPr>
        <p:spPr>
          <a:xfrm>
            <a:off x="533400" y="1327150"/>
            <a:ext cx="7723188" cy="1311275"/>
          </a:xfrm>
          <a:prstGeom prst="rect">
            <a:avLst/>
          </a:prstGeom>
          <a:noFill/>
          <a:ln w="9525">
            <a:noFill/>
          </a:ln>
        </p:spPr>
        <p:txBody>
          <a:bodyPr anchor="ctr" anchorCtr="0">
            <a:spAutoFit/>
          </a:bodyPr>
          <a:p>
            <a:pPr>
              <a:buAutoNum type="arabicPeriod"/>
            </a:pPr>
            <a:r>
              <a:rPr sz="2000" err="1">
                <a:latin typeface="Arial" panose="020B0604020202020204" pitchFamily="34" charset="0"/>
                <a:cs typeface="Times New Roman" panose="02020603050405020304" pitchFamily="18" charset="0"/>
              </a:rPr>
              <a:t>Bentuk</a:t>
            </a:r>
            <a:r>
              <a:rPr sz="2000">
                <a:latin typeface="Arial" panose="020B0604020202020204" pitchFamily="34" charset="0"/>
                <a:cs typeface="Times New Roman" panose="02020603050405020304" pitchFamily="18" charset="0"/>
              </a:rPr>
              <a:t> SQL</a:t>
            </a:r>
            <a:endParaRPr sz="2000">
              <a:latin typeface="Arial" panose="020B0604020202020204" pitchFamily="34" charset="0"/>
            </a:endParaRPr>
          </a:p>
          <a:p>
            <a:pPr eaLnBrk="0" hangingPunct="0">
              <a:buNone/>
            </a:pPr>
            <a:r>
              <a:rPr lang="id-ID" altLang="x-none" sz="2000" b="1" dirty="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Select distinct</a:t>
            </a:r>
            <a:r>
              <a:rPr sz="2000">
                <a:latin typeface="Arial" panose="020B0604020202020204" pitchFamily="34" charset="0"/>
                <a:cs typeface="Times New Roman" panose="02020603050405020304" pitchFamily="18" charset="0"/>
              </a:rPr>
              <a:t> </a:t>
            </a:r>
            <a:r>
              <a:rPr sz="2000" i="1" err="1">
                <a:latin typeface="Arial" panose="020B0604020202020204" pitchFamily="34" charset="0"/>
                <a:cs typeface="Times New Roman" panose="02020603050405020304" pitchFamily="18" charset="0"/>
              </a:rPr>
              <a:t>customer.customer-name,customer-city</a:t>
            </a:r>
            <a:endParaRPr sz="2000">
              <a:latin typeface="Arial" panose="020B0604020202020204" pitchFamily="34" charset="0"/>
            </a:endParaRPr>
          </a:p>
          <a:p>
            <a:pPr eaLnBrk="0" hangingPunct="0">
              <a:buNone/>
            </a:pPr>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from</a:t>
            </a:r>
            <a:r>
              <a:rPr sz="2000">
                <a:latin typeface="Arial" panose="020B0604020202020204" pitchFamily="34" charset="0"/>
                <a:cs typeface="Times New Roman" panose="02020603050405020304" pitchFamily="18" charset="0"/>
              </a:rPr>
              <a:t> </a:t>
            </a:r>
            <a:r>
              <a:rPr sz="2000" i="1" err="1">
                <a:latin typeface="Arial" panose="020B0604020202020204" pitchFamily="34" charset="0"/>
                <a:cs typeface="Times New Roman" panose="02020603050405020304" pitchFamily="18" charset="0"/>
              </a:rPr>
              <a:t>borrow,customer</a:t>
            </a:r>
            <a:endParaRPr sz="2000">
              <a:latin typeface="Arial" panose="020B0604020202020204" pitchFamily="34" charset="0"/>
            </a:endParaRPr>
          </a:p>
          <a:p>
            <a:pPr eaLnBrk="0" hangingPunct="0">
              <a:buNone/>
            </a:pPr>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where</a:t>
            </a:r>
            <a:r>
              <a:rPr sz="2000">
                <a:latin typeface="Arial" panose="020B0604020202020204" pitchFamily="34" charset="0"/>
                <a:cs typeface="Times New Roman" panose="02020603050405020304" pitchFamily="18" charset="0"/>
              </a:rPr>
              <a:t> </a:t>
            </a:r>
            <a:r>
              <a:rPr sz="2000" i="1" err="1">
                <a:latin typeface="Arial" panose="020B0604020202020204" pitchFamily="34" charset="0"/>
                <a:cs typeface="Times New Roman" panose="02020603050405020304" pitchFamily="18" charset="0"/>
              </a:rPr>
              <a:t>borrow.customer</a:t>
            </a:r>
            <a:r>
              <a:rPr sz="2000" i="1">
                <a:latin typeface="Arial" panose="020B0604020202020204" pitchFamily="34" charset="0"/>
                <a:cs typeface="Times New Roman" panose="02020603050405020304" pitchFamily="18" charset="0"/>
              </a:rPr>
              <a:t>-name</a:t>
            </a:r>
            <a:r>
              <a:rPr sz="2000">
                <a:latin typeface="Arial" panose="020B0604020202020204" pitchFamily="34" charset="0"/>
                <a:cs typeface="Times New Roman" panose="02020603050405020304" pitchFamily="18" charset="0"/>
              </a:rPr>
              <a:t> = </a:t>
            </a:r>
            <a:r>
              <a:rPr sz="2000" i="1" err="1">
                <a:latin typeface="Arial" panose="020B0604020202020204" pitchFamily="34" charset="0"/>
                <a:cs typeface="Times New Roman" panose="02020603050405020304" pitchFamily="18" charset="0"/>
              </a:rPr>
              <a:t>customer.customer</a:t>
            </a:r>
            <a:r>
              <a:rPr sz="2000" i="1">
                <a:latin typeface="Arial" panose="020B0604020202020204" pitchFamily="34" charset="0"/>
                <a:cs typeface="Times New Roman" panose="02020603050405020304" pitchFamily="18" charset="0"/>
              </a:rPr>
              <a:t>-city</a:t>
            </a:r>
            <a:endParaRPr sz="2000" i="1">
              <a:latin typeface="Arial" panose="020B0604020202020204" pitchFamily="34" charset="0"/>
              <a:ea typeface="Times New Roman" panose="02020603050405020304" pitchFamily="18" charset="0"/>
            </a:endParaRPr>
          </a:p>
        </p:txBody>
      </p:sp>
      <p:sp>
        <p:nvSpPr>
          <p:cNvPr id="472068" name="Persegi panjang 472067"/>
          <p:cNvSpPr/>
          <p:nvPr/>
        </p:nvSpPr>
        <p:spPr>
          <a:xfrm>
            <a:off x="533400" y="2787650"/>
            <a:ext cx="8134350" cy="1555750"/>
          </a:xfrm>
          <a:prstGeom prst="rect">
            <a:avLst/>
          </a:prstGeom>
          <a:noFill/>
          <a:ln w="9525">
            <a:noFill/>
          </a:ln>
        </p:spPr>
        <p:txBody>
          <a:bodyPr wrap="none" anchor="ctr" anchorCtr="0">
            <a:spAutoFit/>
          </a:bodyPr>
          <a:p>
            <a:r>
              <a:rPr lang="id-ID" altLang="x-none" sz="1600" dirty="0">
                <a:latin typeface="Arial" panose="020B0604020202020204" pitchFamily="34" charset="0"/>
                <a:cs typeface="Times New Roman" panose="02020603050405020304" pitchFamily="18" charset="0"/>
              </a:rPr>
              <a:t>2. </a:t>
            </a:r>
            <a:r>
              <a:rPr sz="1600">
                <a:latin typeface="Arial" panose="020B0604020202020204" pitchFamily="34" charset="0"/>
                <a:cs typeface="Times New Roman" panose="02020603050405020304" pitchFamily="18" charset="0"/>
              </a:rPr>
              <a:t>Predicate </a:t>
            </a:r>
            <a:r>
              <a:rPr sz="1600" err="1">
                <a:latin typeface="Arial" panose="020B0604020202020204" pitchFamily="34" charset="0"/>
                <a:cs typeface="Times New Roman" panose="02020603050405020304" pitchFamily="18" charset="0"/>
              </a:rPr>
              <a:t>pada</a:t>
            </a:r>
            <a:r>
              <a:rPr sz="1600">
                <a:latin typeface="Arial" panose="020B0604020202020204" pitchFamily="34" charset="0"/>
                <a:cs typeface="Times New Roman" panose="02020603050405020304" pitchFamily="18" charset="0"/>
              </a:rPr>
              <a:t> where clause </a:t>
            </a:r>
            <a:r>
              <a:rPr sz="1600" err="1">
                <a:latin typeface="Arial" panose="020B0604020202020204" pitchFamily="34" charset="0"/>
                <a:cs typeface="Times New Roman" panose="02020603050405020304" pitchFamily="18" charset="0"/>
              </a:rPr>
              <a:t>dapat</a:t>
            </a:r>
            <a:r>
              <a:rPr sz="1600">
                <a:latin typeface="Arial" panose="020B0604020202020204" pitchFamily="34" charset="0"/>
                <a:cs typeface="Times New Roman" panose="02020603050405020304" pitchFamily="18" charset="0"/>
              </a:rPr>
              <a:t> </a:t>
            </a:r>
            <a:r>
              <a:rPr sz="1600" err="1">
                <a:latin typeface="Arial" panose="020B0604020202020204" pitchFamily="34" charset="0"/>
                <a:cs typeface="Times New Roman" panose="02020603050405020304" pitchFamily="18" charset="0"/>
              </a:rPr>
              <a:t>diberikan</a:t>
            </a:r>
            <a:r>
              <a:rPr sz="1600">
                <a:latin typeface="Arial" panose="020B0604020202020204" pitchFamily="34" charset="0"/>
                <a:cs typeface="Times New Roman" panose="02020603050405020304" pitchFamily="18" charset="0"/>
              </a:rPr>
              <a:t> logical </a:t>
            </a:r>
            <a:r>
              <a:rPr sz="1600" err="1">
                <a:latin typeface="Arial" panose="020B0604020202020204" pitchFamily="34" charset="0"/>
                <a:cs typeface="Times New Roman" panose="02020603050405020304" pitchFamily="18" charset="0"/>
              </a:rPr>
              <a:t>conectivity</a:t>
            </a:r>
            <a:r>
              <a:rPr sz="1600">
                <a:latin typeface="Arial" panose="020B0604020202020204" pitchFamily="34" charset="0"/>
                <a:cs typeface="Times New Roman" panose="02020603050405020304" pitchFamily="18" charset="0"/>
              </a:rPr>
              <a:t> (</a:t>
            </a:r>
            <a:r>
              <a:rPr sz="1600" b="1">
                <a:latin typeface="Arial" panose="020B0604020202020204" pitchFamily="34" charset="0"/>
                <a:cs typeface="Times New Roman" panose="02020603050405020304" pitchFamily="18" charset="0"/>
              </a:rPr>
              <a:t>and</a:t>
            </a:r>
            <a:r>
              <a:rPr sz="1600">
                <a:latin typeface="Arial" panose="020B0604020202020204" pitchFamily="34" charset="0"/>
                <a:cs typeface="Times New Roman" panose="02020603050405020304" pitchFamily="18" charset="0"/>
              </a:rPr>
              <a:t>, </a:t>
            </a:r>
            <a:r>
              <a:rPr sz="1600" b="1">
                <a:latin typeface="Arial" panose="020B0604020202020204" pitchFamily="34" charset="0"/>
                <a:cs typeface="Times New Roman" panose="02020603050405020304" pitchFamily="18" charset="0"/>
              </a:rPr>
              <a:t>Or</a:t>
            </a:r>
            <a:r>
              <a:rPr sz="1600">
                <a:latin typeface="Arial" panose="020B0604020202020204" pitchFamily="34" charset="0"/>
                <a:cs typeface="Times New Roman" panose="02020603050405020304" pitchFamily="18" charset="0"/>
              </a:rPr>
              <a:t>, </a:t>
            </a:r>
            <a:r>
              <a:rPr sz="1600" b="1">
                <a:latin typeface="Arial" panose="020B0604020202020204" pitchFamily="34" charset="0"/>
                <a:cs typeface="Times New Roman" panose="02020603050405020304" pitchFamily="18" charset="0"/>
              </a:rPr>
              <a:t>Not</a:t>
            </a:r>
            <a:r>
              <a:rPr sz="1600">
                <a:latin typeface="Arial" panose="020B0604020202020204" pitchFamily="34" charset="0"/>
                <a:cs typeface="Times New Roman" panose="02020603050405020304" pitchFamily="18" charset="0"/>
              </a:rPr>
              <a:t>) </a:t>
            </a:r>
            <a:r>
              <a:rPr sz="1600" err="1">
                <a:latin typeface="Arial" panose="020B0604020202020204" pitchFamily="34" charset="0"/>
                <a:cs typeface="Times New Roman" panose="02020603050405020304" pitchFamily="18" charset="0"/>
              </a:rPr>
              <a:t>contoh</a:t>
            </a:r>
            <a:endParaRPr sz="1600">
              <a:latin typeface="Arial" panose="020B0604020202020204" pitchFamily="34" charset="0"/>
            </a:endParaRPr>
          </a:p>
          <a:p>
            <a:pPr eaLnBrk="0" hangingPunct="0"/>
            <a:r>
              <a:rPr sz="16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Select distinct</a:t>
            </a:r>
            <a:r>
              <a:rPr sz="2000">
                <a:latin typeface="Arial" panose="020B0604020202020204" pitchFamily="34" charset="0"/>
                <a:cs typeface="Times New Roman" panose="02020603050405020304" pitchFamily="18" charset="0"/>
              </a:rPr>
              <a:t> </a:t>
            </a:r>
            <a:r>
              <a:rPr sz="2000" i="1" err="1">
                <a:latin typeface="Arial" panose="020B0604020202020204" pitchFamily="34" charset="0"/>
                <a:cs typeface="Times New Roman" panose="02020603050405020304" pitchFamily="18" charset="0"/>
              </a:rPr>
              <a:t>customer.customer-name,customer-city</a:t>
            </a:r>
            <a:endParaRPr sz="2000">
              <a:latin typeface="Arial" panose="020B0604020202020204" pitchFamily="34" charset="0"/>
            </a:endParaRPr>
          </a:p>
          <a:p>
            <a:pPr eaLnBrk="0" hangingPunct="0"/>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from</a:t>
            </a:r>
            <a:r>
              <a:rPr sz="2000">
                <a:latin typeface="Arial" panose="020B0604020202020204" pitchFamily="34" charset="0"/>
                <a:cs typeface="Times New Roman" panose="02020603050405020304" pitchFamily="18" charset="0"/>
              </a:rPr>
              <a:t> </a:t>
            </a:r>
            <a:r>
              <a:rPr sz="2000" i="1" err="1">
                <a:latin typeface="Arial" panose="020B0604020202020204" pitchFamily="34" charset="0"/>
                <a:cs typeface="Times New Roman" panose="02020603050405020304" pitchFamily="18" charset="0"/>
              </a:rPr>
              <a:t>borrow,customer</a:t>
            </a:r>
            <a:endParaRPr sz="2000">
              <a:latin typeface="Arial" panose="020B0604020202020204" pitchFamily="34" charset="0"/>
            </a:endParaRPr>
          </a:p>
          <a:p>
            <a:pPr eaLnBrk="0" hangingPunct="0"/>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where</a:t>
            </a:r>
            <a:r>
              <a:rPr sz="2000">
                <a:latin typeface="Arial" panose="020B0604020202020204" pitchFamily="34" charset="0"/>
                <a:cs typeface="Times New Roman" panose="02020603050405020304" pitchFamily="18" charset="0"/>
              </a:rPr>
              <a:t> </a:t>
            </a:r>
            <a:r>
              <a:rPr sz="2000" i="1" err="1">
                <a:latin typeface="Arial" panose="020B0604020202020204" pitchFamily="34" charset="0"/>
                <a:cs typeface="Times New Roman" panose="02020603050405020304" pitchFamily="18" charset="0"/>
              </a:rPr>
              <a:t>borrow.customer</a:t>
            </a:r>
            <a:r>
              <a:rPr sz="2000" i="1">
                <a:latin typeface="Arial" panose="020B0604020202020204" pitchFamily="34" charset="0"/>
                <a:cs typeface="Times New Roman" panose="02020603050405020304" pitchFamily="18" charset="0"/>
              </a:rPr>
              <a:t>-name</a:t>
            </a:r>
            <a:r>
              <a:rPr sz="2000">
                <a:latin typeface="Arial" panose="020B0604020202020204" pitchFamily="34" charset="0"/>
                <a:cs typeface="Times New Roman" panose="02020603050405020304" pitchFamily="18" charset="0"/>
              </a:rPr>
              <a:t> = </a:t>
            </a:r>
            <a:r>
              <a:rPr sz="2000" i="1" err="1">
                <a:latin typeface="Arial" panose="020B0604020202020204" pitchFamily="34" charset="0"/>
                <a:cs typeface="Times New Roman" panose="02020603050405020304" pitchFamily="18" charset="0"/>
              </a:rPr>
              <a:t>customer.customer</a:t>
            </a:r>
            <a:r>
              <a:rPr sz="2000" i="1">
                <a:latin typeface="Arial" panose="020B0604020202020204" pitchFamily="34" charset="0"/>
                <a:cs typeface="Times New Roman" panose="02020603050405020304" pitchFamily="18" charset="0"/>
              </a:rPr>
              <a:t>-city</a:t>
            </a:r>
            <a:r>
              <a:rPr sz="2000" b="1">
                <a:latin typeface="Arial" panose="020B0604020202020204" pitchFamily="34" charset="0"/>
                <a:cs typeface="Times New Roman" panose="02020603050405020304" pitchFamily="18" charset="0"/>
              </a:rPr>
              <a:t> and</a:t>
            </a:r>
            <a:endParaRPr sz="2000">
              <a:latin typeface="Arial" panose="020B0604020202020204" pitchFamily="34" charset="0"/>
            </a:endParaRPr>
          </a:p>
          <a:p>
            <a:pPr eaLnBrk="0" hangingPunct="0"/>
            <a:r>
              <a:rPr sz="2000">
                <a:latin typeface="Arial" panose="020B0604020202020204" pitchFamily="34" charset="0"/>
                <a:cs typeface="Times New Roman" panose="02020603050405020304" pitchFamily="18" charset="0"/>
              </a:rPr>
              <a:t>	</a:t>
            </a:r>
            <a:r>
              <a:rPr lang="id-ID" altLang="x-none" sz="2000" dirty="0">
                <a:latin typeface="Arial" panose="020B0604020202020204" pitchFamily="34" charset="0"/>
                <a:cs typeface="Times New Roman" panose="02020603050405020304" pitchFamily="18" charset="0"/>
              </a:rPr>
              <a:t>	</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branch-name</a:t>
            </a:r>
            <a:r>
              <a:rPr sz="2000">
                <a:latin typeface="Arial" panose="020B0604020202020204" pitchFamily="34" charset="0"/>
                <a:cs typeface="Times New Roman" panose="02020603050405020304" pitchFamily="18" charset="0"/>
              </a:rPr>
              <a:t> = “</a:t>
            </a:r>
            <a:r>
              <a:rPr sz="2000" err="1">
                <a:latin typeface="Arial" panose="020B0604020202020204" pitchFamily="34" charset="0"/>
                <a:cs typeface="Times New Roman" panose="02020603050405020304" pitchFamily="18" charset="0"/>
              </a:rPr>
              <a:t>Perryridge</a:t>
            </a:r>
            <a:r>
              <a:rPr sz="2000">
                <a:latin typeface="Arial" panose="020B0604020202020204" pitchFamily="34" charset="0"/>
                <a:cs typeface="Times New Roman" panose="02020603050405020304" pitchFamily="18" charset="0"/>
              </a:rPr>
              <a:t>”</a:t>
            </a:r>
            <a:endParaRPr sz="2000">
              <a:latin typeface="Arial" panose="020B0604020202020204" pitchFamily="34" charset="0"/>
              <a:ea typeface="Times New Roman" panose="02020603050405020304" pitchFamily="18" charset="0"/>
            </a:endParaRPr>
          </a:p>
        </p:txBody>
      </p:sp>
      <p:sp>
        <p:nvSpPr>
          <p:cNvPr id="472069" name="Persegi panjang 472068"/>
          <p:cNvSpPr/>
          <p:nvPr/>
        </p:nvSpPr>
        <p:spPr>
          <a:xfrm>
            <a:off x="685800" y="4406900"/>
            <a:ext cx="7924800" cy="1495425"/>
          </a:xfrm>
          <a:prstGeom prst="rect">
            <a:avLst/>
          </a:prstGeom>
          <a:noFill/>
          <a:ln w="9525">
            <a:noFill/>
          </a:ln>
        </p:spPr>
        <p:txBody>
          <a:bodyPr anchor="ctr" anchorCtr="0">
            <a:spAutoFit/>
          </a:bodyPr>
          <a:p>
            <a:r>
              <a:rPr lang="id-ID" altLang="x-none" sz="1600" dirty="0">
                <a:latin typeface="Arial" panose="020B0604020202020204" pitchFamily="34" charset="0"/>
                <a:cs typeface="Times New Roman" panose="02020603050405020304" pitchFamily="18" charset="0"/>
              </a:rPr>
              <a:t>3. </a:t>
            </a:r>
            <a:r>
              <a:rPr sz="1600" err="1">
                <a:latin typeface="Arial" panose="020B0604020202020204" pitchFamily="34" charset="0"/>
                <a:cs typeface="Times New Roman" panose="02020603050405020304" pitchFamily="18" charset="0"/>
              </a:rPr>
              <a:t>Dalam</a:t>
            </a:r>
            <a:r>
              <a:rPr sz="1600">
                <a:latin typeface="Arial" panose="020B0604020202020204" pitchFamily="34" charset="0"/>
                <a:cs typeface="Times New Roman" panose="02020603050405020304" pitchFamily="18" charset="0"/>
              </a:rPr>
              <a:t> predicate </a:t>
            </a:r>
            <a:r>
              <a:rPr sz="1600" err="1">
                <a:latin typeface="Arial" panose="020B0604020202020204" pitchFamily="34" charset="0"/>
                <a:cs typeface="Times New Roman" panose="02020603050405020304" pitchFamily="18" charset="0"/>
              </a:rPr>
              <a:t>juga</a:t>
            </a:r>
            <a:r>
              <a:rPr sz="1600">
                <a:latin typeface="Arial" panose="020B0604020202020204" pitchFamily="34" charset="0"/>
                <a:cs typeface="Times New Roman" panose="02020603050405020304" pitchFamily="18" charset="0"/>
              </a:rPr>
              <a:t> </a:t>
            </a:r>
            <a:r>
              <a:rPr sz="1600" err="1">
                <a:latin typeface="Arial" panose="020B0604020202020204" pitchFamily="34" charset="0"/>
                <a:cs typeface="Times New Roman" panose="02020603050405020304" pitchFamily="18" charset="0"/>
              </a:rPr>
              <a:t>dapat</a:t>
            </a:r>
            <a:r>
              <a:rPr sz="1600">
                <a:latin typeface="Arial" panose="020B0604020202020204" pitchFamily="34" charset="0"/>
                <a:cs typeface="Times New Roman" panose="02020603050405020304" pitchFamily="18" charset="0"/>
              </a:rPr>
              <a:t> </a:t>
            </a:r>
            <a:r>
              <a:rPr sz="1600" err="1">
                <a:latin typeface="Arial" panose="020B0604020202020204" pitchFamily="34" charset="0"/>
                <a:cs typeface="Times New Roman" panose="02020603050405020304" pitchFamily="18" charset="0"/>
              </a:rPr>
              <a:t>berisi</a:t>
            </a:r>
            <a:r>
              <a:rPr sz="1600">
                <a:latin typeface="Arial" panose="020B0604020202020204" pitchFamily="34" charset="0"/>
                <a:cs typeface="Times New Roman" panose="02020603050405020304" pitchFamily="18" charset="0"/>
              </a:rPr>
              <a:t> </a:t>
            </a:r>
            <a:r>
              <a:rPr sz="1600" err="1">
                <a:latin typeface="Arial" panose="020B0604020202020204" pitchFamily="34" charset="0"/>
                <a:cs typeface="Times New Roman" panose="02020603050405020304" pitchFamily="18" charset="0"/>
              </a:rPr>
              <a:t>serangkaian</a:t>
            </a:r>
            <a:r>
              <a:rPr sz="1600">
                <a:latin typeface="Arial" panose="020B0604020202020204" pitchFamily="34" charset="0"/>
                <a:cs typeface="Times New Roman" panose="02020603050405020304" pitchFamily="18" charset="0"/>
              </a:rPr>
              <a:t> </a:t>
            </a:r>
            <a:r>
              <a:rPr sz="1600" err="1">
                <a:latin typeface="Arial" panose="020B0604020202020204" pitchFamily="34" charset="0"/>
                <a:cs typeface="Times New Roman" panose="02020603050405020304" pitchFamily="18" charset="0"/>
              </a:rPr>
              <a:t>operasi</a:t>
            </a:r>
            <a:r>
              <a:rPr sz="1600">
                <a:latin typeface="Arial" panose="020B0604020202020204" pitchFamily="34" charset="0"/>
                <a:cs typeface="Times New Roman" panose="02020603050405020304" pitchFamily="18" charset="0"/>
              </a:rPr>
              <a:t> </a:t>
            </a:r>
            <a:r>
              <a:rPr sz="1600" err="1">
                <a:latin typeface="Arial" panose="020B0604020202020204" pitchFamily="34" charset="0"/>
                <a:cs typeface="Times New Roman" panose="02020603050405020304" pitchFamily="18" charset="0"/>
              </a:rPr>
              <a:t>aritmatika</a:t>
            </a:r>
            <a:endParaRPr sz="1600">
              <a:latin typeface="Arial" panose="020B0604020202020204" pitchFamily="34" charset="0"/>
            </a:endParaRPr>
          </a:p>
          <a:p>
            <a:pPr eaLnBrk="0" hangingPunct="0"/>
            <a:r>
              <a:rPr lang="id-ID" altLang="x-none" sz="1600" dirty="0">
                <a:latin typeface="Arial" panose="020B0604020202020204" pitchFamily="34" charset="0"/>
                <a:cs typeface="Times New Roman" panose="02020603050405020304" pitchFamily="18" charset="0"/>
              </a:rPr>
              <a:t>     </a:t>
            </a:r>
            <a:r>
              <a:rPr sz="1600">
                <a:latin typeface="Arial" panose="020B0604020202020204" pitchFamily="34" charset="0"/>
                <a:cs typeface="Times New Roman" panose="02020603050405020304" pitchFamily="18" charset="0"/>
              </a:rPr>
              <a:t>SQL </a:t>
            </a:r>
            <a:r>
              <a:rPr sz="1600" err="1">
                <a:latin typeface="Arial" panose="020B0604020202020204" pitchFamily="34" charset="0"/>
                <a:cs typeface="Times New Roman" panose="02020603050405020304" pitchFamily="18" charset="0"/>
              </a:rPr>
              <a:t>terdapat</a:t>
            </a:r>
            <a:r>
              <a:rPr sz="1600">
                <a:latin typeface="Arial" panose="020B0604020202020204" pitchFamily="34" charset="0"/>
                <a:cs typeface="Times New Roman" panose="02020603050405020304" pitchFamily="18" charset="0"/>
              </a:rPr>
              <a:t> clause between, </a:t>
            </a:r>
            <a:r>
              <a:rPr sz="1600" err="1">
                <a:latin typeface="Arial" panose="020B0604020202020204" pitchFamily="34" charset="0"/>
                <a:cs typeface="Times New Roman" panose="02020603050405020304" pitchFamily="18" charset="0"/>
              </a:rPr>
              <a:t>contoh</a:t>
            </a:r>
            <a:endParaRPr sz="1600">
              <a:latin typeface="Arial" panose="020B0604020202020204" pitchFamily="34" charset="0"/>
            </a:endParaRPr>
          </a:p>
          <a:p>
            <a:pPr eaLnBrk="0" hangingPunct="0"/>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select</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account-number</a:t>
            </a:r>
            <a:endParaRPr sz="2000">
              <a:latin typeface="Arial" panose="020B0604020202020204" pitchFamily="34" charset="0"/>
            </a:endParaRPr>
          </a:p>
          <a:p>
            <a:pPr eaLnBrk="0" hangingPunct="0"/>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from</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deposit</a:t>
            </a:r>
            <a:endParaRPr sz="2000">
              <a:latin typeface="Arial" panose="020B0604020202020204" pitchFamily="34" charset="0"/>
            </a:endParaRPr>
          </a:p>
          <a:p>
            <a:pPr eaLnBrk="0" hangingPunct="0"/>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where</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balance</a:t>
            </a:r>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between</a:t>
            </a:r>
            <a:r>
              <a:rPr sz="2000">
                <a:latin typeface="Arial" panose="020B0604020202020204" pitchFamily="34" charset="0"/>
                <a:cs typeface="Times New Roman" panose="02020603050405020304" pitchFamily="18" charset="0"/>
              </a:rPr>
              <a:t> 90000 </a:t>
            </a:r>
            <a:r>
              <a:rPr sz="2000" b="1">
                <a:latin typeface="Arial" panose="020B0604020202020204" pitchFamily="34" charset="0"/>
                <a:cs typeface="Times New Roman" panose="02020603050405020304" pitchFamily="18" charset="0"/>
              </a:rPr>
              <a:t>and </a:t>
            </a:r>
            <a:r>
              <a:rPr sz="2000">
                <a:latin typeface="Arial" panose="020B0604020202020204" pitchFamily="34" charset="0"/>
                <a:cs typeface="Times New Roman" panose="02020603050405020304" pitchFamily="18" charset="0"/>
              </a:rPr>
              <a:t>100000</a:t>
            </a:r>
            <a:endParaRPr sz="2000">
              <a:latin typeface="Arial" panose="020B0604020202020204" pitchFamily="34" charset="0"/>
              <a:ea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472066"/>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41" presetClass="entr" presetSubtype="0" fill="hold" grpId="0" nodeType="clickEffect">
                                  <p:stCondLst>
                                    <p:cond delay="0"/>
                                  </p:stCondLst>
                                  <p:iterate type="lt">
                                    <p:tmPct val="10000"/>
                                  </p:iterate>
                                  <p:childTnLst>
                                    <p:set>
                                      <p:cBhvr>
                                        <p:cTn id="10" dur="1" fill="hold">
                                          <p:stCondLst>
                                            <p:cond delay="0"/>
                                          </p:stCondLst>
                                        </p:cTn>
                                        <p:tgtEl>
                                          <p:spTgt spid="472067"/>
                                        </p:tgtEl>
                                        <p:attrNameLst>
                                          <p:attrName>style.visibility</p:attrName>
                                        </p:attrNameLst>
                                      </p:cBhvr>
                                      <p:to>
                                        <p:strVal val="visible"/>
                                      </p:to>
                                    </p:set>
                                    <p:anim calcmode="lin" valueType="num">
                                      <p:cBhvr>
                                        <p:cTn id="11" dur="500" fill="hold"/>
                                        <p:tgtEl>
                                          <p:spTgt spid="47206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72067"/>
                                        </p:tgtEl>
                                        <p:attrNameLst>
                                          <p:attrName>ppt_y</p:attrName>
                                        </p:attrNameLst>
                                      </p:cBhvr>
                                      <p:tavLst>
                                        <p:tav tm="0">
                                          <p:val>
                                            <p:strVal val="#ppt_y"/>
                                          </p:val>
                                        </p:tav>
                                        <p:tav tm="100000">
                                          <p:val>
                                            <p:strVal val="#ppt_y"/>
                                          </p:val>
                                        </p:tav>
                                      </p:tavLst>
                                    </p:anim>
                                    <p:anim calcmode="lin" valueType="num">
                                      <p:cBhvr>
                                        <p:cTn id="13" dur="500" fill="hold"/>
                                        <p:tgtEl>
                                          <p:spTgt spid="47206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72067"/>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72067"/>
                                        </p:tgtEl>
                                      </p:cBhvr>
                                    </p:animEffect>
                                  </p:childTnLst>
                                </p:cTn>
                              </p:par>
                            </p:childTnLst>
                          </p:cTn>
                        </p:par>
                      </p:childTnLst>
                    </p:cTn>
                  </p:par>
                  <p:par>
                    <p:cTn id="16" fill="hold">
                      <p:stCondLst>
                        <p:cond delay="indefinite"/>
                      </p:stCondLst>
                      <p:childTnLst>
                        <p:par>
                          <p:cTn id="17" fill="hold">
                            <p:stCondLst>
                              <p:cond delay="0"/>
                            </p:stCondLst>
                            <p:childTnLst>
                              <p:par>
                                <p:cTn id="18" presetID="8" presetClass="emph" presetSubtype="0" fill="hold" grpId="0" nodeType="clickEffect">
                                  <p:stCondLst>
                                    <p:cond delay="0"/>
                                  </p:stCondLst>
                                  <p:childTnLst>
                                    <p:animRot by="21600000">
                                      <p:cBhvr>
                                        <p:cTn id="19" dur="2000" fill="hold"/>
                                        <p:tgtEl>
                                          <p:spTgt spid="472068"/>
                                        </p:tgtEl>
                                        <p:attrNameLst>
                                          <p:attrName>r</p:attrName>
                                        </p:attrNameLst>
                                      </p:cBhvr>
                                    </p:animRot>
                                  </p:childTnLst>
                                </p:cTn>
                              </p:par>
                            </p:childTnLst>
                          </p:cTn>
                        </p:par>
                      </p:childTnLst>
                    </p:cTn>
                  </p:par>
                  <p:par>
                    <p:cTn id="20" fill="hold">
                      <p:stCondLst>
                        <p:cond delay="indefinite"/>
                      </p:stCondLst>
                      <p:childTnLst>
                        <p:par>
                          <p:cTn id="21" fill="hold">
                            <p:stCondLst>
                              <p:cond delay="0"/>
                            </p:stCondLst>
                            <p:childTnLst>
                              <p:par>
                                <p:cTn id="22" presetID="41" presetClass="entr" presetSubtype="0" fill="hold" grpId="0" nodeType="clickEffect">
                                  <p:stCondLst>
                                    <p:cond delay="0"/>
                                  </p:stCondLst>
                                  <p:iterate type="lt">
                                    <p:tmPct val="10000"/>
                                  </p:iterate>
                                  <p:childTnLst>
                                    <p:set>
                                      <p:cBhvr>
                                        <p:cTn id="23" dur="1" fill="hold">
                                          <p:stCondLst>
                                            <p:cond delay="0"/>
                                          </p:stCondLst>
                                        </p:cTn>
                                        <p:tgtEl>
                                          <p:spTgt spid="472069"/>
                                        </p:tgtEl>
                                        <p:attrNameLst>
                                          <p:attrName>style.visibility</p:attrName>
                                        </p:attrNameLst>
                                      </p:cBhvr>
                                      <p:to>
                                        <p:strVal val="visible"/>
                                      </p:to>
                                    </p:set>
                                    <p:anim calcmode="lin" valueType="num">
                                      <p:cBhvr>
                                        <p:cTn id="24" dur="500" fill="hold"/>
                                        <p:tgtEl>
                                          <p:spTgt spid="472069"/>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472069"/>
                                        </p:tgtEl>
                                        <p:attrNameLst>
                                          <p:attrName>ppt_y</p:attrName>
                                        </p:attrNameLst>
                                      </p:cBhvr>
                                      <p:tavLst>
                                        <p:tav tm="0">
                                          <p:val>
                                            <p:strVal val="#ppt_y"/>
                                          </p:val>
                                        </p:tav>
                                        <p:tav tm="100000">
                                          <p:val>
                                            <p:strVal val="#ppt_y"/>
                                          </p:val>
                                        </p:tav>
                                      </p:tavLst>
                                    </p:anim>
                                    <p:anim calcmode="lin" valueType="num">
                                      <p:cBhvr>
                                        <p:cTn id="26" dur="500" fill="hold"/>
                                        <p:tgtEl>
                                          <p:spTgt spid="472069"/>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472069"/>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4720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2067" grpId="0"/>
      <p:bldP spid="472068" grpId="0"/>
      <p:bldP spid="472069"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3090" name="Persegi panjang 473089"/>
          <p:cNvSpPr/>
          <p:nvPr/>
        </p:nvSpPr>
        <p:spPr>
          <a:xfrm>
            <a:off x="762000" y="609600"/>
            <a:ext cx="7772400" cy="1493838"/>
          </a:xfrm>
          <a:prstGeom prst="rect">
            <a:avLst/>
          </a:prstGeom>
          <a:noFill/>
          <a:ln w="9525">
            <a:noFill/>
          </a:ln>
        </p:spPr>
        <p:txBody>
          <a:bodyPr anchor="ctr" anchorCtr="0">
            <a:spAutoFit/>
          </a:bodyPr>
          <a:p>
            <a:r>
              <a:rPr sz="3200">
                <a:latin typeface="Arial" panose="020B0604020202020204" pitchFamily="34" charset="0"/>
              </a:rPr>
              <a:t>   </a:t>
            </a:r>
            <a:r>
              <a:rPr sz="3200" err="1">
                <a:latin typeface="Arial" panose="020B0604020202020204" pitchFamily="34" charset="0"/>
                <a:cs typeface="Times New Roman" panose="02020603050405020304" pitchFamily="18" charset="0"/>
              </a:rPr>
              <a:t>dibanding</a:t>
            </a:r>
            <a:endParaRPr sz="3200">
              <a:latin typeface="Arial" panose="020B0604020202020204" pitchFamily="34" charset="0"/>
            </a:endParaRPr>
          </a:p>
          <a:p>
            <a:pPr eaLnBrk="0" hangingPunct="0"/>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select</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account-number</a:t>
            </a:r>
            <a:endParaRPr sz="2000">
              <a:latin typeface="Arial" panose="020B0604020202020204" pitchFamily="34" charset="0"/>
            </a:endParaRPr>
          </a:p>
          <a:p>
            <a:pPr eaLnBrk="0" hangingPunct="0"/>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from</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deposit</a:t>
            </a:r>
            <a:endParaRPr sz="2000">
              <a:latin typeface="Arial" panose="020B0604020202020204" pitchFamily="34" charset="0"/>
            </a:endParaRPr>
          </a:p>
          <a:p>
            <a:pPr eaLnBrk="0" hangingPunct="0"/>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where</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balance</a:t>
            </a:r>
            <a:r>
              <a:rPr sz="2000">
                <a:latin typeface="Arial" panose="020B0604020202020204" pitchFamily="34" charset="0"/>
                <a:cs typeface="Times New Roman" panose="02020603050405020304" pitchFamily="18" charset="0"/>
              </a:rPr>
              <a:t> </a:t>
            </a:r>
            <a:r>
              <a:rPr sz="2000">
                <a:cs typeface="Times New Roman" panose="02020603050405020304" pitchFamily="18" charset="0"/>
                <a:sym typeface="Symbol" panose="05050102010706020507" pitchFamily="18" charset="2"/>
              </a:rPr>
              <a:t></a:t>
            </a:r>
            <a:r>
              <a:rPr sz="2000">
                <a:latin typeface="Arial" panose="020B0604020202020204" pitchFamily="34" charset="0"/>
                <a:cs typeface="Times New Roman" panose="02020603050405020304" pitchFamily="18" charset="0"/>
              </a:rPr>
              <a:t> 10000 </a:t>
            </a:r>
            <a:r>
              <a:rPr sz="2000" b="1">
                <a:cs typeface="Times New Roman" panose="02020603050405020304" pitchFamily="18" charset="0"/>
                <a:sym typeface="Symbol" panose="05050102010706020507" pitchFamily="18" charset="2"/>
              </a:rPr>
              <a:t>and</a:t>
            </a:r>
            <a:r>
              <a:rPr sz="2000">
                <a:cs typeface="Times New Roman" panose="02020603050405020304" pitchFamily="18" charset="0"/>
                <a:sym typeface="Symbol" panose="05050102010706020507" pitchFamily="18" charset="2"/>
              </a:rPr>
              <a:t> </a:t>
            </a:r>
            <a:r>
              <a:rPr sz="2000" i="1">
                <a:cs typeface="Times New Roman" panose="02020603050405020304" pitchFamily="18" charset="0"/>
                <a:sym typeface="Symbol" panose="05050102010706020507" pitchFamily="18" charset="2"/>
              </a:rPr>
              <a:t>balance</a:t>
            </a:r>
            <a:r>
              <a:rPr sz="2000">
                <a:cs typeface="Times New Roman" panose="02020603050405020304" pitchFamily="18" charset="0"/>
                <a:sym typeface="Symbol" panose="05050102010706020507" pitchFamily="18" charset="2"/>
              </a:rPr>
              <a:t> </a:t>
            </a:r>
            <a:r>
              <a:rPr sz="2000">
                <a:latin typeface="Arial" panose="020B0604020202020204" pitchFamily="34" charset="0"/>
                <a:cs typeface="Times New Roman" panose="02020603050405020304" pitchFamily="18" charset="0"/>
              </a:rPr>
              <a:t> 90000</a:t>
            </a:r>
            <a:r>
              <a:rPr sz="2000">
                <a:latin typeface="Arial" panose="020B0604020202020204" pitchFamily="34" charset="0"/>
              </a:rPr>
              <a:t> </a:t>
            </a:r>
            <a:endParaRPr sz="2000">
              <a:latin typeface="Arial" panose="020B0604020202020204" pitchFamily="34" charset="0"/>
            </a:endParaRPr>
          </a:p>
        </p:txBody>
      </p:sp>
      <p:sp>
        <p:nvSpPr>
          <p:cNvPr id="473091" name="Persegi panjang 473090"/>
          <p:cNvSpPr/>
          <p:nvPr/>
        </p:nvSpPr>
        <p:spPr>
          <a:xfrm>
            <a:off x="533400" y="2362200"/>
            <a:ext cx="8186738" cy="1616075"/>
          </a:xfrm>
          <a:prstGeom prst="rect">
            <a:avLst/>
          </a:prstGeom>
          <a:noFill/>
          <a:ln w="9525">
            <a:noFill/>
          </a:ln>
        </p:spPr>
        <p:txBody>
          <a:bodyPr anchor="ctr" anchorCtr="0">
            <a:spAutoFit/>
          </a:bodyPr>
          <a:p>
            <a:pPr marL="361950" indent="-361950">
              <a:buAutoNum type="arabicPeriod"/>
            </a:pPr>
            <a:r>
              <a:rPr sz="2000">
                <a:latin typeface="Arial" panose="020B0604020202020204" pitchFamily="34" charset="0"/>
                <a:cs typeface="Times New Roman" panose="02020603050405020304" pitchFamily="18" charset="0"/>
              </a:rPr>
              <a:t>SQL </a:t>
            </a:r>
            <a:r>
              <a:rPr sz="2000" err="1">
                <a:latin typeface="Arial" panose="020B0604020202020204" pitchFamily="34" charset="0"/>
                <a:cs typeface="Times New Roman" panose="02020603050405020304" pitchFamily="18" charset="0"/>
              </a:rPr>
              <a:t>juga</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menyertakan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suatu</a:t>
            </a:r>
            <a:r>
              <a:rPr sz="2000">
                <a:latin typeface="Arial" panose="020B0604020202020204" pitchFamily="34" charset="0"/>
                <a:cs typeface="Times New Roman" panose="02020603050405020304" pitchFamily="18" charset="0"/>
              </a:rPr>
              <a:t> operator “</a:t>
            </a:r>
            <a:r>
              <a:rPr sz="2000" i="1">
                <a:latin typeface="Arial" panose="020B0604020202020204" pitchFamily="34" charset="0"/>
                <a:cs typeface="Times New Roman" panose="02020603050405020304" pitchFamily="18" charset="0"/>
              </a:rPr>
              <a:t>string-matching</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untuk</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perbandingan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pada</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character-string</a:t>
            </a:r>
            <a:endParaRPr sz="2000">
              <a:latin typeface="Arial" panose="020B0604020202020204" pitchFamily="34" charset="0"/>
            </a:endParaRPr>
          </a:p>
          <a:p>
            <a:pPr marL="361950" indent="-361950" eaLnBrk="0" hangingPunct="0">
              <a:buAutoNum type="arabicPeriod"/>
            </a:pPr>
            <a:r>
              <a:rPr sz="2000" err="1">
                <a:latin typeface="Arial" panose="020B0604020202020204" pitchFamily="34" charset="0"/>
                <a:cs typeface="Times New Roman" panose="02020603050405020304" pitchFamily="18" charset="0"/>
              </a:rPr>
              <a:t>Pola</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dijelaskan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dengan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menggunakan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dua</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karakter</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khusus</a:t>
            </a:r>
            <a:endParaRPr lang="id-ID" altLang="x-none" sz="2000" dirty="0">
              <a:latin typeface="Arial" panose="020B0604020202020204" pitchFamily="34" charset="0"/>
              <a:cs typeface="Times New Roman" panose="02020603050405020304" pitchFamily="18" charset="0"/>
            </a:endParaRPr>
          </a:p>
          <a:p>
            <a:pPr marL="361950" indent="-361950" eaLnBrk="0" hangingPunct="0">
              <a:buAutoNum type="arabicPeriod"/>
            </a:pPr>
            <a:r>
              <a:rPr sz="2000">
                <a:latin typeface="Arial" panose="020B0604020202020204" pitchFamily="34" charset="0"/>
                <a:cs typeface="Times New Roman" panose="02020603050405020304" pitchFamily="18" charset="0"/>
              </a:rPr>
              <a:t>percent ( % ), % </a:t>
            </a:r>
            <a:r>
              <a:rPr sz="2000" err="1">
                <a:latin typeface="Arial" panose="020B0604020202020204" pitchFamily="34" charset="0"/>
                <a:cs typeface="Times New Roman" panose="02020603050405020304" pitchFamily="18" charset="0"/>
              </a:rPr>
              <a:t>digunakan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untuk</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mencocokan</a:t>
            </a:r>
            <a:r>
              <a:rPr sz="2000">
                <a:latin typeface="Arial" panose="020B0604020202020204" pitchFamily="34" charset="0"/>
                <a:cs typeface="Times New Roman" panose="02020603050405020304" pitchFamily="18" charset="0"/>
              </a:rPr>
              <a:t> substring </a:t>
            </a:r>
            <a:r>
              <a:rPr sz="2000" err="1">
                <a:latin typeface="Arial" panose="020B0604020202020204" pitchFamily="34" charset="0"/>
                <a:cs typeface="Times New Roman" panose="02020603050405020304" pitchFamily="18" charset="0"/>
              </a:rPr>
              <a:t>tertentu</a:t>
            </a:r>
            <a:r>
              <a:rPr lang="id-ID" altLang="x-none" sz="2000" dirty="0">
                <a:latin typeface="Arial" panose="020B0604020202020204" pitchFamily="34" charset="0"/>
                <a:cs typeface="Times New Roman" panose="02020603050405020304" pitchFamily="18" charset="0"/>
              </a:rPr>
              <a:t> </a:t>
            </a:r>
            <a:endParaRPr lang="id-ID" altLang="x-none" sz="2000" dirty="0">
              <a:latin typeface="Arial" panose="020B0604020202020204" pitchFamily="34" charset="0"/>
              <a:cs typeface="Times New Roman" panose="02020603050405020304" pitchFamily="18" charset="0"/>
            </a:endParaRPr>
          </a:p>
          <a:p>
            <a:pPr marL="361950" indent="-361950" eaLnBrk="0" hangingPunct="0">
              <a:buAutoNum type="arabicPeriod"/>
            </a:pPr>
            <a:r>
              <a:rPr sz="2000">
                <a:latin typeface="Arial" panose="020B0604020202020204" pitchFamily="34" charset="0"/>
                <a:cs typeface="Times New Roman" panose="02020603050405020304" pitchFamily="18" charset="0"/>
              </a:rPr>
              <a:t>underscore ( _ ), _ </a:t>
            </a:r>
            <a:r>
              <a:rPr sz="2000" err="1">
                <a:latin typeface="Arial" panose="020B0604020202020204" pitchFamily="34" charset="0"/>
                <a:cs typeface="Times New Roman" panose="02020603050405020304" pitchFamily="18" charset="0"/>
              </a:rPr>
              <a:t>digunakan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untuk</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mencocokan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karakter</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tertentu</a:t>
            </a:r>
            <a:endParaRPr sz="2000">
              <a:latin typeface="Arial" panose="020B0604020202020204" pitchFamily="34" charset="0"/>
              <a:ea typeface="Times New Roman" panose="02020603050405020304" pitchFamily="18"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4114" name="Persegi panjang 474113"/>
          <p:cNvSpPr/>
          <p:nvPr/>
        </p:nvSpPr>
        <p:spPr>
          <a:xfrm>
            <a:off x="685800" y="825500"/>
            <a:ext cx="8077200" cy="2530475"/>
          </a:xfrm>
          <a:prstGeom prst="rect">
            <a:avLst/>
          </a:prstGeom>
          <a:noFill/>
          <a:ln w="9525">
            <a:noFill/>
          </a:ln>
        </p:spPr>
        <p:txBody>
          <a:bodyPr anchor="ctr" anchorCtr="0">
            <a:spAutoFit/>
          </a:bodyPr>
          <a:p>
            <a:pPr marL="276225" indent="-276225">
              <a:buNone/>
            </a:pPr>
            <a:r>
              <a:rPr sz="2000" err="1">
                <a:latin typeface="Arial" panose="020B0604020202020204" pitchFamily="34" charset="0"/>
                <a:cs typeface="Times New Roman" panose="02020603050405020304" pitchFamily="18" charset="0"/>
              </a:rPr>
              <a:t>Contoh</a:t>
            </a:r>
            <a:endParaRPr sz="2000">
              <a:latin typeface="Arial" panose="020B0604020202020204" pitchFamily="34" charset="0"/>
            </a:endParaRPr>
          </a:p>
          <a:p>
            <a:pPr marL="276225" indent="-276225" eaLnBrk="0" hangingPunct="0">
              <a:buAutoNum type="arabicPeriod"/>
            </a:pPr>
            <a:r>
              <a:rPr sz="2000">
                <a:latin typeface="Arial" panose="020B0604020202020204" pitchFamily="34" charset="0"/>
                <a:cs typeface="Times New Roman" panose="02020603050405020304" pitchFamily="18" charset="0"/>
              </a:rPr>
              <a:t>“Perry%” </a:t>
            </a:r>
            <a:r>
              <a:rPr sz="2000" err="1">
                <a:latin typeface="Arial" panose="020B0604020202020204" pitchFamily="34" charset="0"/>
                <a:cs typeface="Times New Roman" panose="02020603050405020304" pitchFamily="18" charset="0"/>
              </a:rPr>
              <a:t>maka</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akan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mencocokkan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dengan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semua</a:t>
            </a:r>
            <a:r>
              <a:rPr sz="2000">
                <a:latin typeface="Arial" panose="020B0604020202020204" pitchFamily="34" charset="0"/>
                <a:cs typeface="Times New Roman" panose="02020603050405020304" pitchFamily="18" charset="0"/>
              </a:rPr>
              <a:t> string yang </a:t>
            </a:r>
            <a:r>
              <a:rPr sz="2000" err="1">
                <a:latin typeface="Arial" panose="020B0604020202020204" pitchFamily="34" charset="0"/>
                <a:cs typeface="Times New Roman" panose="02020603050405020304" pitchFamily="18" charset="0"/>
              </a:rPr>
              <a:t>memiliki</a:t>
            </a:r>
            <a:r>
              <a:rPr sz="2000">
                <a:latin typeface="Arial" panose="020B0604020202020204" pitchFamily="34" charset="0"/>
                <a:cs typeface="Times New Roman" panose="02020603050405020304" pitchFamily="18" charset="0"/>
              </a:rPr>
              <a:t> substring </a:t>
            </a:r>
            <a:r>
              <a:rPr sz="2000" err="1">
                <a:latin typeface="Arial" panose="020B0604020202020204" pitchFamily="34" charset="0"/>
                <a:cs typeface="Times New Roman" panose="02020603050405020304" pitchFamily="18" charset="0"/>
              </a:rPr>
              <a:t>depan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adalah</a:t>
            </a:r>
            <a:r>
              <a:rPr sz="2000">
                <a:latin typeface="Arial" panose="020B0604020202020204" pitchFamily="34" charset="0"/>
                <a:cs typeface="Times New Roman" panose="02020603050405020304" pitchFamily="18" charset="0"/>
              </a:rPr>
              <a:t> “Perry”, </a:t>
            </a:r>
            <a:r>
              <a:rPr sz="2000" err="1">
                <a:latin typeface="Arial" panose="020B0604020202020204" pitchFamily="34" charset="0"/>
                <a:cs typeface="Times New Roman" panose="02020603050405020304" pitchFamily="18" charset="0"/>
              </a:rPr>
              <a:t>seperti</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Perryridge</a:t>
            </a:r>
            <a:r>
              <a:rPr sz="2000">
                <a:latin typeface="Arial" panose="020B0604020202020204" pitchFamily="34" charset="0"/>
                <a:cs typeface="Times New Roman" panose="02020603050405020304" pitchFamily="18" charset="0"/>
              </a:rPr>
              <a:t>”</a:t>
            </a:r>
            <a:endParaRPr sz="2000">
              <a:latin typeface="Arial" panose="020B0604020202020204" pitchFamily="34" charset="0"/>
            </a:endParaRPr>
          </a:p>
          <a:p>
            <a:pPr marL="276225" indent="-276225" eaLnBrk="0" hangingPunct="0">
              <a:buAutoNum type="arabicPeriod"/>
            </a:pPr>
            <a:r>
              <a:rPr sz="2000">
                <a:latin typeface="Arial" panose="020B0604020202020204" pitchFamily="34" charset="0"/>
                <a:cs typeface="Times New Roman" panose="02020603050405020304" pitchFamily="18" charset="0"/>
              </a:rPr>
              <a:t>“%</a:t>
            </a:r>
            <a:r>
              <a:rPr sz="2000" err="1">
                <a:latin typeface="Arial" panose="020B0604020202020204" pitchFamily="34" charset="0"/>
                <a:cs typeface="Times New Roman" panose="02020603050405020304" pitchFamily="18" charset="0"/>
              </a:rPr>
              <a:t>idge</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maka</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akan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mencocokan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dengan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semua</a:t>
            </a:r>
            <a:r>
              <a:rPr sz="2000">
                <a:latin typeface="Arial" panose="020B0604020202020204" pitchFamily="34" charset="0"/>
                <a:cs typeface="Times New Roman" panose="02020603050405020304" pitchFamily="18" charset="0"/>
              </a:rPr>
              <a:t> string yang </a:t>
            </a:r>
            <a:r>
              <a:rPr sz="2000" err="1">
                <a:latin typeface="Arial" panose="020B0604020202020204" pitchFamily="34" charset="0"/>
                <a:cs typeface="Times New Roman" panose="02020603050405020304" pitchFamily="18" charset="0"/>
              </a:rPr>
              <a:t>memiliki</a:t>
            </a:r>
            <a:r>
              <a:rPr sz="2000">
                <a:latin typeface="Arial" panose="020B0604020202020204" pitchFamily="34" charset="0"/>
                <a:cs typeface="Times New Roman" panose="02020603050405020304" pitchFamily="18" charset="0"/>
              </a:rPr>
              <a:t> substring “</a:t>
            </a:r>
            <a:r>
              <a:rPr sz="2000" err="1">
                <a:latin typeface="Arial" panose="020B0604020202020204" pitchFamily="34" charset="0"/>
                <a:cs typeface="Times New Roman" panose="02020603050405020304" pitchFamily="18" charset="0"/>
              </a:rPr>
              <a:t>idge</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di</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tengah-tengah</a:t>
            </a:r>
            <a:r>
              <a:rPr sz="2000">
                <a:latin typeface="Arial" panose="020B0604020202020204" pitchFamily="34" charset="0"/>
                <a:cs typeface="Times New Roman" panose="02020603050405020304" pitchFamily="18" charset="0"/>
              </a:rPr>
              <a:t> string </a:t>
            </a:r>
            <a:r>
              <a:rPr sz="2000" err="1">
                <a:latin typeface="Arial" panose="020B0604020202020204" pitchFamily="34" charset="0"/>
                <a:cs typeface="Times New Roman" panose="02020603050405020304" pitchFamily="18" charset="0"/>
              </a:rPr>
              <a:t>tersebut</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seperti</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Perryridge</a:t>
            </a:r>
            <a:r>
              <a:rPr sz="2000">
                <a:latin typeface="Arial" panose="020B0604020202020204" pitchFamily="34" charset="0"/>
                <a:cs typeface="Times New Roman" panose="02020603050405020304" pitchFamily="18" charset="0"/>
              </a:rPr>
              <a:t>”, “Rock Ridge”,  “Ridgeway”</a:t>
            </a:r>
            <a:endParaRPr sz="2000">
              <a:latin typeface="Arial" panose="020B0604020202020204" pitchFamily="34" charset="0"/>
            </a:endParaRPr>
          </a:p>
          <a:p>
            <a:pPr marL="276225" indent="-276225" eaLnBrk="0" hangingPunct="0">
              <a:buAutoNum type="arabicPeriod"/>
            </a:pPr>
            <a:r>
              <a:rPr sz="2000">
                <a:latin typeface="Arial" panose="020B0604020202020204" pitchFamily="34" charset="0"/>
                <a:cs typeface="Times New Roman" panose="02020603050405020304" pitchFamily="18" charset="0"/>
              </a:rPr>
              <a:t>“_ _ _” </a:t>
            </a:r>
            <a:r>
              <a:rPr sz="2000" err="1">
                <a:latin typeface="Arial" panose="020B0604020202020204" pitchFamily="34" charset="0"/>
                <a:cs typeface="Times New Roman" panose="02020603050405020304" pitchFamily="18" charset="0"/>
              </a:rPr>
              <a:t>memcocokan</a:t>
            </a:r>
            <a:r>
              <a:rPr sz="2000">
                <a:latin typeface="Arial" panose="020B0604020202020204" pitchFamily="34" charset="0"/>
                <a:cs typeface="Times New Roman" panose="02020603050405020304" pitchFamily="18" charset="0"/>
              </a:rPr>
              <a:t> string </a:t>
            </a:r>
            <a:r>
              <a:rPr sz="2000" err="1">
                <a:latin typeface="Arial" panose="020B0604020202020204" pitchFamily="34" charset="0"/>
                <a:cs typeface="Times New Roman" panose="02020603050405020304" pitchFamily="18" charset="0"/>
              </a:rPr>
              <a:t>apa</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saja</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dengan</a:t>
            </a:r>
            <a:r>
              <a:rPr sz="2000">
                <a:latin typeface="Arial" panose="020B0604020202020204" pitchFamily="34" charset="0"/>
                <a:cs typeface="Times New Roman" panose="02020603050405020304" pitchFamily="18" charset="0"/>
              </a:rPr>
              <a:t> 3 </a:t>
            </a:r>
            <a:r>
              <a:rPr sz="2000" err="1">
                <a:latin typeface="Arial" panose="020B0604020202020204" pitchFamily="34" charset="0"/>
                <a:cs typeface="Times New Roman" panose="02020603050405020304" pitchFamily="18" charset="0"/>
              </a:rPr>
              <a:t>karakter</a:t>
            </a:r>
            <a:endParaRPr sz="2000">
              <a:latin typeface="Arial" panose="020B0604020202020204" pitchFamily="34" charset="0"/>
            </a:endParaRPr>
          </a:p>
          <a:p>
            <a:pPr marL="276225" indent="-276225" eaLnBrk="0" hangingPunct="0">
              <a:buAutoNum type="arabicPeriod"/>
            </a:pPr>
            <a:r>
              <a:rPr sz="2000">
                <a:latin typeface="Arial" panose="020B0604020202020204" pitchFamily="34" charset="0"/>
                <a:cs typeface="Times New Roman" panose="02020603050405020304" pitchFamily="18" charset="0"/>
              </a:rPr>
              <a:t>“_ _ _%” </a:t>
            </a:r>
            <a:r>
              <a:rPr sz="2000" err="1">
                <a:latin typeface="Arial" panose="020B0604020202020204" pitchFamily="34" charset="0"/>
                <a:cs typeface="Times New Roman" panose="02020603050405020304" pitchFamily="18" charset="0"/>
              </a:rPr>
              <a:t>mencocokan</a:t>
            </a:r>
            <a:r>
              <a:rPr sz="2000">
                <a:latin typeface="Arial" panose="020B0604020202020204" pitchFamily="34" charset="0"/>
                <a:cs typeface="Times New Roman" panose="02020603050405020304" pitchFamily="18" charset="0"/>
              </a:rPr>
              <a:t> string </a:t>
            </a:r>
            <a:r>
              <a:rPr sz="2000" err="1">
                <a:latin typeface="Arial" panose="020B0604020202020204" pitchFamily="34" charset="0"/>
                <a:cs typeface="Times New Roman" panose="02020603050405020304" pitchFamily="18" charset="0"/>
              </a:rPr>
              <a:t>dengan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setidak-tidaknya</a:t>
            </a:r>
            <a:r>
              <a:rPr sz="2000">
                <a:latin typeface="Arial" panose="020B0604020202020204" pitchFamily="34" charset="0"/>
                <a:cs typeface="Times New Roman" panose="02020603050405020304" pitchFamily="18" charset="0"/>
              </a:rPr>
              <a:t> 3 </a:t>
            </a:r>
            <a:r>
              <a:rPr sz="2000" err="1">
                <a:latin typeface="Arial" panose="020B0604020202020204" pitchFamily="34" charset="0"/>
                <a:cs typeface="Times New Roman" panose="02020603050405020304" pitchFamily="18" charset="0"/>
              </a:rPr>
              <a:t>karakter</a:t>
            </a:r>
            <a:endParaRPr sz="2000">
              <a:latin typeface="Arial" panose="020B0604020202020204" pitchFamily="34" charset="0"/>
              <a:ea typeface="Times New Roman" panose="02020603050405020304" pitchFamily="18" charset="0"/>
            </a:endParaRPr>
          </a:p>
        </p:txBody>
      </p:sp>
      <p:sp>
        <p:nvSpPr>
          <p:cNvPr id="474115" name="Persegi panjang 474114"/>
          <p:cNvSpPr/>
          <p:nvPr/>
        </p:nvSpPr>
        <p:spPr>
          <a:xfrm>
            <a:off x="533400" y="3581400"/>
            <a:ext cx="8001000" cy="1800225"/>
          </a:xfrm>
          <a:prstGeom prst="rect">
            <a:avLst/>
          </a:prstGeom>
          <a:noFill/>
          <a:ln w="9525">
            <a:noFill/>
          </a:ln>
        </p:spPr>
        <p:txBody>
          <a:bodyPr anchor="ctr" anchorCtr="0">
            <a:spAutoFit/>
          </a:bodyPr>
          <a:p>
            <a:r>
              <a:rPr sz="2800" err="1">
                <a:latin typeface="Arial" panose="020B0604020202020204" pitchFamily="34" charset="0"/>
                <a:cs typeface="Times New Roman" panose="02020603050405020304" pitchFamily="18" charset="0"/>
              </a:rPr>
              <a:t>Contoh</a:t>
            </a:r>
            <a:r>
              <a:rPr sz="2800">
                <a:latin typeface="Arial" panose="020B0604020202020204" pitchFamily="34" charset="0"/>
                <a:cs typeface="Times New Roman" panose="02020603050405020304" pitchFamily="18" charset="0"/>
              </a:rPr>
              <a:t> </a:t>
            </a:r>
            <a:r>
              <a:rPr sz="2800" err="1">
                <a:latin typeface="Arial" panose="020B0604020202020204" pitchFamily="34" charset="0"/>
                <a:cs typeface="Times New Roman" panose="02020603050405020304" pitchFamily="18" charset="0"/>
              </a:rPr>
              <a:t>pada</a:t>
            </a:r>
            <a:r>
              <a:rPr sz="2800">
                <a:latin typeface="Arial" panose="020B0604020202020204" pitchFamily="34" charset="0"/>
                <a:cs typeface="Times New Roman" panose="02020603050405020304" pitchFamily="18" charset="0"/>
              </a:rPr>
              <a:t> SQL</a:t>
            </a:r>
            <a:endParaRPr sz="2800">
              <a:latin typeface="Arial" panose="020B0604020202020204" pitchFamily="34" charset="0"/>
            </a:endParaRPr>
          </a:p>
          <a:p>
            <a:pPr eaLnBrk="0" hangingPunct="0"/>
            <a:r>
              <a:rPr sz="2800">
                <a:latin typeface="Arial" panose="020B0604020202020204" pitchFamily="34" charset="0"/>
                <a:cs typeface="Times New Roman" panose="02020603050405020304" pitchFamily="18" charset="0"/>
              </a:rPr>
              <a:t>	</a:t>
            </a:r>
            <a:r>
              <a:rPr sz="2800" b="1">
                <a:latin typeface="Arial" panose="020B0604020202020204" pitchFamily="34" charset="0"/>
                <a:cs typeface="Times New Roman" panose="02020603050405020304" pitchFamily="18" charset="0"/>
              </a:rPr>
              <a:t>Select</a:t>
            </a:r>
            <a:r>
              <a:rPr sz="2800">
                <a:latin typeface="Arial" panose="020B0604020202020204" pitchFamily="34" charset="0"/>
                <a:cs typeface="Times New Roman" panose="02020603050405020304" pitchFamily="18" charset="0"/>
              </a:rPr>
              <a:t> </a:t>
            </a:r>
            <a:r>
              <a:rPr sz="2800" i="1">
                <a:latin typeface="Arial" panose="020B0604020202020204" pitchFamily="34" charset="0"/>
                <a:cs typeface="Times New Roman" panose="02020603050405020304" pitchFamily="18" charset="0"/>
              </a:rPr>
              <a:t>customer-name</a:t>
            </a:r>
            <a:endParaRPr sz="2800">
              <a:latin typeface="Arial" panose="020B0604020202020204" pitchFamily="34" charset="0"/>
            </a:endParaRPr>
          </a:p>
          <a:p>
            <a:pPr eaLnBrk="0" hangingPunct="0"/>
            <a:r>
              <a:rPr sz="2800">
                <a:latin typeface="Arial" panose="020B0604020202020204" pitchFamily="34" charset="0"/>
                <a:cs typeface="Times New Roman" panose="02020603050405020304" pitchFamily="18" charset="0"/>
              </a:rPr>
              <a:t>	</a:t>
            </a:r>
            <a:r>
              <a:rPr sz="2800" b="1">
                <a:latin typeface="Arial" panose="020B0604020202020204" pitchFamily="34" charset="0"/>
                <a:cs typeface="Times New Roman" panose="02020603050405020304" pitchFamily="18" charset="0"/>
              </a:rPr>
              <a:t>from</a:t>
            </a:r>
            <a:r>
              <a:rPr sz="2800">
                <a:latin typeface="Arial" panose="020B0604020202020204" pitchFamily="34" charset="0"/>
                <a:cs typeface="Times New Roman" panose="02020603050405020304" pitchFamily="18" charset="0"/>
              </a:rPr>
              <a:t> </a:t>
            </a:r>
            <a:r>
              <a:rPr sz="2800" i="1">
                <a:latin typeface="Arial" panose="020B0604020202020204" pitchFamily="34" charset="0"/>
                <a:cs typeface="Times New Roman" panose="02020603050405020304" pitchFamily="18" charset="0"/>
              </a:rPr>
              <a:t>customer</a:t>
            </a:r>
            <a:endParaRPr sz="2800">
              <a:latin typeface="Arial" panose="020B0604020202020204" pitchFamily="34" charset="0"/>
            </a:endParaRPr>
          </a:p>
          <a:p>
            <a:pPr eaLnBrk="0" hangingPunct="0"/>
            <a:r>
              <a:rPr sz="2800">
                <a:latin typeface="Arial" panose="020B0604020202020204" pitchFamily="34" charset="0"/>
                <a:cs typeface="Times New Roman" panose="02020603050405020304" pitchFamily="18" charset="0"/>
              </a:rPr>
              <a:t>	</a:t>
            </a:r>
            <a:r>
              <a:rPr sz="2800" b="1">
                <a:latin typeface="Arial" panose="020B0604020202020204" pitchFamily="34" charset="0"/>
                <a:cs typeface="Times New Roman" panose="02020603050405020304" pitchFamily="18" charset="0"/>
              </a:rPr>
              <a:t>where</a:t>
            </a:r>
            <a:r>
              <a:rPr sz="2800">
                <a:latin typeface="Arial" panose="020B0604020202020204" pitchFamily="34" charset="0"/>
                <a:cs typeface="Times New Roman" panose="02020603050405020304" pitchFamily="18" charset="0"/>
              </a:rPr>
              <a:t> </a:t>
            </a:r>
            <a:r>
              <a:rPr sz="2800" i="1">
                <a:latin typeface="Arial" panose="020B0604020202020204" pitchFamily="34" charset="0"/>
                <a:cs typeface="Times New Roman" panose="02020603050405020304" pitchFamily="18" charset="0"/>
              </a:rPr>
              <a:t>street</a:t>
            </a:r>
            <a:r>
              <a:rPr sz="2800" b="1" i="1">
                <a:latin typeface="Arial" panose="020B0604020202020204" pitchFamily="34" charset="0"/>
                <a:cs typeface="Times New Roman" panose="02020603050405020304" pitchFamily="18" charset="0"/>
              </a:rPr>
              <a:t> </a:t>
            </a:r>
            <a:r>
              <a:rPr sz="2800" b="1">
                <a:latin typeface="Arial" panose="020B0604020202020204" pitchFamily="34" charset="0"/>
                <a:cs typeface="Times New Roman" panose="02020603050405020304" pitchFamily="18" charset="0"/>
              </a:rPr>
              <a:t>like</a:t>
            </a:r>
            <a:r>
              <a:rPr sz="2800" i="1">
                <a:latin typeface="Arial" panose="020B0604020202020204" pitchFamily="34" charset="0"/>
                <a:cs typeface="Times New Roman" panose="02020603050405020304" pitchFamily="18" charset="0"/>
              </a:rPr>
              <a:t> </a:t>
            </a:r>
            <a:r>
              <a:rPr sz="2800">
                <a:latin typeface="Arial" panose="020B0604020202020204" pitchFamily="34" charset="0"/>
                <a:cs typeface="Times New Roman" panose="02020603050405020304" pitchFamily="18" charset="0"/>
              </a:rPr>
              <a:t>“%Main%”</a:t>
            </a:r>
            <a:endParaRPr sz="2800">
              <a:latin typeface="Arial" panose="020B0604020202020204" pitchFamily="34" charset="0"/>
              <a:ea typeface="Times New Roman" panose="02020603050405020304" pitchFamily="18"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5138" name="Persegi panjang 475137"/>
          <p:cNvSpPr/>
          <p:nvPr/>
        </p:nvSpPr>
        <p:spPr>
          <a:xfrm>
            <a:off x="685800" y="609600"/>
            <a:ext cx="4572000" cy="609600"/>
          </a:xfrm>
          <a:prstGeom prst="rect">
            <a:avLst/>
          </a:prstGeom>
        </p:spPr>
        <p:txBody>
          <a:bodyPr wrap="none" fromWordArt="1">
            <a:prstTxWarp prst="textPlain">
              <a:avLst>
                <a:gd name="adj" fmla="val 50000"/>
              </a:avLst>
            </a:prstTxWarp>
            <a:normAutofit/>
          </a:bodyPr>
          <a:p>
            <a:pPr algn="ctr"/>
            <a:r>
              <a:rPr lang="id-ID" altLang="en-US" sz="3600">
                <a:ln w="12700" cap="flat" cmpd="sng">
                  <a:solidFill>
                    <a:srgbClr val="FFFF00"/>
                  </a:solidFill>
                  <a:prstDash val="solid"/>
                  <a:headEnd type="none" w="med" len="med"/>
                  <a:tailEnd type="none" w="med" len="med"/>
                </a:ln>
                <a:solidFill>
                  <a:srgbClr val="FF0000"/>
                </a:solidFill>
                <a:effectLst>
                  <a:outerShdw dist="45791" dir="2021404" algn="ctr" rotWithShape="0">
                    <a:srgbClr val="9999FF"/>
                  </a:outerShdw>
                </a:effectLst>
                <a:latin typeface="Arial Black" panose="020B0A04020102020204" pitchFamily="34" charset="0"/>
                <a:ea typeface="Arial Black" panose="020B0A04020102020204" pitchFamily="34" charset="0"/>
              </a:rPr>
              <a:t>Kenggotaan Himpunan</a:t>
            </a:r>
            <a:endParaRPr lang="id-ID" altLang="en-US" sz="3600">
              <a:ln w="12700" cap="flat" cmpd="sng">
                <a:solidFill>
                  <a:srgbClr val="FFFF00"/>
                </a:solidFill>
                <a:prstDash val="solid"/>
                <a:headEnd type="none" w="med" len="med"/>
                <a:tailEnd type="none" w="med" len="med"/>
              </a:ln>
              <a:solidFill>
                <a:srgbClr val="FF0000"/>
              </a:solidFill>
              <a:effectLst>
                <a:outerShdw dist="45791" dir="2021404" algn="ctr" rotWithShape="0">
                  <a:srgbClr val="9999FF"/>
                </a:outerShdw>
              </a:effectLst>
              <a:latin typeface="Arial Black" panose="020B0A04020102020204" pitchFamily="34" charset="0"/>
              <a:ea typeface="Arial Black" panose="020B0A04020102020204" pitchFamily="34" charset="0"/>
            </a:endParaRPr>
          </a:p>
        </p:txBody>
      </p:sp>
      <p:sp>
        <p:nvSpPr>
          <p:cNvPr id="475139" name="Persegi panjang 475138"/>
          <p:cNvSpPr/>
          <p:nvPr/>
        </p:nvSpPr>
        <p:spPr>
          <a:xfrm>
            <a:off x="609600" y="1403350"/>
            <a:ext cx="7924800" cy="1187450"/>
          </a:xfrm>
          <a:prstGeom prst="rect">
            <a:avLst/>
          </a:prstGeom>
          <a:noFill/>
          <a:ln w="9525">
            <a:noFill/>
          </a:ln>
        </p:spPr>
        <p:txBody>
          <a:bodyPr anchor="ctr" anchorCtr="0">
            <a:spAutoFit/>
          </a:bodyPr>
          <a:p>
            <a:pPr marL="446405" indent="-446405" algn="just">
              <a:buAutoNum type="arabicPeriod"/>
            </a:pPr>
            <a:r>
              <a:rPr b="1">
                <a:latin typeface="Arial" panose="020B0604020202020204" pitchFamily="34" charset="0"/>
                <a:cs typeface="Times New Roman" panose="02020603050405020304" pitchFamily="18" charset="0"/>
              </a:rPr>
              <a:t>IN</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conective</a:t>
            </a:r>
            <a:r>
              <a:rPr>
                <a:latin typeface="Arial" panose="020B0604020202020204" pitchFamily="34" charset="0"/>
                <a:cs typeface="Times New Roman" panose="02020603050405020304" pitchFamily="18" charset="0"/>
              </a:rPr>
              <a:t> clause  </a:t>
            </a:r>
            <a:r>
              <a:rPr err="1">
                <a:latin typeface="Arial" panose="020B0604020202020204" pitchFamily="34" charset="0"/>
                <a:cs typeface="Times New Roman" panose="02020603050405020304" pitchFamily="18" charset="0"/>
              </a:rPr>
              <a:t>melakukan</a:t>
            </a:r>
            <a:r>
              <a:rPr>
                <a:latin typeface="Arial" panose="020B0604020202020204" pitchFamily="34" charset="0"/>
                <a:cs typeface="Times New Roman" panose="02020603050405020304" pitchFamily="18" charset="0"/>
              </a:rPr>
              <a:t> test </a:t>
            </a:r>
            <a:r>
              <a:rPr err="1">
                <a:latin typeface="Arial" panose="020B0604020202020204" pitchFamily="34" charset="0"/>
                <a:cs typeface="Times New Roman" panose="02020603050405020304" pitchFamily="18" charset="0"/>
              </a:rPr>
              <a:t>terhadap</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keanggotaan</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dari</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suatu</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himpunan</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dimana</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himpunan</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harus</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didefinisi</a:t>
            </a:r>
            <a:r>
              <a:rPr>
                <a:latin typeface="Arial" panose="020B0604020202020204" pitchFamily="34" charset="0"/>
                <a:cs typeface="Times New Roman" panose="02020603050405020304" pitchFamily="18" charset="0"/>
              </a:rPr>
              <a:t> </a:t>
            </a:r>
            <a:r>
              <a:rPr b="1">
                <a:latin typeface="Arial" panose="020B0604020202020204" pitchFamily="34" charset="0"/>
                <a:cs typeface="Times New Roman" panose="02020603050405020304" pitchFamily="18" charset="0"/>
              </a:rPr>
              <a:t>select</a:t>
            </a:r>
            <a:r>
              <a:rPr>
                <a:latin typeface="Arial" panose="020B0604020202020204" pitchFamily="34" charset="0"/>
                <a:cs typeface="Times New Roman" panose="02020603050405020304" pitchFamily="18" charset="0"/>
              </a:rPr>
              <a:t> clause</a:t>
            </a:r>
            <a:endParaRPr>
              <a:latin typeface="Arial" panose="020B0604020202020204" pitchFamily="34" charset="0"/>
              <a:ea typeface="Times New Roman" panose="02020603050405020304" pitchFamily="18" charset="0"/>
            </a:endParaRPr>
          </a:p>
        </p:txBody>
      </p:sp>
      <p:sp>
        <p:nvSpPr>
          <p:cNvPr id="475140" name="Persegi panjang 475139"/>
          <p:cNvSpPr/>
          <p:nvPr/>
        </p:nvSpPr>
        <p:spPr>
          <a:xfrm>
            <a:off x="1090613" y="2609850"/>
            <a:ext cx="7443787" cy="2647950"/>
          </a:xfrm>
          <a:prstGeom prst="rect">
            <a:avLst/>
          </a:prstGeom>
          <a:noFill/>
          <a:ln w="9525">
            <a:noFill/>
          </a:ln>
        </p:spPr>
        <p:txBody>
          <a:bodyPr anchor="ctr" anchorCtr="0">
            <a:spAutoFit/>
          </a:bodyPr>
          <a:p>
            <a:pPr algn="just"/>
            <a:r>
              <a:rPr err="1">
                <a:latin typeface="Arial" panose="020B0604020202020204" pitchFamily="34" charset="0"/>
                <a:cs typeface="Times New Roman" panose="02020603050405020304" pitchFamily="18" charset="0"/>
              </a:rPr>
              <a:t>Contoh</a:t>
            </a:r>
            <a:r>
              <a:rPr>
                <a:latin typeface="Arial" panose="020B0604020202020204" pitchFamily="34" charset="0"/>
                <a:cs typeface="Times New Roman" panose="02020603050405020304" pitchFamily="18" charset="0"/>
              </a:rPr>
              <a:t> :</a:t>
            </a:r>
            <a:endParaRPr>
              <a:latin typeface="Arial" panose="020B0604020202020204" pitchFamily="34" charset="0"/>
            </a:endParaRPr>
          </a:p>
          <a:p>
            <a:pPr algn="just" eaLnBrk="0" hangingPunct="0"/>
            <a:r>
              <a:rPr>
                <a:latin typeface="Arial" panose="020B0604020202020204" pitchFamily="34" charset="0"/>
                <a:cs typeface="Times New Roman" panose="02020603050405020304" pitchFamily="18" charset="0"/>
              </a:rPr>
              <a:t>	</a:t>
            </a:r>
            <a:r>
              <a:rPr b="1">
                <a:latin typeface="Arial" panose="020B0604020202020204" pitchFamily="34" charset="0"/>
                <a:cs typeface="Times New Roman" panose="02020603050405020304" pitchFamily="18" charset="0"/>
              </a:rPr>
              <a:t>select</a:t>
            </a:r>
            <a:r>
              <a:rPr>
                <a:latin typeface="Arial" panose="020B0604020202020204" pitchFamily="34" charset="0"/>
                <a:cs typeface="Times New Roman" panose="02020603050405020304" pitchFamily="18" charset="0"/>
              </a:rPr>
              <a:t> </a:t>
            </a:r>
            <a:r>
              <a:rPr b="1">
                <a:latin typeface="Arial" panose="020B0604020202020204" pitchFamily="34" charset="0"/>
                <a:cs typeface="Times New Roman" panose="02020603050405020304" pitchFamily="18" charset="0"/>
              </a:rPr>
              <a:t>distinct</a:t>
            </a:r>
            <a:r>
              <a:rPr>
                <a:latin typeface="Arial" panose="020B0604020202020204" pitchFamily="34" charset="0"/>
                <a:cs typeface="Times New Roman" panose="02020603050405020304" pitchFamily="18" charset="0"/>
              </a:rPr>
              <a:t> </a:t>
            </a:r>
            <a:r>
              <a:rPr i="1">
                <a:latin typeface="Arial" panose="020B0604020202020204" pitchFamily="34" charset="0"/>
                <a:cs typeface="Times New Roman" panose="02020603050405020304" pitchFamily="18" charset="0"/>
              </a:rPr>
              <a:t>customer-name</a:t>
            </a:r>
            <a:endParaRPr>
              <a:latin typeface="Arial" panose="020B0604020202020204" pitchFamily="34" charset="0"/>
            </a:endParaRPr>
          </a:p>
          <a:p>
            <a:pPr algn="just" eaLnBrk="0" hangingPunct="0"/>
            <a:r>
              <a:rPr>
                <a:latin typeface="Arial" panose="020B0604020202020204" pitchFamily="34" charset="0"/>
                <a:cs typeface="Times New Roman" panose="02020603050405020304" pitchFamily="18" charset="0"/>
              </a:rPr>
              <a:t>	</a:t>
            </a:r>
            <a:r>
              <a:rPr b="1">
                <a:latin typeface="Arial" panose="020B0604020202020204" pitchFamily="34" charset="0"/>
                <a:cs typeface="Times New Roman" panose="02020603050405020304" pitchFamily="18" charset="0"/>
              </a:rPr>
              <a:t>from</a:t>
            </a:r>
            <a:r>
              <a:rPr>
                <a:latin typeface="Arial" panose="020B0604020202020204" pitchFamily="34" charset="0"/>
                <a:cs typeface="Times New Roman" panose="02020603050405020304" pitchFamily="18" charset="0"/>
              </a:rPr>
              <a:t> </a:t>
            </a:r>
            <a:r>
              <a:rPr i="1">
                <a:latin typeface="Arial" panose="020B0604020202020204" pitchFamily="34" charset="0"/>
                <a:cs typeface="Times New Roman" panose="02020603050405020304" pitchFamily="18" charset="0"/>
              </a:rPr>
              <a:t>borrow</a:t>
            </a:r>
            <a:endParaRPr>
              <a:latin typeface="Arial" panose="020B0604020202020204" pitchFamily="34" charset="0"/>
            </a:endParaRPr>
          </a:p>
          <a:p>
            <a:pPr algn="just" eaLnBrk="0" hangingPunct="0"/>
            <a:r>
              <a:rPr>
                <a:latin typeface="Arial" panose="020B0604020202020204" pitchFamily="34" charset="0"/>
                <a:cs typeface="Times New Roman" panose="02020603050405020304" pitchFamily="18" charset="0"/>
              </a:rPr>
              <a:t>	</a:t>
            </a:r>
            <a:r>
              <a:rPr b="1">
                <a:latin typeface="Arial" panose="020B0604020202020204" pitchFamily="34" charset="0"/>
                <a:cs typeface="Times New Roman" panose="02020603050405020304" pitchFamily="18" charset="0"/>
              </a:rPr>
              <a:t>where</a:t>
            </a:r>
            <a:r>
              <a:rPr>
                <a:latin typeface="Arial" panose="020B0604020202020204" pitchFamily="34" charset="0"/>
                <a:cs typeface="Times New Roman" panose="02020603050405020304" pitchFamily="18" charset="0"/>
              </a:rPr>
              <a:t> </a:t>
            </a:r>
            <a:r>
              <a:rPr i="1">
                <a:latin typeface="Arial" panose="020B0604020202020204" pitchFamily="34" charset="0"/>
                <a:cs typeface="Times New Roman" panose="02020603050405020304" pitchFamily="18" charset="0"/>
              </a:rPr>
              <a:t>branch-name</a:t>
            </a:r>
            <a:r>
              <a:rPr>
                <a:latin typeface="Arial" panose="020B0604020202020204" pitchFamily="34" charset="0"/>
                <a:cs typeface="Times New Roman" panose="02020603050405020304" pitchFamily="18" charset="0"/>
              </a:rPr>
              <a:t> = “</a:t>
            </a:r>
            <a:r>
              <a:rPr err="1">
                <a:latin typeface="Arial" panose="020B0604020202020204" pitchFamily="34" charset="0"/>
                <a:cs typeface="Times New Roman" panose="02020603050405020304" pitchFamily="18" charset="0"/>
              </a:rPr>
              <a:t>Perryridge</a:t>
            </a:r>
            <a:r>
              <a:rPr>
                <a:latin typeface="Arial" panose="020B0604020202020204" pitchFamily="34" charset="0"/>
                <a:cs typeface="Times New Roman" panose="02020603050405020304" pitchFamily="18" charset="0"/>
              </a:rPr>
              <a:t>” </a:t>
            </a:r>
            <a:r>
              <a:rPr b="1">
                <a:latin typeface="Arial" panose="020B0604020202020204" pitchFamily="34" charset="0"/>
                <a:cs typeface="Times New Roman" panose="02020603050405020304" pitchFamily="18" charset="0"/>
              </a:rPr>
              <a:t>and</a:t>
            </a:r>
            <a:endParaRPr>
              <a:latin typeface="Arial" panose="020B0604020202020204" pitchFamily="34" charset="0"/>
            </a:endParaRPr>
          </a:p>
          <a:p>
            <a:pPr algn="just" eaLnBrk="0" hangingPunct="0"/>
            <a:r>
              <a:rPr>
                <a:latin typeface="Arial" panose="020B0604020202020204" pitchFamily="34" charset="0"/>
                <a:cs typeface="Times New Roman" panose="02020603050405020304" pitchFamily="18" charset="0"/>
              </a:rPr>
              <a:t>	</a:t>
            </a:r>
            <a:r>
              <a:rPr i="1">
                <a:latin typeface="Arial" panose="020B0604020202020204" pitchFamily="34" charset="0"/>
                <a:cs typeface="Times New Roman" panose="02020603050405020304" pitchFamily="18" charset="0"/>
              </a:rPr>
              <a:t>customer-name</a:t>
            </a:r>
            <a:r>
              <a:rPr>
                <a:latin typeface="Arial" panose="020B0604020202020204" pitchFamily="34" charset="0"/>
                <a:cs typeface="Times New Roman" panose="02020603050405020304" pitchFamily="18" charset="0"/>
              </a:rPr>
              <a:t> </a:t>
            </a:r>
            <a:r>
              <a:rPr b="1">
                <a:latin typeface="Arial" panose="020B0604020202020204" pitchFamily="34" charset="0"/>
                <a:cs typeface="Times New Roman" panose="02020603050405020304" pitchFamily="18" charset="0"/>
              </a:rPr>
              <a:t>in</a:t>
            </a:r>
            <a:r>
              <a:rPr>
                <a:latin typeface="Arial" panose="020B0604020202020204" pitchFamily="34" charset="0"/>
                <a:cs typeface="Times New Roman" panose="02020603050405020304" pitchFamily="18" charset="0"/>
              </a:rPr>
              <a:t> ( </a:t>
            </a:r>
            <a:r>
              <a:rPr b="1">
                <a:latin typeface="Arial" panose="020B0604020202020204" pitchFamily="34" charset="0"/>
                <a:cs typeface="Times New Roman" panose="02020603050405020304" pitchFamily="18" charset="0"/>
              </a:rPr>
              <a:t>select</a:t>
            </a:r>
            <a:r>
              <a:rPr>
                <a:latin typeface="Arial" panose="020B0604020202020204" pitchFamily="34" charset="0"/>
                <a:cs typeface="Times New Roman" panose="02020603050405020304" pitchFamily="18" charset="0"/>
              </a:rPr>
              <a:t> </a:t>
            </a:r>
            <a:r>
              <a:rPr i="1">
                <a:latin typeface="Arial" panose="020B0604020202020204" pitchFamily="34" charset="0"/>
                <a:cs typeface="Times New Roman" panose="02020603050405020304" pitchFamily="18" charset="0"/>
              </a:rPr>
              <a:t>customer-name</a:t>
            </a:r>
            <a:endParaRPr>
              <a:latin typeface="Arial" panose="020B0604020202020204" pitchFamily="34" charset="0"/>
            </a:endParaRPr>
          </a:p>
          <a:p>
            <a:pPr algn="just" eaLnBrk="0" hangingPunct="0"/>
            <a:r>
              <a:rPr>
                <a:latin typeface="Arial" panose="020B0604020202020204" pitchFamily="34" charset="0"/>
                <a:cs typeface="Times New Roman" panose="02020603050405020304" pitchFamily="18" charset="0"/>
              </a:rPr>
              <a:t>	 </a:t>
            </a:r>
            <a:r>
              <a:rPr b="1">
                <a:latin typeface="Arial" panose="020B0604020202020204" pitchFamily="34" charset="0"/>
                <a:cs typeface="Times New Roman" panose="02020603050405020304" pitchFamily="18" charset="0"/>
              </a:rPr>
              <a:t>from</a:t>
            </a:r>
            <a:r>
              <a:rPr>
                <a:latin typeface="Arial" panose="020B0604020202020204" pitchFamily="34" charset="0"/>
                <a:cs typeface="Times New Roman" panose="02020603050405020304" pitchFamily="18" charset="0"/>
              </a:rPr>
              <a:t> </a:t>
            </a:r>
            <a:r>
              <a:rPr i="1">
                <a:latin typeface="Arial" panose="020B0604020202020204" pitchFamily="34" charset="0"/>
                <a:cs typeface="Times New Roman" panose="02020603050405020304" pitchFamily="18" charset="0"/>
              </a:rPr>
              <a:t>deposit</a:t>
            </a:r>
            <a:endParaRPr>
              <a:latin typeface="Arial" panose="020B0604020202020204" pitchFamily="34" charset="0"/>
            </a:endParaRPr>
          </a:p>
          <a:p>
            <a:pPr algn="just" eaLnBrk="0" hangingPunct="0"/>
            <a:r>
              <a:rPr>
                <a:latin typeface="Arial" panose="020B0604020202020204" pitchFamily="34" charset="0"/>
                <a:cs typeface="Times New Roman" panose="02020603050405020304" pitchFamily="18" charset="0"/>
              </a:rPr>
              <a:t>	 </a:t>
            </a:r>
            <a:r>
              <a:rPr b="1">
                <a:latin typeface="Arial" panose="020B0604020202020204" pitchFamily="34" charset="0"/>
                <a:cs typeface="Times New Roman" panose="02020603050405020304" pitchFamily="18" charset="0"/>
              </a:rPr>
              <a:t>where</a:t>
            </a:r>
            <a:r>
              <a:rPr>
                <a:latin typeface="Arial" panose="020B0604020202020204" pitchFamily="34" charset="0"/>
                <a:cs typeface="Times New Roman" panose="02020603050405020304" pitchFamily="18" charset="0"/>
              </a:rPr>
              <a:t> </a:t>
            </a:r>
            <a:r>
              <a:rPr i="1">
                <a:latin typeface="Arial" panose="020B0604020202020204" pitchFamily="34" charset="0"/>
                <a:cs typeface="Times New Roman" panose="02020603050405020304" pitchFamily="18" charset="0"/>
              </a:rPr>
              <a:t>branch-name</a:t>
            </a:r>
            <a:r>
              <a:rPr>
                <a:latin typeface="Arial" panose="020B0604020202020204" pitchFamily="34" charset="0"/>
                <a:cs typeface="Times New Roman" panose="02020603050405020304" pitchFamily="18" charset="0"/>
              </a:rPr>
              <a:t> = “</a:t>
            </a:r>
            <a:r>
              <a:rPr err="1">
                <a:latin typeface="Arial" panose="020B0604020202020204" pitchFamily="34" charset="0"/>
                <a:cs typeface="Times New Roman" panose="02020603050405020304" pitchFamily="18" charset="0"/>
              </a:rPr>
              <a:t>Perryridge</a:t>
            </a:r>
            <a:r>
              <a:rPr>
                <a:latin typeface="Arial" panose="020B0604020202020204" pitchFamily="34" charset="0"/>
                <a:cs typeface="Times New Roman" panose="02020603050405020304" pitchFamily="18" charset="0"/>
              </a:rPr>
              <a:t>”)</a:t>
            </a:r>
            <a:endParaRPr>
              <a:latin typeface="Arial" panose="020B0604020202020204" pitchFamily="34" charset="0"/>
              <a:ea typeface="Times New Roman" panose="02020603050405020304" pitchFamily="18"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6162" name="Persegi panjang 476161"/>
          <p:cNvSpPr/>
          <p:nvPr/>
        </p:nvSpPr>
        <p:spPr>
          <a:xfrm>
            <a:off x="762000" y="565150"/>
            <a:ext cx="7696200" cy="1616075"/>
          </a:xfrm>
          <a:prstGeom prst="rect">
            <a:avLst/>
          </a:prstGeom>
          <a:noFill/>
          <a:ln w="9525">
            <a:noFill/>
          </a:ln>
        </p:spPr>
        <p:txBody>
          <a:bodyPr anchor="ctr" anchorCtr="0">
            <a:spAutoFit/>
          </a:bodyPr>
          <a:p>
            <a:pPr marL="361950" indent="-361950">
              <a:buAutoNum type="arabicPeriod"/>
            </a:pPr>
            <a:r>
              <a:rPr sz="2000" err="1">
                <a:latin typeface="Arial" panose="020B0604020202020204" pitchFamily="34" charset="0"/>
                <a:cs typeface="Times New Roman" panose="02020603050405020304" pitchFamily="18" charset="0"/>
              </a:rPr>
              <a:t>Untuk</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melakukan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pengetesan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terhadap</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keanggotaan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lebih</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dari</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satu</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attribut</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pada</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satu</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relasi</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digunakan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notasi</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&lt;v</a:t>
            </a:r>
            <a:r>
              <a:rPr sz="2000" i="1" baseline="-30000">
                <a:latin typeface="Arial" panose="020B0604020202020204" pitchFamily="34" charset="0"/>
                <a:cs typeface="Times New Roman" panose="02020603050405020304" pitchFamily="18" charset="0"/>
              </a:rPr>
              <a:t>1</a:t>
            </a:r>
            <a:r>
              <a:rPr sz="2000" i="1">
                <a:latin typeface="Arial" panose="020B0604020202020204" pitchFamily="34" charset="0"/>
                <a:cs typeface="Times New Roman" panose="02020603050405020304" pitchFamily="18" charset="0"/>
              </a:rPr>
              <a:t>, v</a:t>
            </a:r>
            <a:r>
              <a:rPr sz="2000" i="1" baseline="-30000">
                <a:latin typeface="Arial" panose="020B0604020202020204" pitchFamily="34" charset="0"/>
                <a:cs typeface="Times New Roman" panose="02020603050405020304" pitchFamily="18" charset="0"/>
              </a:rPr>
              <a:t>2</a:t>
            </a:r>
            <a:r>
              <a:rPr sz="2000" i="1">
                <a:latin typeface="Arial" panose="020B0604020202020204" pitchFamily="34" charset="0"/>
                <a:cs typeface="Times New Roman" panose="02020603050405020304" pitchFamily="18" charset="0"/>
              </a:rPr>
              <a:t>,... ,</a:t>
            </a:r>
            <a:r>
              <a:rPr sz="2000" i="1" err="1">
                <a:latin typeface="Arial" panose="020B0604020202020204" pitchFamily="34" charset="0"/>
                <a:cs typeface="Times New Roman" panose="02020603050405020304" pitchFamily="18" charset="0"/>
              </a:rPr>
              <a:t>v</a:t>
            </a:r>
            <a:r>
              <a:rPr sz="2000" i="1" baseline="-30000" err="1">
                <a:latin typeface="Arial" panose="020B0604020202020204" pitchFamily="34" charset="0"/>
                <a:cs typeface="Times New Roman" panose="02020603050405020304" pitchFamily="18" charset="0"/>
              </a:rPr>
              <a:t>n</a:t>
            </a:r>
            <a:r>
              <a:rPr sz="2000" i="1">
                <a:latin typeface="Arial" panose="020B0604020202020204" pitchFamily="34" charset="0"/>
                <a:cs typeface="Times New Roman" panose="02020603050405020304" pitchFamily="18" charset="0"/>
              </a:rPr>
              <a:t>&gt;</a:t>
            </a:r>
            <a:r>
              <a:rPr sz="2000">
                <a:latin typeface="Arial" panose="020B0604020202020204" pitchFamily="34" charset="0"/>
                <a:cs typeface="Times New Roman" panose="02020603050405020304" pitchFamily="18" charset="0"/>
              </a:rPr>
              <a:t> </a:t>
            </a:r>
            <a:endParaRPr sz="2000" b="1">
              <a:latin typeface="Arial" panose="020B0604020202020204" pitchFamily="34" charset="0"/>
              <a:cs typeface="Times New Roman" panose="02020603050405020304" pitchFamily="18" charset="0"/>
            </a:endParaRPr>
          </a:p>
          <a:p>
            <a:pPr marL="361950" indent="-361950" eaLnBrk="0" hangingPunct="0">
              <a:buNone/>
            </a:pPr>
            <a:r>
              <a:rPr lang="id-ID" altLang="x-none" sz="2000" b="1" dirty="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NOT IN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conective</a:t>
            </a:r>
            <a:r>
              <a:rPr sz="2000">
                <a:latin typeface="Arial" panose="020B0604020202020204" pitchFamily="34" charset="0"/>
                <a:cs typeface="Times New Roman" panose="02020603050405020304" pitchFamily="18" charset="0"/>
              </a:rPr>
              <a:t> clause  </a:t>
            </a:r>
            <a:r>
              <a:rPr sz="2000" err="1">
                <a:latin typeface="Arial" panose="020B0604020202020204" pitchFamily="34" charset="0"/>
                <a:cs typeface="Times New Roman" panose="02020603050405020304" pitchFamily="18" charset="0"/>
              </a:rPr>
              <a:t>melakukan</a:t>
            </a:r>
            <a:r>
              <a:rPr sz="2000">
                <a:latin typeface="Arial" panose="020B0604020202020204" pitchFamily="34" charset="0"/>
                <a:cs typeface="Times New Roman" panose="02020603050405020304" pitchFamily="18" charset="0"/>
              </a:rPr>
              <a:t> test </a:t>
            </a:r>
            <a:r>
              <a:rPr sz="2000" err="1">
                <a:latin typeface="Arial" panose="020B0604020202020204" pitchFamily="34" charset="0"/>
                <a:cs typeface="Times New Roman" panose="02020603050405020304" pitchFamily="18" charset="0"/>
              </a:rPr>
              <a:t>terhadap</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ketidak-anggotaan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dari</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suatu</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himpunan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dimana</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himpunan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harus</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didefinisi</a:t>
            </a:r>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select</a:t>
            </a:r>
            <a:r>
              <a:rPr sz="2000">
                <a:latin typeface="Arial" panose="020B0604020202020204" pitchFamily="34" charset="0"/>
                <a:cs typeface="Times New Roman" panose="02020603050405020304" pitchFamily="18" charset="0"/>
              </a:rPr>
              <a:t> clause</a:t>
            </a:r>
            <a:r>
              <a:rPr sz="2000">
                <a:latin typeface="Arial" panose="020B0604020202020204" pitchFamily="34" charset="0"/>
              </a:rPr>
              <a:t> </a:t>
            </a:r>
            <a:endParaRPr sz="2000">
              <a:latin typeface="Arial" panose="020B0604020202020204" pitchFamily="34" charset="0"/>
            </a:endParaRPr>
          </a:p>
        </p:txBody>
      </p:sp>
      <p:sp>
        <p:nvSpPr>
          <p:cNvPr id="476163" name="Persegi panjang 476162"/>
          <p:cNvSpPr/>
          <p:nvPr/>
        </p:nvSpPr>
        <p:spPr>
          <a:xfrm>
            <a:off x="1143000" y="2287588"/>
            <a:ext cx="7162800" cy="1917700"/>
          </a:xfrm>
          <a:prstGeom prst="rect">
            <a:avLst/>
          </a:prstGeom>
          <a:noFill/>
          <a:ln w="9525">
            <a:noFill/>
          </a:ln>
        </p:spPr>
        <p:txBody>
          <a:bodyPr anchor="ctr" anchorCtr="0">
            <a:spAutoFit/>
          </a:bodyPr>
          <a:p>
            <a:r>
              <a:rPr b="1">
                <a:latin typeface="Arial" panose="020B0604020202020204" pitchFamily="34" charset="0"/>
              </a:rPr>
              <a:t>select</a:t>
            </a:r>
            <a:r>
              <a:rPr>
                <a:latin typeface="Arial" panose="020B0604020202020204" pitchFamily="34" charset="0"/>
              </a:rPr>
              <a:t> </a:t>
            </a:r>
            <a:r>
              <a:rPr b="1">
                <a:latin typeface="Arial" panose="020B0604020202020204" pitchFamily="34" charset="0"/>
              </a:rPr>
              <a:t>distinct</a:t>
            </a:r>
            <a:r>
              <a:rPr>
                <a:latin typeface="Arial" panose="020B0604020202020204" pitchFamily="34" charset="0"/>
              </a:rPr>
              <a:t> </a:t>
            </a:r>
            <a:r>
              <a:rPr i="1">
                <a:latin typeface="Arial" panose="020B0604020202020204" pitchFamily="34" charset="0"/>
              </a:rPr>
              <a:t>customer-name</a:t>
            </a:r>
            <a:endParaRPr>
              <a:latin typeface="Arial" panose="020B0604020202020204" pitchFamily="34" charset="0"/>
            </a:endParaRPr>
          </a:p>
          <a:p>
            <a:r>
              <a:rPr b="1">
                <a:latin typeface="Arial" panose="020B0604020202020204" pitchFamily="34" charset="0"/>
              </a:rPr>
              <a:t>from</a:t>
            </a:r>
            <a:r>
              <a:rPr>
                <a:latin typeface="Arial" panose="020B0604020202020204" pitchFamily="34" charset="0"/>
              </a:rPr>
              <a:t> </a:t>
            </a:r>
            <a:r>
              <a:rPr i="1">
                <a:latin typeface="Arial" panose="020B0604020202020204" pitchFamily="34" charset="0"/>
              </a:rPr>
              <a:t>deposit</a:t>
            </a:r>
            <a:endParaRPr>
              <a:latin typeface="Arial" panose="020B0604020202020204" pitchFamily="34" charset="0"/>
            </a:endParaRPr>
          </a:p>
          <a:p>
            <a:r>
              <a:rPr b="1">
                <a:latin typeface="Arial" panose="020B0604020202020204" pitchFamily="34" charset="0"/>
              </a:rPr>
              <a:t>where</a:t>
            </a:r>
            <a:r>
              <a:rPr>
                <a:latin typeface="Arial" panose="020B0604020202020204" pitchFamily="34" charset="0"/>
              </a:rPr>
              <a:t> </a:t>
            </a:r>
            <a:r>
              <a:rPr i="1">
                <a:latin typeface="Arial" panose="020B0604020202020204" pitchFamily="34" charset="0"/>
              </a:rPr>
              <a:t>branch-name</a:t>
            </a:r>
            <a:r>
              <a:rPr>
                <a:latin typeface="Arial" panose="020B0604020202020204" pitchFamily="34" charset="0"/>
              </a:rPr>
              <a:t> = “</a:t>
            </a:r>
            <a:r>
              <a:rPr err="1">
                <a:latin typeface="Arial" panose="020B0604020202020204" pitchFamily="34" charset="0"/>
              </a:rPr>
              <a:t>Perryridge</a:t>
            </a:r>
            <a:r>
              <a:rPr>
                <a:latin typeface="Arial" panose="020B0604020202020204" pitchFamily="34" charset="0"/>
              </a:rPr>
              <a:t>” </a:t>
            </a:r>
            <a:r>
              <a:rPr b="1">
                <a:latin typeface="Arial" panose="020B0604020202020204" pitchFamily="34" charset="0"/>
              </a:rPr>
              <a:t>and</a:t>
            </a:r>
            <a:endParaRPr>
              <a:latin typeface="Arial" panose="020B0604020202020204" pitchFamily="34" charset="0"/>
            </a:endParaRPr>
          </a:p>
          <a:p>
            <a:r>
              <a:rPr i="1">
                <a:latin typeface="Arial" panose="020B0604020202020204" pitchFamily="34" charset="0"/>
              </a:rPr>
              <a:t>customer-name</a:t>
            </a:r>
            <a:r>
              <a:rPr>
                <a:latin typeface="Arial" panose="020B0604020202020204" pitchFamily="34" charset="0"/>
              </a:rPr>
              <a:t> </a:t>
            </a:r>
            <a:r>
              <a:rPr b="1">
                <a:latin typeface="Arial" panose="020B0604020202020204" pitchFamily="34" charset="0"/>
              </a:rPr>
              <a:t>not</a:t>
            </a:r>
            <a:r>
              <a:rPr>
                <a:latin typeface="Arial" panose="020B0604020202020204" pitchFamily="34" charset="0"/>
              </a:rPr>
              <a:t> </a:t>
            </a:r>
            <a:r>
              <a:rPr b="1">
                <a:latin typeface="Arial" panose="020B0604020202020204" pitchFamily="34" charset="0"/>
              </a:rPr>
              <a:t>in</a:t>
            </a:r>
            <a:r>
              <a:rPr>
                <a:latin typeface="Arial" panose="020B0604020202020204" pitchFamily="34" charset="0"/>
              </a:rPr>
              <a:t> ( </a:t>
            </a:r>
            <a:r>
              <a:rPr b="1">
                <a:latin typeface="Arial" panose="020B0604020202020204" pitchFamily="34" charset="0"/>
              </a:rPr>
              <a:t>select</a:t>
            </a:r>
            <a:r>
              <a:rPr>
                <a:latin typeface="Arial" panose="020B0604020202020204" pitchFamily="34" charset="0"/>
              </a:rPr>
              <a:t> </a:t>
            </a:r>
            <a:r>
              <a:rPr i="1">
                <a:latin typeface="Arial" panose="020B0604020202020204" pitchFamily="34" charset="0"/>
              </a:rPr>
              <a:t>customer-name</a:t>
            </a:r>
            <a:endParaRPr>
              <a:latin typeface="Arial" panose="020B0604020202020204" pitchFamily="34" charset="0"/>
            </a:endParaRPr>
          </a:p>
          <a:p>
            <a:r>
              <a:rPr>
                <a:latin typeface="Arial" panose="020B0604020202020204" pitchFamily="34" charset="0"/>
              </a:rPr>
              <a:t> </a:t>
            </a:r>
            <a:r>
              <a:rPr b="1">
                <a:latin typeface="Arial" panose="020B0604020202020204" pitchFamily="34" charset="0"/>
              </a:rPr>
              <a:t>from</a:t>
            </a:r>
            <a:r>
              <a:rPr>
                <a:latin typeface="Arial" panose="020B0604020202020204" pitchFamily="34" charset="0"/>
              </a:rPr>
              <a:t> </a:t>
            </a:r>
            <a:r>
              <a:rPr i="1" err="1">
                <a:latin typeface="Arial" panose="020B0604020202020204" pitchFamily="34" charset="0"/>
              </a:rPr>
              <a:t>deposi</a:t>
            </a:r>
            <a:r>
              <a:rPr>
                <a:latin typeface="Arial" panose="020B0604020202020204" pitchFamily="34" charset="0"/>
              </a:rPr>
              <a:t> </a:t>
            </a:r>
            <a:r>
              <a:rPr b="1">
                <a:latin typeface="Arial" panose="020B0604020202020204" pitchFamily="34" charset="0"/>
              </a:rPr>
              <a:t>where</a:t>
            </a:r>
            <a:r>
              <a:rPr>
                <a:latin typeface="Arial" panose="020B0604020202020204" pitchFamily="34" charset="0"/>
              </a:rPr>
              <a:t> </a:t>
            </a:r>
            <a:r>
              <a:rPr i="1">
                <a:latin typeface="Arial" panose="020B0604020202020204" pitchFamily="34" charset="0"/>
              </a:rPr>
              <a:t>branch-name</a:t>
            </a:r>
            <a:r>
              <a:rPr>
                <a:latin typeface="Arial" panose="020B0604020202020204" pitchFamily="34" charset="0"/>
              </a:rPr>
              <a:t> = “</a:t>
            </a:r>
            <a:r>
              <a:rPr err="1">
                <a:latin typeface="Arial" panose="020B0604020202020204" pitchFamily="34" charset="0"/>
              </a:rPr>
              <a:t>Perryridge</a:t>
            </a:r>
            <a:r>
              <a:rPr>
                <a:latin typeface="Arial" panose="020B0604020202020204" pitchFamily="34" charset="0"/>
              </a:rPr>
              <a:t>”)</a:t>
            </a:r>
            <a:endParaRPr>
              <a:latin typeface="Arial" panose="020B0604020202020204" pitchFamily="34" charset="0"/>
            </a:endParaRPr>
          </a:p>
        </p:txBody>
      </p:sp>
      <p:sp>
        <p:nvSpPr>
          <p:cNvPr id="476164" name="Persegi panjang 476163"/>
          <p:cNvSpPr/>
          <p:nvPr/>
        </p:nvSpPr>
        <p:spPr>
          <a:xfrm>
            <a:off x="685800" y="4191000"/>
            <a:ext cx="7261225" cy="2047875"/>
          </a:xfrm>
          <a:prstGeom prst="rect">
            <a:avLst/>
          </a:prstGeom>
          <a:noFill/>
          <a:ln w="9525">
            <a:noFill/>
          </a:ln>
        </p:spPr>
        <p:txBody>
          <a:bodyPr wrap="none" anchor="ctr" anchorCtr="0">
            <a:spAutoFit/>
          </a:bodyPr>
          <a:p>
            <a:pPr>
              <a:buNone/>
            </a:pPr>
            <a:r>
              <a:rPr sz="1600" b="1" err="1">
                <a:latin typeface="Arial" panose="020B0604020202020204" pitchFamily="34" charset="0"/>
                <a:cs typeface="Times New Roman" panose="02020603050405020304" pitchFamily="18" charset="0"/>
              </a:rPr>
              <a:t>Variabel</a:t>
            </a:r>
            <a:r>
              <a:rPr sz="1600" b="1">
                <a:latin typeface="Arial" panose="020B0604020202020204" pitchFamily="34" charset="0"/>
                <a:cs typeface="Times New Roman" panose="02020603050405020304" pitchFamily="18" charset="0"/>
              </a:rPr>
              <a:t> </a:t>
            </a:r>
            <a:r>
              <a:rPr sz="1600" b="1" err="1">
                <a:latin typeface="Arial" panose="020B0604020202020204" pitchFamily="34" charset="0"/>
                <a:cs typeface="Times New Roman" panose="02020603050405020304" pitchFamily="18" charset="0"/>
              </a:rPr>
              <a:t>Tuple</a:t>
            </a:r>
            <a:r>
              <a:rPr sz="1600" b="1">
                <a:latin typeface="Arial" panose="020B0604020202020204" pitchFamily="34" charset="0"/>
                <a:cs typeface="Times New Roman" panose="02020603050405020304" pitchFamily="18" charset="0"/>
              </a:rPr>
              <a:t> </a:t>
            </a:r>
            <a:endParaRPr sz="1600">
              <a:latin typeface="Arial" panose="020B0604020202020204" pitchFamily="34" charset="0"/>
            </a:endParaRPr>
          </a:p>
          <a:p>
            <a:pPr eaLnBrk="0" hangingPunct="0">
              <a:buAutoNum type="arabicPeriod"/>
            </a:pPr>
            <a:r>
              <a:rPr sz="1600" err="1">
                <a:latin typeface="Arial" panose="020B0604020202020204" pitchFamily="34" charset="0"/>
                <a:cs typeface="Times New Roman" panose="02020603050405020304" pitchFamily="18" charset="0"/>
              </a:rPr>
              <a:t>Penamaan</a:t>
            </a:r>
            <a:r>
              <a:rPr sz="1600">
                <a:latin typeface="Arial" panose="020B0604020202020204" pitchFamily="34" charset="0"/>
                <a:cs typeface="Times New Roman" panose="02020603050405020304" pitchFamily="18" charset="0"/>
              </a:rPr>
              <a:t> </a:t>
            </a:r>
            <a:r>
              <a:rPr sz="1600" err="1">
                <a:latin typeface="Arial" panose="020B0604020202020204" pitchFamily="34" charset="0"/>
                <a:cs typeface="Times New Roman" panose="02020603050405020304" pitchFamily="18" charset="0"/>
              </a:rPr>
              <a:t>suatu</a:t>
            </a:r>
            <a:r>
              <a:rPr sz="1600">
                <a:latin typeface="Arial" panose="020B0604020202020204" pitchFamily="34" charset="0"/>
                <a:cs typeface="Times New Roman" panose="02020603050405020304" pitchFamily="18" charset="0"/>
              </a:rPr>
              <a:t> </a:t>
            </a:r>
            <a:r>
              <a:rPr sz="1600" err="1">
                <a:latin typeface="Arial" panose="020B0604020202020204" pitchFamily="34" charset="0"/>
                <a:cs typeface="Times New Roman" panose="02020603050405020304" pitchFamily="18" charset="0"/>
              </a:rPr>
              <a:t>tuple</a:t>
            </a:r>
            <a:r>
              <a:rPr sz="1600">
                <a:latin typeface="Arial" panose="020B0604020202020204" pitchFamily="34" charset="0"/>
                <a:cs typeface="Times New Roman" panose="02020603050405020304" pitchFamily="18" charset="0"/>
              </a:rPr>
              <a:t> </a:t>
            </a:r>
            <a:r>
              <a:rPr sz="1600" err="1">
                <a:latin typeface="Arial" panose="020B0604020202020204" pitchFamily="34" charset="0"/>
                <a:cs typeface="Times New Roman" panose="02020603050405020304" pitchFamily="18" charset="0"/>
              </a:rPr>
              <a:t>dapat</a:t>
            </a:r>
            <a:r>
              <a:rPr sz="1600">
                <a:latin typeface="Arial" panose="020B0604020202020204" pitchFamily="34" charset="0"/>
                <a:cs typeface="Times New Roman" panose="02020603050405020304" pitchFamily="18" charset="0"/>
              </a:rPr>
              <a:t> </a:t>
            </a:r>
            <a:r>
              <a:rPr sz="1600" err="1">
                <a:latin typeface="Arial" panose="020B0604020202020204" pitchFamily="34" charset="0"/>
                <a:cs typeface="Times New Roman" panose="02020603050405020304" pitchFamily="18" charset="0"/>
              </a:rPr>
              <a:t>dilakukan</a:t>
            </a:r>
            <a:r>
              <a:rPr sz="1600">
                <a:latin typeface="Arial" panose="020B0604020202020204" pitchFamily="34" charset="0"/>
                <a:cs typeface="Times New Roman" panose="02020603050405020304" pitchFamily="18" charset="0"/>
              </a:rPr>
              <a:t> </a:t>
            </a:r>
            <a:r>
              <a:rPr sz="1600" err="1">
                <a:latin typeface="Arial" panose="020B0604020202020204" pitchFamily="34" charset="0"/>
                <a:cs typeface="Times New Roman" panose="02020603050405020304" pitchFamily="18" charset="0"/>
              </a:rPr>
              <a:t>dengan</a:t>
            </a:r>
            <a:r>
              <a:rPr sz="1600">
                <a:latin typeface="Arial" panose="020B0604020202020204" pitchFamily="34" charset="0"/>
                <a:cs typeface="Times New Roman" panose="02020603050405020304" pitchFamily="18" charset="0"/>
              </a:rPr>
              <a:t> </a:t>
            </a:r>
            <a:r>
              <a:rPr sz="1600" err="1">
                <a:latin typeface="Arial" panose="020B0604020202020204" pitchFamily="34" charset="0"/>
                <a:cs typeface="Times New Roman" panose="02020603050405020304" pitchFamily="18" charset="0"/>
              </a:rPr>
              <a:t>menggunakan</a:t>
            </a:r>
            <a:r>
              <a:rPr sz="1600">
                <a:latin typeface="Arial" panose="020B0604020202020204" pitchFamily="34" charset="0"/>
                <a:cs typeface="Times New Roman" panose="02020603050405020304" pitchFamily="18" charset="0"/>
              </a:rPr>
              <a:t> </a:t>
            </a:r>
            <a:r>
              <a:rPr sz="1600" err="1">
                <a:latin typeface="Arial" panose="020B0604020202020204" pitchFamily="34" charset="0"/>
                <a:cs typeface="Times New Roman" panose="02020603050405020304" pitchFamily="18" charset="0"/>
              </a:rPr>
              <a:t>suatu</a:t>
            </a:r>
            <a:r>
              <a:rPr sz="1600">
                <a:latin typeface="Arial" panose="020B0604020202020204" pitchFamily="34" charset="0"/>
                <a:cs typeface="Times New Roman" panose="02020603050405020304" pitchFamily="18" charset="0"/>
              </a:rPr>
              <a:t> variable</a:t>
            </a:r>
            <a:endParaRPr sz="1600">
              <a:latin typeface="Arial" panose="020B0604020202020204" pitchFamily="34" charset="0"/>
            </a:endParaRPr>
          </a:p>
          <a:p>
            <a:pPr eaLnBrk="0" hangingPunct="0">
              <a:buAutoNum type="arabicPeriod"/>
            </a:pPr>
            <a:r>
              <a:rPr sz="1600" err="1">
                <a:latin typeface="Arial" panose="020B0604020202020204" pitchFamily="34" charset="0"/>
                <a:cs typeface="Times New Roman" panose="02020603050405020304" pitchFamily="18" charset="0"/>
              </a:rPr>
              <a:t>Pendefinisian</a:t>
            </a:r>
            <a:r>
              <a:rPr sz="1600">
                <a:latin typeface="Arial" panose="020B0604020202020204" pitchFamily="34" charset="0"/>
                <a:cs typeface="Times New Roman" panose="02020603050405020304" pitchFamily="18" charset="0"/>
              </a:rPr>
              <a:t> </a:t>
            </a:r>
            <a:r>
              <a:rPr sz="1600" err="1">
                <a:latin typeface="Arial" panose="020B0604020202020204" pitchFamily="34" charset="0"/>
                <a:cs typeface="Times New Roman" panose="02020603050405020304" pitchFamily="18" charset="0"/>
              </a:rPr>
              <a:t>variabel</a:t>
            </a:r>
            <a:r>
              <a:rPr sz="1600">
                <a:latin typeface="Arial" panose="020B0604020202020204" pitchFamily="34" charset="0"/>
                <a:cs typeface="Times New Roman" panose="02020603050405020304" pitchFamily="18" charset="0"/>
              </a:rPr>
              <a:t> </a:t>
            </a:r>
            <a:r>
              <a:rPr sz="1600" err="1">
                <a:latin typeface="Arial" panose="020B0604020202020204" pitchFamily="34" charset="0"/>
                <a:cs typeface="Times New Roman" panose="02020603050405020304" pitchFamily="18" charset="0"/>
              </a:rPr>
              <a:t>tuple</a:t>
            </a:r>
            <a:r>
              <a:rPr sz="1600">
                <a:latin typeface="Arial" panose="020B0604020202020204" pitchFamily="34" charset="0"/>
                <a:cs typeface="Times New Roman" panose="02020603050405020304" pitchFamily="18" charset="0"/>
              </a:rPr>
              <a:t> </a:t>
            </a:r>
            <a:r>
              <a:rPr sz="1600" err="1">
                <a:latin typeface="Arial" panose="020B0604020202020204" pitchFamily="34" charset="0"/>
                <a:cs typeface="Times New Roman" panose="02020603050405020304" pitchFamily="18" charset="0"/>
              </a:rPr>
              <a:t>dilakukan</a:t>
            </a:r>
            <a:r>
              <a:rPr sz="1600">
                <a:latin typeface="Arial" panose="020B0604020202020204" pitchFamily="34" charset="0"/>
                <a:cs typeface="Times New Roman" panose="02020603050405020304" pitchFamily="18" charset="0"/>
              </a:rPr>
              <a:t> </a:t>
            </a:r>
            <a:r>
              <a:rPr sz="1600" err="1">
                <a:latin typeface="Arial" panose="020B0604020202020204" pitchFamily="34" charset="0"/>
                <a:cs typeface="Times New Roman" panose="02020603050405020304" pitchFamily="18" charset="0"/>
              </a:rPr>
              <a:t>pada</a:t>
            </a:r>
            <a:r>
              <a:rPr sz="1600">
                <a:latin typeface="Arial" panose="020B0604020202020204" pitchFamily="34" charset="0"/>
                <a:cs typeface="Times New Roman" panose="02020603050405020304" pitchFamily="18" charset="0"/>
              </a:rPr>
              <a:t> </a:t>
            </a:r>
            <a:r>
              <a:rPr sz="1600" b="1">
                <a:latin typeface="Arial" panose="020B0604020202020204" pitchFamily="34" charset="0"/>
                <a:cs typeface="Times New Roman" panose="02020603050405020304" pitchFamily="18" charset="0"/>
              </a:rPr>
              <a:t>from</a:t>
            </a:r>
            <a:r>
              <a:rPr sz="1600">
                <a:latin typeface="Arial" panose="020B0604020202020204" pitchFamily="34" charset="0"/>
                <a:cs typeface="Times New Roman" panose="02020603050405020304" pitchFamily="18" charset="0"/>
              </a:rPr>
              <a:t> clause</a:t>
            </a:r>
            <a:endParaRPr sz="1600">
              <a:latin typeface="Arial" panose="020B0604020202020204" pitchFamily="34" charset="0"/>
            </a:endParaRPr>
          </a:p>
          <a:p>
            <a:pPr eaLnBrk="0" hangingPunct="0">
              <a:buAutoNum type="arabicPeriod"/>
            </a:pPr>
            <a:r>
              <a:rPr sz="1600" err="1">
                <a:latin typeface="Arial" panose="020B0604020202020204" pitchFamily="34" charset="0"/>
                <a:cs typeface="Times New Roman" panose="02020603050405020304" pitchFamily="18" charset="0"/>
              </a:rPr>
              <a:t>contoh</a:t>
            </a:r>
            <a:endParaRPr sz="1600">
              <a:latin typeface="Arial" panose="020B0604020202020204" pitchFamily="34" charset="0"/>
            </a:endParaRPr>
          </a:p>
          <a:p>
            <a:pPr eaLnBrk="0" hangingPunct="0">
              <a:buNone/>
            </a:pPr>
            <a:r>
              <a:rPr sz="1600">
                <a:latin typeface="Arial" panose="020B0604020202020204" pitchFamily="34" charset="0"/>
                <a:cs typeface="Times New Roman" panose="02020603050405020304" pitchFamily="18" charset="0"/>
              </a:rPr>
              <a:t>		</a:t>
            </a:r>
            <a:r>
              <a:rPr sz="1600" b="1">
                <a:latin typeface="Arial" panose="020B0604020202020204" pitchFamily="34" charset="0"/>
                <a:cs typeface="Times New Roman" panose="02020603050405020304" pitchFamily="18" charset="0"/>
              </a:rPr>
              <a:t>select distinct</a:t>
            </a:r>
            <a:r>
              <a:rPr sz="1600">
                <a:latin typeface="Arial" panose="020B0604020202020204" pitchFamily="34" charset="0"/>
                <a:cs typeface="Times New Roman" panose="02020603050405020304" pitchFamily="18" charset="0"/>
              </a:rPr>
              <a:t> </a:t>
            </a:r>
            <a:r>
              <a:rPr sz="1600" i="1" err="1">
                <a:latin typeface="Arial" panose="020B0604020202020204" pitchFamily="34" charset="0"/>
                <a:cs typeface="Times New Roman" panose="02020603050405020304" pitchFamily="18" charset="0"/>
              </a:rPr>
              <a:t>T.customer</a:t>
            </a:r>
            <a:r>
              <a:rPr sz="1600" i="1">
                <a:latin typeface="Arial" panose="020B0604020202020204" pitchFamily="34" charset="0"/>
                <a:cs typeface="Times New Roman" panose="02020603050405020304" pitchFamily="18" charset="0"/>
              </a:rPr>
              <a:t>-name</a:t>
            </a:r>
            <a:endParaRPr sz="1600">
              <a:latin typeface="Arial" panose="020B0604020202020204" pitchFamily="34" charset="0"/>
            </a:endParaRPr>
          </a:p>
          <a:p>
            <a:pPr eaLnBrk="0" hangingPunct="0">
              <a:buNone/>
            </a:pPr>
            <a:r>
              <a:rPr sz="1600">
                <a:latin typeface="Arial" panose="020B0604020202020204" pitchFamily="34" charset="0"/>
                <a:cs typeface="Times New Roman" panose="02020603050405020304" pitchFamily="18" charset="0"/>
              </a:rPr>
              <a:t>		</a:t>
            </a:r>
            <a:r>
              <a:rPr sz="1600" b="1">
                <a:latin typeface="Arial" panose="020B0604020202020204" pitchFamily="34" charset="0"/>
                <a:cs typeface="Times New Roman" panose="02020603050405020304" pitchFamily="18" charset="0"/>
              </a:rPr>
              <a:t>from</a:t>
            </a:r>
            <a:r>
              <a:rPr sz="1600">
                <a:latin typeface="Arial" panose="020B0604020202020204" pitchFamily="34" charset="0"/>
                <a:cs typeface="Times New Roman" panose="02020603050405020304" pitchFamily="18" charset="0"/>
              </a:rPr>
              <a:t> </a:t>
            </a:r>
            <a:r>
              <a:rPr sz="1600" i="1">
                <a:latin typeface="Arial" panose="020B0604020202020204" pitchFamily="34" charset="0"/>
                <a:cs typeface="Times New Roman" panose="02020603050405020304" pitchFamily="18" charset="0"/>
              </a:rPr>
              <a:t>deposit S, deposit T</a:t>
            </a:r>
            <a:endParaRPr sz="1600">
              <a:latin typeface="Arial" panose="020B0604020202020204" pitchFamily="34" charset="0"/>
            </a:endParaRPr>
          </a:p>
          <a:p>
            <a:pPr eaLnBrk="0" hangingPunct="0">
              <a:buNone/>
            </a:pPr>
            <a:r>
              <a:rPr sz="1600">
                <a:latin typeface="Arial" panose="020B0604020202020204" pitchFamily="34" charset="0"/>
                <a:cs typeface="Times New Roman" panose="02020603050405020304" pitchFamily="18" charset="0"/>
              </a:rPr>
              <a:t>		</a:t>
            </a:r>
            <a:r>
              <a:rPr sz="1600" b="1">
                <a:latin typeface="Arial" panose="020B0604020202020204" pitchFamily="34" charset="0"/>
                <a:cs typeface="Times New Roman" panose="02020603050405020304" pitchFamily="18" charset="0"/>
              </a:rPr>
              <a:t>where</a:t>
            </a:r>
            <a:r>
              <a:rPr sz="1600">
                <a:latin typeface="Arial" panose="020B0604020202020204" pitchFamily="34" charset="0"/>
                <a:cs typeface="Times New Roman" panose="02020603050405020304" pitchFamily="18" charset="0"/>
              </a:rPr>
              <a:t> </a:t>
            </a:r>
            <a:r>
              <a:rPr sz="1600" i="1" err="1">
                <a:latin typeface="Arial" panose="020B0604020202020204" pitchFamily="34" charset="0"/>
                <a:cs typeface="Times New Roman" panose="02020603050405020304" pitchFamily="18" charset="0"/>
              </a:rPr>
              <a:t>S.customer</a:t>
            </a:r>
            <a:r>
              <a:rPr sz="1600" i="1">
                <a:latin typeface="Arial" panose="020B0604020202020204" pitchFamily="34" charset="0"/>
                <a:cs typeface="Times New Roman" panose="02020603050405020304" pitchFamily="18" charset="0"/>
              </a:rPr>
              <a:t>-name</a:t>
            </a:r>
            <a:r>
              <a:rPr sz="1600">
                <a:latin typeface="Arial" panose="020B0604020202020204" pitchFamily="34" charset="0"/>
                <a:cs typeface="Times New Roman" panose="02020603050405020304" pitchFamily="18" charset="0"/>
              </a:rPr>
              <a:t> = “Jones”  </a:t>
            </a:r>
            <a:r>
              <a:rPr sz="1600" b="1">
                <a:latin typeface="Arial" panose="020B0604020202020204" pitchFamily="34" charset="0"/>
                <a:cs typeface="Times New Roman" panose="02020603050405020304" pitchFamily="18" charset="0"/>
              </a:rPr>
              <a:t>and</a:t>
            </a:r>
            <a:endParaRPr sz="1600">
              <a:latin typeface="Arial" panose="020B0604020202020204" pitchFamily="34" charset="0"/>
            </a:endParaRPr>
          </a:p>
          <a:p>
            <a:pPr eaLnBrk="0" hangingPunct="0">
              <a:buNone/>
            </a:pPr>
            <a:r>
              <a:rPr sz="1600">
                <a:latin typeface="Arial" panose="020B0604020202020204" pitchFamily="34" charset="0"/>
                <a:cs typeface="Times New Roman" panose="02020603050405020304" pitchFamily="18" charset="0"/>
              </a:rPr>
              <a:t>			</a:t>
            </a:r>
            <a:r>
              <a:rPr sz="1600" i="1" err="1">
                <a:latin typeface="Arial" panose="020B0604020202020204" pitchFamily="34" charset="0"/>
                <a:cs typeface="Times New Roman" panose="02020603050405020304" pitchFamily="18" charset="0"/>
              </a:rPr>
              <a:t>T.branch</a:t>
            </a:r>
            <a:r>
              <a:rPr sz="1600" i="1">
                <a:latin typeface="Arial" panose="020B0604020202020204" pitchFamily="34" charset="0"/>
                <a:cs typeface="Times New Roman" panose="02020603050405020304" pitchFamily="18" charset="0"/>
              </a:rPr>
              <a:t>-name</a:t>
            </a:r>
            <a:r>
              <a:rPr sz="1600">
                <a:latin typeface="Arial" panose="020B0604020202020204" pitchFamily="34" charset="0"/>
                <a:cs typeface="Times New Roman" panose="02020603050405020304" pitchFamily="18" charset="0"/>
              </a:rPr>
              <a:t> = </a:t>
            </a:r>
            <a:r>
              <a:rPr sz="1600" i="1" err="1">
                <a:latin typeface="Arial" panose="020B0604020202020204" pitchFamily="34" charset="0"/>
                <a:cs typeface="Times New Roman" panose="02020603050405020304" pitchFamily="18" charset="0"/>
              </a:rPr>
              <a:t>T.branch</a:t>
            </a:r>
            <a:r>
              <a:rPr sz="1600" i="1">
                <a:latin typeface="Arial" panose="020B0604020202020204" pitchFamily="34" charset="0"/>
                <a:cs typeface="Times New Roman" panose="02020603050405020304" pitchFamily="18" charset="0"/>
              </a:rPr>
              <a:t>-name</a:t>
            </a:r>
            <a:endParaRPr sz="1600" i="1">
              <a:latin typeface="Arial" panose="020B0604020202020204" pitchFamily="34" charset="0"/>
              <a:ea typeface="Times New Roman" panose="02020603050405020304" pitchFamily="18"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7186" name="Persegi panjang 477185"/>
          <p:cNvSpPr/>
          <p:nvPr/>
        </p:nvSpPr>
        <p:spPr>
          <a:xfrm>
            <a:off x="685800" y="412750"/>
            <a:ext cx="7620000" cy="3200400"/>
          </a:xfrm>
          <a:prstGeom prst="rect">
            <a:avLst/>
          </a:prstGeom>
          <a:noFill/>
          <a:ln w="9525">
            <a:noFill/>
          </a:ln>
        </p:spPr>
        <p:txBody>
          <a:bodyPr anchor="ctr" anchorCtr="0">
            <a:spAutoFit/>
          </a:bodyPr>
          <a:p>
            <a:pPr marL="446405" indent="-446405">
              <a:buNone/>
            </a:pPr>
            <a:endParaRPr sz="4400">
              <a:latin typeface="Arial" panose="020B0604020202020204" pitchFamily="34" charset="0"/>
            </a:endParaRPr>
          </a:p>
          <a:p>
            <a:pPr marL="446405" indent="-446405" eaLnBrk="0" hangingPunct="0">
              <a:buAutoNum type="arabicPeriod"/>
            </a:pPr>
            <a:r>
              <a:rPr sz="2000" err="1">
                <a:latin typeface="Arial" panose="020B0604020202020204" pitchFamily="34" charset="0"/>
                <a:cs typeface="Times New Roman" panose="02020603050405020304" pitchFamily="18" charset="0"/>
              </a:rPr>
              <a:t>Penamaan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suatu</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tuple</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dapat</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dilakukan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dengan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menggunakan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suatu</a:t>
            </a:r>
            <a:r>
              <a:rPr sz="2000">
                <a:latin typeface="Arial" panose="020B0604020202020204" pitchFamily="34" charset="0"/>
                <a:cs typeface="Times New Roman" panose="02020603050405020304" pitchFamily="18" charset="0"/>
              </a:rPr>
              <a:t> variable</a:t>
            </a:r>
            <a:endParaRPr sz="2000">
              <a:latin typeface="Arial" panose="020B0604020202020204" pitchFamily="34" charset="0"/>
            </a:endParaRPr>
          </a:p>
          <a:p>
            <a:pPr marL="446405" indent="-446405" eaLnBrk="0" hangingPunct="0">
              <a:buAutoNum type="arabicPeriod"/>
            </a:pPr>
            <a:r>
              <a:rPr sz="2000" err="1">
                <a:latin typeface="Arial" panose="020B0604020202020204" pitchFamily="34" charset="0"/>
                <a:cs typeface="Times New Roman" panose="02020603050405020304" pitchFamily="18" charset="0"/>
              </a:rPr>
              <a:t>Pendefinisian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variabel</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tuple</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dilakukan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pada</a:t>
            </a:r>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from</a:t>
            </a:r>
            <a:r>
              <a:rPr sz="2000">
                <a:latin typeface="Arial" panose="020B0604020202020204" pitchFamily="34" charset="0"/>
                <a:cs typeface="Times New Roman" panose="02020603050405020304" pitchFamily="18" charset="0"/>
              </a:rPr>
              <a:t> clause</a:t>
            </a:r>
            <a:endParaRPr sz="2000">
              <a:latin typeface="Arial" panose="020B0604020202020204" pitchFamily="34" charset="0"/>
            </a:endParaRPr>
          </a:p>
          <a:p>
            <a:pPr marL="446405" indent="-446405" eaLnBrk="0" hangingPunct="0">
              <a:buAutoNum type="arabicPeriod"/>
            </a:pPr>
            <a:r>
              <a:rPr sz="2000" err="1">
                <a:latin typeface="Arial" panose="020B0604020202020204" pitchFamily="34" charset="0"/>
                <a:cs typeface="Times New Roman" panose="02020603050405020304" pitchFamily="18" charset="0"/>
              </a:rPr>
              <a:t>contoh</a:t>
            </a:r>
            <a:endParaRPr sz="2000">
              <a:latin typeface="Arial" panose="020B0604020202020204" pitchFamily="34" charset="0"/>
            </a:endParaRPr>
          </a:p>
          <a:p>
            <a:pPr marL="446405" indent="-446405" eaLnBrk="0" hangingPunct="0">
              <a:buNone/>
            </a:pPr>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select distinct</a:t>
            </a:r>
            <a:r>
              <a:rPr sz="2000">
                <a:latin typeface="Arial" panose="020B0604020202020204" pitchFamily="34" charset="0"/>
                <a:cs typeface="Times New Roman" panose="02020603050405020304" pitchFamily="18" charset="0"/>
              </a:rPr>
              <a:t> </a:t>
            </a:r>
            <a:r>
              <a:rPr sz="2000" i="1" err="1">
                <a:latin typeface="Arial" panose="020B0604020202020204" pitchFamily="34" charset="0"/>
                <a:cs typeface="Times New Roman" panose="02020603050405020304" pitchFamily="18" charset="0"/>
              </a:rPr>
              <a:t>T.customer</a:t>
            </a:r>
            <a:r>
              <a:rPr sz="2000" i="1">
                <a:latin typeface="Arial" panose="020B0604020202020204" pitchFamily="34" charset="0"/>
                <a:cs typeface="Times New Roman" panose="02020603050405020304" pitchFamily="18" charset="0"/>
              </a:rPr>
              <a:t>-name</a:t>
            </a:r>
            <a:endParaRPr sz="2000">
              <a:latin typeface="Arial" panose="020B0604020202020204" pitchFamily="34" charset="0"/>
            </a:endParaRPr>
          </a:p>
          <a:p>
            <a:pPr marL="446405" indent="-446405" eaLnBrk="0" hangingPunct="0">
              <a:buNone/>
            </a:pPr>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from</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deposit S, deposit T</a:t>
            </a:r>
            <a:endParaRPr sz="2000">
              <a:latin typeface="Arial" panose="020B0604020202020204" pitchFamily="34" charset="0"/>
            </a:endParaRPr>
          </a:p>
          <a:p>
            <a:pPr marL="446405" indent="-446405" eaLnBrk="0" hangingPunct="0">
              <a:buNone/>
            </a:pPr>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where</a:t>
            </a:r>
            <a:r>
              <a:rPr sz="2000">
                <a:latin typeface="Arial" panose="020B0604020202020204" pitchFamily="34" charset="0"/>
                <a:cs typeface="Times New Roman" panose="02020603050405020304" pitchFamily="18" charset="0"/>
              </a:rPr>
              <a:t> </a:t>
            </a:r>
            <a:r>
              <a:rPr sz="2000" i="1" err="1">
                <a:latin typeface="Arial" panose="020B0604020202020204" pitchFamily="34" charset="0"/>
                <a:cs typeface="Times New Roman" panose="02020603050405020304" pitchFamily="18" charset="0"/>
              </a:rPr>
              <a:t>S.customer</a:t>
            </a:r>
            <a:r>
              <a:rPr sz="2000" i="1">
                <a:latin typeface="Arial" panose="020B0604020202020204" pitchFamily="34" charset="0"/>
                <a:cs typeface="Times New Roman" panose="02020603050405020304" pitchFamily="18" charset="0"/>
              </a:rPr>
              <a:t>-name</a:t>
            </a:r>
            <a:r>
              <a:rPr sz="2000">
                <a:latin typeface="Arial" panose="020B0604020202020204" pitchFamily="34" charset="0"/>
                <a:cs typeface="Times New Roman" panose="02020603050405020304" pitchFamily="18" charset="0"/>
              </a:rPr>
              <a:t> = “Jones”  </a:t>
            </a:r>
            <a:r>
              <a:rPr sz="2000" b="1">
                <a:latin typeface="Arial" panose="020B0604020202020204" pitchFamily="34" charset="0"/>
                <a:cs typeface="Times New Roman" panose="02020603050405020304" pitchFamily="18" charset="0"/>
              </a:rPr>
              <a:t>and</a:t>
            </a:r>
            <a:endParaRPr sz="2000">
              <a:latin typeface="Arial" panose="020B0604020202020204" pitchFamily="34" charset="0"/>
            </a:endParaRPr>
          </a:p>
          <a:p>
            <a:pPr marL="446405" indent="-446405" eaLnBrk="0" hangingPunct="0">
              <a:buNone/>
            </a:pPr>
            <a:r>
              <a:rPr sz="2000">
                <a:latin typeface="Arial" panose="020B0604020202020204" pitchFamily="34" charset="0"/>
                <a:cs typeface="Times New Roman" panose="02020603050405020304" pitchFamily="18" charset="0"/>
              </a:rPr>
              <a:t>			</a:t>
            </a:r>
            <a:r>
              <a:rPr sz="2000" i="1" err="1">
                <a:latin typeface="Arial" panose="020B0604020202020204" pitchFamily="34" charset="0"/>
                <a:cs typeface="Times New Roman" panose="02020603050405020304" pitchFamily="18" charset="0"/>
              </a:rPr>
              <a:t>T.branch</a:t>
            </a:r>
            <a:r>
              <a:rPr sz="2000" i="1">
                <a:latin typeface="Arial" panose="020B0604020202020204" pitchFamily="34" charset="0"/>
                <a:cs typeface="Times New Roman" panose="02020603050405020304" pitchFamily="18" charset="0"/>
              </a:rPr>
              <a:t>-name</a:t>
            </a:r>
            <a:r>
              <a:rPr sz="2000">
                <a:latin typeface="Arial" panose="020B0604020202020204" pitchFamily="34" charset="0"/>
                <a:cs typeface="Times New Roman" panose="02020603050405020304" pitchFamily="18" charset="0"/>
              </a:rPr>
              <a:t> = </a:t>
            </a:r>
            <a:r>
              <a:rPr sz="2000" i="1" err="1">
                <a:latin typeface="Arial" panose="020B0604020202020204" pitchFamily="34" charset="0"/>
                <a:cs typeface="Times New Roman" panose="02020603050405020304" pitchFamily="18" charset="0"/>
              </a:rPr>
              <a:t>T.branch</a:t>
            </a:r>
            <a:r>
              <a:rPr sz="2000" i="1">
                <a:latin typeface="Arial" panose="020B0604020202020204" pitchFamily="34" charset="0"/>
                <a:cs typeface="Times New Roman" panose="02020603050405020304" pitchFamily="18" charset="0"/>
              </a:rPr>
              <a:t>-name</a:t>
            </a:r>
            <a:endParaRPr sz="2000" i="1">
              <a:latin typeface="Arial" panose="020B0604020202020204" pitchFamily="34" charset="0"/>
              <a:ea typeface="Times New Roman" panose="02020603050405020304" pitchFamily="18" charset="0"/>
            </a:endParaRPr>
          </a:p>
        </p:txBody>
      </p:sp>
      <p:sp>
        <p:nvSpPr>
          <p:cNvPr id="477187" name="Persegi panjang 477186"/>
          <p:cNvSpPr/>
          <p:nvPr/>
        </p:nvSpPr>
        <p:spPr>
          <a:xfrm>
            <a:off x="685800" y="3736975"/>
            <a:ext cx="7772400" cy="2413000"/>
          </a:xfrm>
          <a:prstGeom prst="rect">
            <a:avLst/>
          </a:prstGeom>
          <a:noFill/>
          <a:ln w="9525">
            <a:noFill/>
          </a:ln>
        </p:spPr>
        <p:txBody>
          <a:bodyPr anchor="ctr" anchorCtr="0">
            <a:spAutoFit/>
          </a:bodyPr>
          <a:p>
            <a:pPr marL="446405" indent="-446405">
              <a:buNone/>
            </a:pPr>
            <a:r>
              <a:rPr b="1" err="1">
                <a:latin typeface="Arial" panose="020B0604020202020204" pitchFamily="34" charset="0"/>
                <a:cs typeface="Times New Roman" panose="02020603050405020304" pitchFamily="18" charset="0"/>
              </a:rPr>
              <a:t>Membandingkan</a:t>
            </a:r>
            <a:r>
              <a:rPr b="1">
                <a:latin typeface="Arial" panose="020B0604020202020204" pitchFamily="34" charset="0"/>
                <a:cs typeface="Times New Roman" panose="02020603050405020304" pitchFamily="18" charset="0"/>
              </a:rPr>
              <a:t> </a:t>
            </a:r>
            <a:r>
              <a:rPr b="1" err="1">
                <a:latin typeface="Arial" panose="020B0604020202020204" pitchFamily="34" charset="0"/>
                <a:cs typeface="Times New Roman" panose="02020603050405020304" pitchFamily="18" charset="0"/>
              </a:rPr>
              <a:t>Himpunan</a:t>
            </a:r>
            <a:endParaRPr>
              <a:latin typeface="Arial" panose="020B0604020202020204" pitchFamily="34" charset="0"/>
            </a:endParaRPr>
          </a:p>
          <a:p>
            <a:pPr marL="446405" indent="-446405" eaLnBrk="0" hangingPunct="0">
              <a:buAutoNum type="arabicPeriod"/>
            </a:pPr>
            <a:r>
              <a:rPr sz="1600" err="1">
                <a:latin typeface="Arial" panose="020B0604020202020204" pitchFamily="34" charset="0"/>
                <a:cs typeface="Times New Roman" panose="02020603050405020304" pitchFamily="18" charset="0"/>
              </a:rPr>
              <a:t>Di</a:t>
            </a:r>
            <a:r>
              <a:rPr sz="1600">
                <a:latin typeface="Arial" panose="020B0604020202020204" pitchFamily="34" charset="0"/>
                <a:cs typeface="Times New Roman" panose="02020603050405020304" pitchFamily="18" charset="0"/>
              </a:rPr>
              <a:t> </a:t>
            </a:r>
            <a:r>
              <a:rPr sz="1600" err="1">
                <a:latin typeface="Arial" panose="020B0604020202020204" pitchFamily="34" charset="0"/>
                <a:cs typeface="Times New Roman" panose="02020603050405020304" pitchFamily="18" charset="0"/>
              </a:rPr>
              <a:t>samping</a:t>
            </a:r>
            <a:r>
              <a:rPr sz="1600">
                <a:latin typeface="Arial" panose="020B0604020202020204" pitchFamily="34" charset="0"/>
                <a:cs typeface="Times New Roman" panose="02020603050405020304" pitchFamily="18" charset="0"/>
              </a:rPr>
              <a:t> </a:t>
            </a:r>
            <a:r>
              <a:rPr sz="1600" err="1">
                <a:latin typeface="Arial" panose="020B0604020202020204" pitchFamily="34" charset="0"/>
                <a:cs typeface="Times New Roman" panose="02020603050405020304" pitchFamily="18" charset="0"/>
              </a:rPr>
              <a:t>dengan</a:t>
            </a:r>
            <a:r>
              <a:rPr sz="1600">
                <a:latin typeface="Arial" panose="020B0604020202020204" pitchFamily="34" charset="0"/>
                <a:cs typeface="Times New Roman" panose="02020603050405020304" pitchFamily="18" charset="0"/>
              </a:rPr>
              <a:t> </a:t>
            </a:r>
            <a:r>
              <a:rPr sz="1600" err="1">
                <a:latin typeface="Arial" panose="020B0604020202020204" pitchFamily="34" charset="0"/>
                <a:cs typeface="Times New Roman" panose="02020603050405020304" pitchFamily="18" charset="0"/>
              </a:rPr>
              <a:t>menggunakan</a:t>
            </a:r>
            <a:r>
              <a:rPr sz="1600">
                <a:latin typeface="Arial" panose="020B0604020202020204" pitchFamily="34" charset="0"/>
                <a:cs typeface="Times New Roman" panose="02020603050405020304" pitchFamily="18" charset="0"/>
              </a:rPr>
              <a:t> IN clause </a:t>
            </a:r>
            <a:r>
              <a:rPr sz="1600" err="1">
                <a:latin typeface="Arial" panose="020B0604020202020204" pitchFamily="34" charset="0"/>
                <a:cs typeface="Times New Roman" panose="02020603050405020304" pitchFamily="18" charset="0"/>
              </a:rPr>
              <a:t>sebagai</a:t>
            </a:r>
            <a:r>
              <a:rPr sz="1600">
                <a:latin typeface="Arial" panose="020B0604020202020204" pitchFamily="34" charset="0"/>
                <a:cs typeface="Times New Roman" panose="02020603050405020304" pitchFamily="18" charset="0"/>
              </a:rPr>
              <a:t> </a:t>
            </a:r>
            <a:r>
              <a:rPr sz="1600" err="1">
                <a:latin typeface="Arial" panose="020B0604020202020204" pitchFamily="34" charset="0"/>
                <a:cs typeface="Times New Roman" panose="02020603050405020304" pitchFamily="18" charset="0"/>
              </a:rPr>
              <a:t>cara</a:t>
            </a:r>
            <a:r>
              <a:rPr sz="1600">
                <a:latin typeface="Arial" panose="020B0604020202020204" pitchFamily="34" charset="0"/>
                <a:cs typeface="Times New Roman" panose="02020603050405020304" pitchFamily="18" charset="0"/>
              </a:rPr>
              <a:t> </a:t>
            </a:r>
            <a:r>
              <a:rPr sz="1600" err="1">
                <a:latin typeface="Arial" panose="020B0604020202020204" pitchFamily="34" charset="0"/>
                <a:cs typeface="Times New Roman" panose="02020603050405020304" pitchFamily="18" charset="0"/>
              </a:rPr>
              <a:t>untuk</a:t>
            </a:r>
            <a:r>
              <a:rPr sz="1600">
                <a:latin typeface="Arial" panose="020B0604020202020204" pitchFamily="34" charset="0"/>
                <a:cs typeface="Times New Roman" panose="02020603050405020304" pitchFamily="18" charset="0"/>
              </a:rPr>
              <a:t> </a:t>
            </a:r>
            <a:r>
              <a:rPr sz="1600" err="1">
                <a:latin typeface="Arial" panose="020B0604020202020204" pitchFamily="34" charset="0"/>
                <a:cs typeface="Times New Roman" panose="02020603050405020304" pitchFamily="18" charset="0"/>
              </a:rPr>
              <a:t>membanding</a:t>
            </a:r>
            <a:r>
              <a:rPr sz="1600">
                <a:latin typeface="Arial" panose="020B0604020202020204" pitchFamily="34" charset="0"/>
                <a:cs typeface="Times New Roman" panose="02020603050405020304" pitchFamily="18" charset="0"/>
              </a:rPr>
              <a:t> </a:t>
            </a:r>
            <a:r>
              <a:rPr sz="1600" err="1">
                <a:latin typeface="Arial" panose="020B0604020202020204" pitchFamily="34" charset="0"/>
                <a:cs typeface="Times New Roman" panose="02020603050405020304" pitchFamily="18" charset="0"/>
              </a:rPr>
              <a:t>maka</a:t>
            </a:r>
            <a:r>
              <a:rPr sz="1600">
                <a:latin typeface="Arial" panose="020B0604020202020204" pitchFamily="34" charset="0"/>
                <a:cs typeface="Times New Roman" panose="02020603050405020304" pitchFamily="18" charset="0"/>
              </a:rPr>
              <a:t> </a:t>
            </a:r>
            <a:r>
              <a:rPr sz="1600" err="1">
                <a:latin typeface="Arial" panose="020B0604020202020204" pitchFamily="34" charset="0"/>
                <a:cs typeface="Times New Roman" panose="02020603050405020304" pitchFamily="18" charset="0"/>
              </a:rPr>
              <a:t>dapat</a:t>
            </a:r>
            <a:r>
              <a:rPr sz="1600">
                <a:latin typeface="Arial" panose="020B0604020202020204" pitchFamily="34" charset="0"/>
                <a:cs typeface="Times New Roman" panose="02020603050405020304" pitchFamily="18" charset="0"/>
              </a:rPr>
              <a:t> </a:t>
            </a:r>
            <a:r>
              <a:rPr sz="1600" err="1">
                <a:latin typeface="Arial" panose="020B0604020202020204" pitchFamily="34" charset="0"/>
                <a:cs typeface="Times New Roman" panose="02020603050405020304" pitchFamily="18" charset="0"/>
              </a:rPr>
              <a:t>digunakan</a:t>
            </a:r>
            <a:r>
              <a:rPr sz="1600">
                <a:latin typeface="Arial" panose="020B0604020202020204" pitchFamily="34" charset="0"/>
                <a:cs typeface="Times New Roman" panose="02020603050405020304" pitchFamily="18" charset="0"/>
              </a:rPr>
              <a:t> </a:t>
            </a:r>
            <a:r>
              <a:rPr sz="1600" err="1">
                <a:latin typeface="Arial" panose="020B0604020202020204" pitchFamily="34" charset="0"/>
                <a:cs typeface="Times New Roman" panose="02020603050405020304" pitchFamily="18" charset="0"/>
              </a:rPr>
              <a:t>gaya</a:t>
            </a:r>
            <a:r>
              <a:rPr sz="1600">
                <a:latin typeface="Arial" panose="020B0604020202020204" pitchFamily="34" charset="0"/>
                <a:cs typeface="Times New Roman" panose="02020603050405020304" pitchFamily="18" charset="0"/>
              </a:rPr>
              <a:t> lain </a:t>
            </a:r>
            <a:r>
              <a:rPr sz="1600" err="1">
                <a:latin typeface="Arial" panose="020B0604020202020204" pitchFamily="34" charset="0"/>
                <a:cs typeface="Times New Roman" panose="02020603050405020304" pitchFamily="18" charset="0"/>
              </a:rPr>
              <a:t>dalam</a:t>
            </a:r>
            <a:r>
              <a:rPr sz="1600">
                <a:latin typeface="Arial" panose="020B0604020202020204" pitchFamily="34" charset="0"/>
                <a:cs typeface="Times New Roman" panose="02020603050405020304" pitchFamily="18" charset="0"/>
              </a:rPr>
              <a:t> </a:t>
            </a:r>
            <a:r>
              <a:rPr sz="1600" err="1">
                <a:latin typeface="Arial" panose="020B0604020202020204" pitchFamily="34" charset="0"/>
                <a:cs typeface="Times New Roman" panose="02020603050405020304" pitchFamily="18" charset="0"/>
              </a:rPr>
              <a:t>menuliskan</a:t>
            </a:r>
            <a:r>
              <a:rPr sz="1600">
                <a:latin typeface="Arial" panose="020B0604020202020204" pitchFamily="34" charset="0"/>
                <a:cs typeface="Times New Roman" panose="02020603050405020304" pitchFamily="18" charset="0"/>
              </a:rPr>
              <a:t> </a:t>
            </a:r>
            <a:r>
              <a:rPr sz="1600" err="1">
                <a:latin typeface="Arial" panose="020B0604020202020204" pitchFamily="34" charset="0"/>
                <a:cs typeface="Times New Roman" panose="02020603050405020304" pitchFamily="18" charset="0"/>
              </a:rPr>
              <a:t>perintah</a:t>
            </a:r>
            <a:r>
              <a:rPr sz="1600">
                <a:latin typeface="Arial" panose="020B0604020202020204" pitchFamily="34" charset="0"/>
                <a:cs typeface="Times New Roman" panose="02020603050405020304" pitchFamily="18" charset="0"/>
              </a:rPr>
              <a:t> </a:t>
            </a:r>
            <a:r>
              <a:rPr sz="1600" err="1">
                <a:latin typeface="Arial" panose="020B0604020202020204" pitchFamily="34" charset="0"/>
                <a:cs typeface="Times New Roman" panose="02020603050405020304" pitchFamily="18" charset="0"/>
              </a:rPr>
              <a:t>yaitu</a:t>
            </a:r>
            <a:r>
              <a:rPr sz="1600">
                <a:latin typeface="Arial" panose="020B0604020202020204" pitchFamily="34" charset="0"/>
                <a:cs typeface="Times New Roman" panose="02020603050405020304" pitchFamily="18" charset="0"/>
              </a:rPr>
              <a:t> </a:t>
            </a:r>
            <a:r>
              <a:rPr sz="1600" err="1">
                <a:latin typeface="Arial" panose="020B0604020202020204" pitchFamily="34" charset="0"/>
                <a:cs typeface="Times New Roman" panose="02020603050405020304" pitchFamily="18" charset="0"/>
              </a:rPr>
              <a:t>dengan</a:t>
            </a:r>
            <a:r>
              <a:rPr sz="1600">
                <a:latin typeface="Arial" panose="020B0604020202020204" pitchFamily="34" charset="0"/>
                <a:cs typeface="Times New Roman" panose="02020603050405020304" pitchFamily="18" charset="0"/>
              </a:rPr>
              <a:t> </a:t>
            </a:r>
            <a:r>
              <a:rPr sz="1600" err="1">
                <a:latin typeface="Arial" panose="020B0604020202020204" pitchFamily="34" charset="0"/>
                <a:cs typeface="Times New Roman" panose="02020603050405020304" pitchFamily="18" charset="0"/>
              </a:rPr>
              <a:t>menggunakan</a:t>
            </a:r>
            <a:r>
              <a:rPr sz="1600">
                <a:latin typeface="Arial" panose="020B0604020202020204" pitchFamily="34" charset="0"/>
                <a:cs typeface="Times New Roman" panose="02020603050405020304" pitchFamily="18" charset="0"/>
              </a:rPr>
              <a:t> some clause yang </a:t>
            </a:r>
            <a:r>
              <a:rPr sz="1600" err="1">
                <a:latin typeface="Arial" panose="020B0604020202020204" pitchFamily="34" charset="0"/>
                <a:cs typeface="Times New Roman" panose="02020603050405020304" pitchFamily="18" charset="0"/>
              </a:rPr>
              <a:t>terdiri</a:t>
            </a:r>
            <a:r>
              <a:rPr sz="1600">
                <a:latin typeface="Arial" panose="020B0604020202020204" pitchFamily="34" charset="0"/>
                <a:cs typeface="Times New Roman" panose="02020603050405020304" pitchFamily="18" charset="0"/>
              </a:rPr>
              <a:t> </a:t>
            </a:r>
            <a:r>
              <a:rPr sz="1600" err="1">
                <a:latin typeface="Arial" panose="020B0604020202020204" pitchFamily="34" charset="0"/>
                <a:cs typeface="Times New Roman" panose="02020603050405020304" pitchFamily="18" charset="0"/>
              </a:rPr>
              <a:t>dari</a:t>
            </a:r>
            <a:r>
              <a:rPr sz="1600">
                <a:latin typeface="Arial" panose="020B0604020202020204" pitchFamily="34" charset="0"/>
                <a:cs typeface="Times New Roman" panose="02020603050405020304" pitchFamily="18" charset="0"/>
              </a:rPr>
              <a:t> </a:t>
            </a:r>
            <a:r>
              <a:rPr sz="1600" b="1">
                <a:latin typeface="Arial" panose="020B0604020202020204" pitchFamily="34" charset="0"/>
                <a:cs typeface="Times New Roman" panose="02020603050405020304" pitchFamily="18" charset="0"/>
              </a:rPr>
              <a:t>&lt; some</a:t>
            </a:r>
            <a:r>
              <a:rPr sz="1600">
                <a:latin typeface="Arial" panose="020B0604020202020204" pitchFamily="34" charset="0"/>
                <a:cs typeface="Times New Roman" panose="02020603050405020304" pitchFamily="18" charset="0"/>
              </a:rPr>
              <a:t>, </a:t>
            </a:r>
            <a:r>
              <a:rPr sz="1600" b="1">
                <a:latin typeface="Arial" panose="020B0604020202020204" pitchFamily="34" charset="0"/>
                <a:cs typeface="Times New Roman" panose="02020603050405020304" pitchFamily="18" charset="0"/>
              </a:rPr>
              <a:t>&gt; some</a:t>
            </a:r>
            <a:r>
              <a:rPr sz="1600">
                <a:latin typeface="Arial" panose="020B0604020202020204" pitchFamily="34" charset="0"/>
                <a:cs typeface="Times New Roman" panose="02020603050405020304" pitchFamily="18" charset="0"/>
              </a:rPr>
              <a:t>, </a:t>
            </a:r>
            <a:r>
              <a:rPr sz="1600" b="1">
                <a:cs typeface="Times New Roman" panose="02020603050405020304" pitchFamily="18" charset="0"/>
                <a:sym typeface="Symbol" panose="05050102010706020507" pitchFamily="18" charset="2"/>
              </a:rPr>
              <a:t></a:t>
            </a:r>
            <a:r>
              <a:rPr sz="1600" b="1">
                <a:latin typeface="Arial" panose="020B0604020202020204" pitchFamily="34" charset="0"/>
                <a:cs typeface="Times New Roman" panose="02020603050405020304" pitchFamily="18" charset="0"/>
              </a:rPr>
              <a:t> some</a:t>
            </a:r>
            <a:r>
              <a:rPr sz="1600">
                <a:cs typeface="Times New Roman" panose="02020603050405020304" pitchFamily="18" charset="0"/>
                <a:sym typeface="Symbol" panose="05050102010706020507" pitchFamily="18" charset="2"/>
              </a:rPr>
              <a:t>, </a:t>
            </a:r>
            <a:r>
              <a:rPr sz="1600" b="1">
                <a:cs typeface="Times New Roman" panose="02020603050405020304" pitchFamily="18" charset="0"/>
                <a:sym typeface="Symbol" panose="05050102010706020507" pitchFamily="18" charset="2"/>
              </a:rPr>
              <a:t></a:t>
            </a:r>
            <a:r>
              <a:rPr sz="1600" b="1">
                <a:latin typeface="Arial" panose="020B0604020202020204" pitchFamily="34" charset="0"/>
                <a:cs typeface="Times New Roman" panose="02020603050405020304" pitchFamily="18" charset="0"/>
              </a:rPr>
              <a:t> some</a:t>
            </a:r>
            <a:r>
              <a:rPr sz="1600">
                <a:cs typeface="Times New Roman" panose="02020603050405020304" pitchFamily="18" charset="0"/>
                <a:sym typeface="Symbol" panose="05050102010706020507" pitchFamily="18" charset="2"/>
              </a:rPr>
              <a:t>, </a:t>
            </a:r>
            <a:r>
              <a:rPr sz="1600" b="1">
                <a:cs typeface="Times New Roman" panose="02020603050405020304" pitchFamily="18" charset="0"/>
                <a:sym typeface="Symbol" panose="05050102010706020507" pitchFamily="18" charset="2"/>
              </a:rPr>
              <a:t></a:t>
            </a:r>
            <a:r>
              <a:rPr sz="1600" b="1">
                <a:latin typeface="Arial" panose="020B0604020202020204" pitchFamily="34" charset="0"/>
                <a:cs typeface="Times New Roman" panose="02020603050405020304" pitchFamily="18" charset="0"/>
              </a:rPr>
              <a:t> some</a:t>
            </a:r>
            <a:endParaRPr sz="1600">
              <a:sym typeface="Symbol" panose="05050102010706020507" pitchFamily="18" charset="2"/>
            </a:endParaRPr>
          </a:p>
          <a:p>
            <a:pPr marL="446405" indent="-446405" eaLnBrk="0" hangingPunct="0">
              <a:buAutoNum type="arabicPeriod"/>
            </a:pPr>
            <a:r>
              <a:rPr sz="1600" b="1" err="1">
                <a:cs typeface="Times New Roman" panose="02020603050405020304" pitchFamily="18" charset="0"/>
                <a:sym typeface="Symbol" panose="05050102010706020507" pitchFamily="18" charset="2"/>
              </a:rPr>
              <a:t>contoh</a:t>
            </a:r>
            <a:endParaRPr sz="1600" b="1">
              <a:sym typeface="Symbol" panose="05050102010706020507" pitchFamily="18" charset="2"/>
            </a:endParaRPr>
          </a:p>
          <a:p>
            <a:pPr marL="446405" indent="-446405" eaLnBrk="0" hangingPunct="0">
              <a:buNone/>
            </a:pPr>
            <a:r>
              <a:rPr sz="1600" b="1">
                <a:cs typeface="Times New Roman" panose="02020603050405020304" pitchFamily="18" charset="0"/>
                <a:sym typeface="Symbol" panose="05050102010706020507" pitchFamily="18" charset="2"/>
              </a:rPr>
              <a:t>		select</a:t>
            </a:r>
            <a:r>
              <a:rPr sz="1600">
                <a:cs typeface="Times New Roman" panose="02020603050405020304" pitchFamily="18" charset="0"/>
                <a:sym typeface="Symbol" panose="05050102010706020507" pitchFamily="18" charset="2"/>
              </a:rPr>
              <a:t> </a:t>
            </a:r>
            <a:r>
              <a:rPr sz="1600" b="1" i="1">
                <a:cs typeface="Times New Roman" panose="02020603050405020304" pitchFamily="18" charset="0"/>
                <a:sym typeface="Symbol" panose="05050102010706020507" pitchFamily="18" charset="2"/>
              </a:rPr>
              <a:t>branch-name</a:t>
            </a:r>
            <a:r>
              <a:rPr lang="id-ID" altLang="x-none" sz="1600" b="1" i="1" dirty="0">
                <a:cs typeface="Times New Roman" panose="02020603050405020304" pitchFamily="18" charset="0"/>
                <a:sym typeface="Symbol" panose="05050102010706020507" pitchFamily="18" charset="2"/>
              </a:rPr>
              <a:t>  </a:t>
            </a:r>
            <a:r>
              <a:rPr sz="1600" b="1">
                <a:cs typeface="Times New Roman" panose="02020603050405020304" pitchFamily="18" charset="0"/>
                <a:sym typeface="Symbol" panose="05050102010706020507" pitchFamily="18" charset="2"/>
              </a:rPr>
              <a:t>	from</a:t>
            </a:r>
            <a:r>
              <a:rPr sz="1600">
                <a:cs typeface="Times New Roman" panose="02020603050405020304" pitchFamily="18" charset="0"/>
                <a:sym typeface="Symbol" panose="05050102010706020507" pitchFamily="18" charset="2"/>
              </a:rPr>
              <a:t> </a:t>
            </a:r>
            <a:r>
              <a:rPr sz="1600" b="1" i="1">
                <a:cs typeface="Times New Roman" panose="02020603050405020304" pitchFamily="18" charset="0"/>
                <a:sym typeface="Symbol" panose="05050102010706020507" pitchFamily="18" charset="2"/>
              </a:rPr>
              <a:t>branch</a:t>
            </a:r>
            <a:endParaRPr sz="1600" b="1">
              <a:sym typeface="Symbol" panose="05050102010706020507" pitchFamily="18" charset="2"/>
            </a:endParaRPr>
          </a:p>
          <a:p>
            <a:pPr marL="446405" indent="-446405" eaLnBrk="0" hangingPunct="0">
              <a:buNone/>
            </a:pPr>
            <a:r>
              <a:rPr sz="1600" b="1">
                <a:cs typeface="Times New Roman" panose="02020603050405020304" pitchFamily="18" charset="0"/>
                <a:sym typeface="Symbol" panose="05050102010706020507" pitchFamily="18" charset="2"/>
              </a:rPr>
              <a:t>		where</a:t>
            </a:r>
            <a:r>
              <a:rPr sz="1600">
                <a:cs typeface="Times New Roman" panose="02020603050405020304" pitchFamily="18" charset="0"/>
                <a:sym typeface="Symbol" panose="05050102010706020507" pitchFamily="18" charset="2"/>
              </a:rPr>
              <a:t> </a:t>
            </a:r>
            <a:r>
              <a:rPr sz="1600" b="1" i="1">
                <a:cs typeface="Times New Roman" panose="02020603050405020304" pitchFamily="18" charset="0"/>
                <a:sym typeface="Symbol" panose="05050102010706020507" pitchFamily="18" charset="2"/>
              </a:rPr>
              <a:t>assets</a:t>
            </a:r>
            <a:r>
              <a:rPr sz="1600" b="1">
                <a:cs typeface="Times New Roman" panose="02020603050405020304" pitchFamily="18" charset="0"/>
                <a:sym typeface="Symbol" panose="05050102010706020507" pitchFamily="18" charset="2"/>
              </a:rPr>
              <a:t> &gt; some</a:t>
            </a:r>
            <a:r>
              <a:rPr lang="id-ID" altLang="x-none" sz="1600" b="1" dirty="0">
                <a:cs typeface="Times New Roman" panose="02020603050405020304" pitchFamily="18" charset="0"/>
                <a:sym typeface="Symbol" panose="05050102010706020507" pitchFamily="18" charset="2"/>
              </a:rPr>
              <a:t> </a:t>
            </a:r>
            <a:r>
              <a:rPr sz="1600" b="1">
                <a:cs typeface="Times New Roman" panose="02020603050405020304" pitchFamily="18" charset="0"/>
                <a:sym typeface="Symbol" panose="05050102010706020507" pitchFamily="18" charset="2"/>
              </a:rPr>
              <a:t>    ( select</a:t>
            </a:r>
            <a:r>
              <a:rPr sz="1600">
                <a:cs typeface="Times New Roman" panose="02020603050405020304" pitchFamily="18" charset="0"/>
                <a:sym typeface="Symbol" panose="05050102010706020507" pitchFamily="18" charset="2"/>
              </a:rPr>
              <a:t> </a:t>
            </a:r>
            <a:r>
              <a:rPr sz="1600" b="1" i="1">
                <a:cs typeface="Times New Roman" panose="02020603050405020304" pitchFamily="18" charset="0"/>
                <a:sym typeface="Symbol" panose="05050102010706020507" pitchFamily="18" charset="2"/>
              </a:rPr>
              <a:t>assets</a:t>
            </a:r>
            <a:endParaRPr sz="1600" b="1">
              <a:sym typeface="Symbol" panose="05050102010706020507" pitchFamily="18" charset="2"/>
            </a:endParaRPr>
          </a:p>
          <a:p>
            <a:pPr marL="446405" indent="-446405" eaLnBrk="0" hangingPunct="0">
              <a:buNone/>
            </a:pPr>
            <a:r>
              <a:rPr sz="1600" b="1">
                <a:cs typeface="Times New Roman" panose="02020603050405020304" pitchFamily="18" charset="0"/>
                <a:sym typeface="Symbol" panose="05050102010706020507" pitchFamily="18" charset="2"/>
              </a:rPr>
              <a:t>			from</a:t>
            </a:r>
            <a:r>
              <a:rPr sz="1600">
                <a:cs typeface="Times New Roman" panose="02020603050405020304" pitchFamily="18" charset="0"/>
                <a:sym typeface="Symbol" panose="05050102010706020507" pitchFamily="18" charset="2"/>
              </a:rPr>
              <a:t> </a:t>
            </a:r>
            <a:r>
              <a:rPr sz="1600" b="1" i="1">
                <a:cs typeface="Times New Roman" panose="02020603050405020304" pitchFamily="18" charset="0"/>
                <a:sym typeface="Symbol" panose="05050102010706020507" pitchFamily="18" charset="2"/>
              </a:rPr>
              <a:t>branch</a:t>
            </a:r>
            <a:r>
              <a:rPr lang="id-ID" altLang="x-none" sz="1600" b="1" i="1" dirty="0">
                <a:cs typeface="Times New Roman" panose="02020603050405020304" pitchFamily="18" charset="0"/>
                <a:sym typeface="Symbol" panose="05050102010706020507" pitchFamily="18" charset="2"/>
              </a:rPr>
              <a:t>  </a:t>
            </a:r>
            <a:r>
              <a:rPr sz="1600" b="1">
                <a:cs typeface="Times New Roman" panose="02020603050405020304" pitchFamily="18" charset="0"/>
                <a:sym typeface="Symbol" panose="05050102010706020507" pitchFamily="18" charset="2"/>
              </a:rPr>
              <a:t>where</a:t>
            </a:r>
            <a:r>
              <a:rPr sz="1600">
                <a:cs typeface="Times New Roman" panose="02020603050405020304" pitchFamily="18" charset="0"/>
                <a:sym typeface="Symbol" panose="05050102010706020507" pitchFamily="18" charset="2"/>
              </a:rPr>
              <a:t> </a:t>
            </a:r>
            <a:r>
              <a:rPr sz="1600" b="1" i="1">
                <a:cs typeface="Times New Roman" panose="02020603050405020304" pitchFamily="18" charset="0"/>
                <a:sym typeface="Symbol" panose="05050102010706020507" pitchFamily="18" charset="2"/>
              </a:rPr>
              <a:t>branch-city</a:t>
            </a:r>
            <a:r>
              <a:rPr sz="1600" b="1">
                <a:cs typeface="Times New Roman" panose="02020603050405020304" pitchFamily="18" charset="0"/>
                <a:sym typeface="Symbol" panose="05050102010706020507" pitchFamily="18" charset="2"/>
              </a:rPr>
              <a:t> = “Brooklyn” )</a:t>
            </a:r>
            <a:endParaRPr sz="1600" b="1">
              <a:ea typeface="Times New Roman" panose="02020603050405020304" pitchFamily="18" charset="0"/>
              <a:sym typeface="Symbol" panose="05050102010706020507" pitchFamily="18" charset="2"/>
            </a:endParaRPr>
          </a:p>
        </p:txBody>
      </p:sp>
      <p:sp>
        <p:nvSpPr>
          <p:cNvPr id="477188" name="Persegi panjang 477187"/>
          <p:cNvSpPr/>
          <p:nvPr/>
        </p:nvSpPr>
        <p:spPr>
          <a:xfrm>
            <a:off x="1066800" y="609600"/>
            <a:ext cx="4267200" cy="609600"/>
          </a:xfrm>
          <a:prstGeom prst="rect">
            <a:avLst/>
          </a:prstGeom>
        </p:spPr>
        <p:txBody>
          <a:bodyPr wrap="none" fromWordArt="1">
            <a:prstTxWarp prst="textPlain">
              <a:avLst>
                <a:gd name="adj" fmla="val 50000"/>
              </a:avLst>
            </a:prstTxWarp>
            <a:normAutofit/>
          </a:bodyPr>
          <a:p>
            <a:pPr algn="ctr"/>
            <a:r>
              <a:rPr lang="id-ID" altLang="en-US" sz="3600">
                <a:ln w="12700" cap="flat" cmpd="sng">
                  <a:solidFill>
                    <a:srgbClr val="FFFF00"/>
                  </a:solidFill>
                  <a:prstDash val="solid"/>
                  <a:headEnd type="none" w="med" len="med"/>
                  <a:tailEnd type="none" w="med" len="med"/>
                </a:ln>
                <a:solidFill>
                  <a:srgbClr val="FF0000"/>
                </a:solidFill>
                <a:effectLst>
                  <a:outerShdw dist="45791" dir="2021404" algn="ctr" rotWithShape="0">
                    <a:srgbClr val="9999FF"/>
                  </a:outerShdw>
                </a:effectLst>
                <a:latin typeface="Arial Black" panose="020B0A04020102020204" pitchFamily="34" charset="0"/>
                <a:ea typeface="Arial Black" panose="020B0A04020102020204" pitchFamily="34" charset="0"/>
              </a:rPr>
              <a:t>Variable Tuple</a:t>
            </a:r>
            <a:endParaRPr lang="id-ID" altLang="en-US" sz="3600">
              <a:ln w="12700" cap="flat" cmpd="sng">
                <a:solidFill>
                  <a:srgbClr val="FFFF00"/>
                </a:solidFill>
                <a:prstDash val="solid"/>
                <a:headEnd type="none" w="med" len="med"/>
                <a:tailEnd type="none" w="med" len="med"/>
              </a:ln>
              <a:solidFill>
                <a:srgbClr val="FF0000"/>
              </a:solidFill>
              <a:effectLst>
                <a:outerShdw dist="45791" dir="2021404" algn="ctr" rotWithShape="0">
                  <a:srgbClr val="9999FF"/>
                </a:outerShdw>
              </a:effectLst>
              <a:latin typeface="Arial Black" panose="020B0A04020102020204" pitchFamily="34" charset="0"/>
              <a:ea typeface="Arial Black" panose="020B0A04020102020204" pitchFamily="3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8210" name="Persegi panjang 478209"/>
          <p:cNvSpPr/>
          <p:nvPr/>
        </p:nvSpPr>
        <p:spPr>
          <a:xfrm>
            <a:off x="533400" y="717550"/>
            <a:ext cx="7848600" cy="822325"/>
          </a:xfrm>
          <a:prstGeom prst="rect">
            <a:avLst/>
          </a:prstGeom>
          <a:noFill/>
          <a:ln w="9525">
            <a:noFill/>
          </a:ln>
        </p:spPr>
        <p:txBody>
          <a:bodyPr anchor="ctr" anchorCtr="0">
            <a:spAutoFit/>
          </a:bodyPr>
          <a:p>
            <a:pPr marL="361950" indent="-361950" algn="just">
              <a:buAutoNum type="arabicPeriod"/>
            </a:pPr>
            <a:r>
              <a:rPr err="1">
                <a:latin typeface="Arial" panose="020B0604020202020204" pitchFamily="34" charset="0"/>
                <a:cs typeface="Times New Roman" panose="02020603050405020304" pitchFamily="18" charset="0"/>
              </a:rPr>
              <a:t>Disamping</a:t>
            </a:r>
            <a:r>
              <a:rPr>
                <a:latin typeface="Arial" panose="020B0604020202020204" pitchFamily="34" charset="0"/>
                <a:cs typeface="Times New Roman" panose="02020603050405020304" pitchFamily="18" charset="0"/>
              </a:rPr>
              <a:t> some </a:t>
            </a:r>
            <a:r>
              <a:rPr err="1">
                <a:latin typeface="Arial" panose="020B0604020202020204" pitchFamily="34" charset="0"/>
                <a:cs typeface="Times New Roman" panose="02020603050405020304" pitchFamily="18" charset="0"/>
              </a:rPr>
              <a:t>cluase</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juga</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dapat</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digunakan</a:t>
            </a:r>
            <a:r>
              <a:rPr>
                <a:latin typeface="Arial" panose="020B0604020202020204" pitchFamily="34" charset="0"/>
                <a:cs typeface="Times New Roman" panose="02020603050405020304" pitchFamily="18" charset="0"/>
              </a:rPr>
              <a:t> all clause yang </a:t>
            </a:r>
            <a:r>
              <a:rPr err="1">
                <a:latin typeface="Arial" panose="020B0604020202020204" pitchFamily="34" charset="0"/>
                <a:cs typeface="Times New Roman" panose="02020603050405020304" pitchFamily="18" charset="0"/>
              </a:rPr>
              <a:t>dapat</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berupa</a:t>
            </a:r>
            <a:r>
              <a:rPr>
                <a:latin typeface="Arial" panose="020B0604020202020204" pitchFamily="34" charset="0"/>
                <a:cs typeface="Times New Roman" panose="02020603050405020304" pitchFamily="18" charset="0"/>
              </a:rPr>
              <a:t> </a:t>
            </a:r>
            <a:r>
              <a:rPr b="1">
                <a:latin typeface="Arial" panose="020B0604020202020204" pitchFamily="34" charset="0"/>
                <a:cs typeface="Times New Roman" panose="02020603050405020304" pitchFamily="18" charset="0"/>
              </a:rPr>
              <a:t>&lt; all</a:t>
            </a:r>
            <a:r>
              <a:rPr>
                <a:latin typeface="Arial" panose="020B0604020202020204" pitchFamily="34" charset="0"/>
                <a:cs typeface="Times New Roman" panose="02020603050405020304" pitchFamily="18" charset="0"/>
              </a:rPr>
              <a:t>, </a:t>
            </a:r>
            <a:r>
              <a:rPr b="1">
                <a:latin typeface="Arial" panose="020B0604020202020204" pitchFamily="34" charset="0"/>
                <a:cs typeface="Times New Roman" panose="02020603050405020304" pitchFamily="18" charset="0"/>
              </a:rPr>
              <a:t>&gt; all</a:t>
            </a:r>
            <a:r>
              <a:rPr>
                <a:latin typeface="Arial" panose="020B0604020202020204" pitchFamily="34" charset="0"/>
                <a:cs typeface="Times New Roman" panose="02020603050405020304" pitchFamily="18" charset="0"/>
              </a:rPr>
              <a:t>, </a:t>
            </a:r>
            <a:r>
              <a:rPr b="1">
                <a:cs typeface="Times New Roman" panose="02020603050405020304" pitchFamily="18" charset="0"/>
                <a:sym typeface="Symbol" panose="05050102010706020507" pitchFamily="18" charset="2"/>
              </a:rPr>
              <a:t></a:t>
            </a:r>
            <a:r>
              <a:rPr b="1">
                <a:latin typeface="Arial" panose="020B0604020202020204" pitchFamily="34" charset="0"/>
                <a:cs typeface="Times New Roman" panose="02020603050405020304" pitchFamily="18" charset="0"/>
              </a:rPr>
              <a:t> all</a:t>
            </a:r>
            <a:r>
              <a:rPr>
                <a:cs typeface="Times New Roman" panose="02020603050405020304" pitchFamily="18" charset="0"/>
                <a:sym typeface="Symbol" panose="05050102010706020507" pitchFamily="18" charset="2"/>
              </a:rPr>
              <a:t>, </a:t>
            </a:r>
            <a:r>
              <a:rPr b="1">
                <a:cs typeface="Times New Roman" panose="02020603050405020304" pitchFamily="18" charset="0"/>
                <a:sym typeface="Symbol" panose="05050102010706020507" pitchFamily="18" charset="2"/>
              </a:rPr>
              <a:t></a:t>
            </a:r>
            <a:r>
              <a:rPr b="1">
                <a:latin typeface="Arial" panose="020B0604020202020204" pitchFamily="34" charset="0"/>
                <a:cs typeface="Times New Roman" panose="02020603050405020304" pitchFamily="18" charset="0"/>
              </a:rPr>
              <a:t> all</a:t>
            </a:r>
            <a:r>
              <a:rPr>
                <a:cs typeface="Times New Roman" panose="02020603050405020304" pitchFamily="18" charset="0"/>
                <a:sym typeface="Symbol" panose="05050102010706020507" pitchFamily="18" charset="2"/>
              </a:rPr>
              <a:t>, </a:t>
            </a:r>
            <a:r>
              <a:rPr b="1">
                <a:cs typeface="Times New Roman" panose="02020603050405020304" pitchFamily="18" charset="0"/>
                <a:sym typeface="Symbol" panose="05050102010706020507" pitchFamily="18" charset="2"/>
              </a:rPr>
              <a:t></a:t>
            </a:r>
            <a:r>
              <a:rPr b="1">
                <a:latin typeface="Arial" panose="020B0604020202020204" pitchFamily="34" charset="0"/>
                <a:cs typeface="Times New Roman" panose="02020603050405020304" pitchFamily="18" charset="0"/>
              </a:rPr>
              <a:t> all</a:t>
            </a:r>
            <a:endParaRPr b="1">
              <a:latin typeface="Arial" panose="020B0604020202020204" pitchFamily="34" charset="0"/>
              <a:ea typeface="Times New Roman" panose="02020603050405020304" pitchFamily="18" charset="0"/>
            </a:endParaRPr>
          </a:p>
        </p:txBody>
      </p:sp>
      <p:sp>
        <p:nvSpPr>
          <p:cNvPr id="478211" name="Persegi panjang 478210"/>
          <p:cNvSpPr/>
          <p:nvPr/>
        </p:nvSpPr>
        <p:spPr>
          <a:xfrm>
            <a:off x="533400" y="1631950"/>
            <a:ext cx="7924800" cy="2282825"/>
          </a:xfrm>
          <a:prstGeom prst="rect">
            <a:avLst/>
          </a:prstGeom>
          <a:noFill/>
          <a:ln w="9525">
            <a:noFill/>
          </a:ln>
        </p:spPr>
        <p:txBody>
          <a:bodyPr anchor="ctr" anchorCtr="0">
            <a:spAutoFit/>
          </a:bodyPr>
          <a:p>
            <a:pPr marL="446405" indent="-446405" algn="just">
              <a:buNone/>
            </a:pPr>
            <a:r>
              <a:rPr b="1" err="1">
                <a:latin typeface="Arial" panose="020B0604020202020204" pitchFamily="34" charset="0"/>
                <a:cs typeface="Times New Roman" panose="02020603050405020304" pitchFamily="18" charset="0"/>
              </a:rPr>
              <a:t>Pengetesan</a:t>
            </a:r>
            <a:r>
              <a:rPr b="1">
                <a:latin typeface="Arial" panose="020B0604020202020204" pitchFamily="34" charset="0"/>
                <a:cs typeface="Times New Roman" panose="02020603050405020304" pitchFamily="18" charset="0"/>
              </a:rPr>
              <a:t> </a:t>
            </a:r>
            <a:r>
              <a:rPr b="1" err="1">
                <a:latin typeface="Arial" panose="020B0604020202020204" pitchFamily="34" charset="0"/>
                <a:cs typeface="Times New Roman" panose="02020603050405020304" pitchFamily="18" charset="0"/>
              </a:rPr>
              <a:t>untuk</a:t>
            </a:r>
            <a:r>
              <a:rPr b="1">
                <a:latin typeface="Arial" panose="020B0604020202020204" pitchFamily="34" charset="0"/>
                <a:cs typeface="Times New Roman" panose="02020603050405020304" pitchFamily="18" charset="0"/>
              </a:rPr>
              <a:t> </a:t>
            </a:r>
            <a:r>
              <a:rPr b="1" err="1">
                <a:latin typeface="Arial" panose="020B0604020202020204" pitchFamily="34" charset="0"/>
                <a:cs typeface="Times New Roman" panose="02020603050405020304" pitchFamily="18" charset="0"/>
              </a:rPr>
              <a:t>relasi</a:t>
            </a:r>
            <a:r>
              <a:rPr b="1">
                <a:latin typeface="Arial" panose="020B0604020202020204" pitchFamily="34" charset="0"/>
                <a:cs typeface="Times New Roman" panose="02020603050405020304" pitchFamily="18" charset="0"/>
              </a:rPr>
              <a:t> </a:t>
            </a:r>
            <a:r>
              <a:rPr b="1" err="1">
                <a:latin typeface="Arial" panose="020B0604020202020204" pitchFamily="34" charset="0"/>
                <a:cs typeface="Times New Roman" panose="02020603050405020304" pitchFamily="18" charset="0"/>
              </a:rPr>
              <a:t>kosong</a:t>
            </a:r>
            <a:endParaRPr>
              <a:latin typeface="Arial" panose="020B0604020202020204" pitchFamily="34" charset="0"/>
            </a:endParaRPr>
          </a:p>
          <a:p>
            <a:pPr marL="446405" indent="-446405" algn="just" eaLnBrk="0" hangingPunct="0">
              <a:buAutoNum type="arabicPeriod"/>
            </a:pPr>
            <a:r>
              <a:rPr err="1">
                <a:latin typeface="Arial" panose="020B0604020202020204" pitchFamily="34" charset="0"/>
                <a:cs typeface="Times New Roman" panose="02020603050405020304" pitchFamily="18" charset="0"/>
              </a:rPr>
              <a:t>Bentuk</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ini</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digunakan</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untuk</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melakukan</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suatu</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pengetesan</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apakah</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suatu</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subquery</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kosong</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atau</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tidak</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nilai</a:t>
            </a:r>
            <a:r>
              <a:rPr>
                <a:latin typeface="Arial" panose="020B0604020202020204" pitchFamily="34" charset="0"/>
                <a:cs typeface="Times New Roman" panose="02020603050405020304" pitchFamily="18" charset="0"/>
              </a:rPr>
              <a:t> true </a:t>
            </a:r>
            <a:r>
              <a:rPr err="1">
                <a:latin typeface="Arial" panose="020B0604020202020204" pitchFamily="34" charset="0"/>
                <a:cs typeface="Times New Roman" panose="02020603050405020304" pitchFamily="18" charset="0"/>
              </a:rPr>
              <a:t>diberikan</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jika</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ternyata</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relasi</a:t>
            </a:r>
            <a:r>
              <a:rPr>
                <a:latin typeface="Arial" panose="020B0604020202020204" pitchFamily="34" charset="0"/>
                <a:cs typeface="Times New Roman" panose="02020603050405020304" pitchFamily="18" charset="0"/>
              </a:rPr>
              <a:t> yang </a:t>
            </a:r>
            <a:r>
              <a:rPr err="1">
                <a:latin typeface="Arial" panose="020B0604020202020204" pitchFamily="34" charset="0"/>
                <a:cs typeface="Times New Roman" panose="02020603050405020304" pitchFamily="18" charset="0"/>
              </a:rPr>
              <a:t>ditunjuk</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ditidak</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kosong</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sebaliknya</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adalah</a:t>
            </a:r>
            <a:r>
              <a:rPr>
                <a:latin typeface="Arial" panose="020B0604020202020204" pitchFamily="34" charset="0"/>
                <a:cs typeface="Times New Roman" panose="02020603050405020304" pitchFamily="18" charset="0"/>
              </a:rPr>
              <a:t> false</a:t>
            </a:r>
            <a:endParaRPr>
              <a:latin typeface="Arial" panose="020B0604020202020204" pitchFamily="34" charset="0"/>
            </a:endParaRPr>
          </a:p>
          <a:p>
            <a:pPr marL="446405" indent="-446405" algn="just" eaLnBrk="0" hangingPunct="0">
              <a:buAutoNum type="arabicPeriod"/>
            </a:pPr>
            <a:r>
              <a:rPr>
                <a:latin typeface="Arial" panose="020B0604020202020204" pitchFamily="34" charset="0"/>
                <a:cs typeface="Times New Roman" panose="02020603050405020304" pitchFamily="18" charset="0"/>
              </a:rPr>
              <a:t>Clause yang </a:t>
            </a:r>
            <a:r>
              <a:rPr err="1">
                <a:latin typeface="Arial" panose="020B0604020202020204" pitchFamily="34" charset="0"/>
                <a:cs typeface="Times New Roman" panose="02020603050405020304" pitchFamily="18" charset="0"/>
              </a:rPr>
              <a:t>digunakan</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adalah</a:t>
            </a:r>
            <a:r>
              <a:rPr>
                <a:latin typeface="Arial" panose="020B0604020202020204" pitchFamily="34" charset="0"/>
                <a:cs typeface="Times New Roman" panose="02020603050405020304" pitchFamily="18" charset="0"/>
              </a:rPr>
              <a:t> exists</a:t>
            </a:r>
            <a:endParaRPr>
              <a:latin typeface="Arial" panose="020B0604020202020204" pitchFamily="34" charset="0"/>
              <a:ea typeface="Times New Roman" panose="02020603050405020304" pitchFamily="18"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9234" name="Persegi panjang 479233"/>
          <p:cNvSpPr/>
          <p:nvPr/>
        </p:nvSpPr>
        <p:spPr>
          <a:xfrm>
            <a:off x="685800" y="685800"/>
            <a:ext cx="7696200" cy="3749675"/>
          </a:xfrm>
          <a:prstGeom prst="rect">
            <a:avLst/>
          </a:prstGeom>
          <a:noFill/>
          <a:ln w="9525">
            <a:noFill/>
          </a:ln>
        </p:spPr>
        <p:txBody>
          <a:bodyPr anchor="ctr" anchorCtr="0">
            <a:spAutoFit/>
          </a:bodyPr>
          <a:p>
            <a:pPr algn="just"/>
            <a:r>
              <a:rPr sz="2000" b="1">
                <a:latin typeface="Arial" panose="020B0604020202020204" pitchFamily="34" charset="0"/>
                <a:cs typeface="Times New Roman" panose="02020603050405020304" pitchFamily="18" charset="0"/>
              </a:rPr>
              <a:t>select </a:t>
            </a:r>
            <a:r>
              <a:rPr sz="2000" i="1">
                <a:latin typeface="Arial" panose="020B0604020202020204" pitchFamily="34" charset="0"/>
                <a:cs typeface="Times New Roman" panose="02020603050405020304" pitchFamily="18" charset="0"/>
              </a:rPr>
              <a:t>customer-name</a:t>
            </a:r>
            <a:endParaRPr sz="2000">
              <a:latin typeface="Arial" panose="020B0604020202020204" pitchFamily="34" charset="0"/>
            </a:endParaRPr>
          </a:p>
          <a:p>
            <a:pPr algn="just" eaLnBrk="0" hangingPunct="0"/>
            <a:r>
              <a:rPr sz="2000" b="1">
                <a:latin typeface="Arial" panose="020B0604020202020204" pitchFamily="34" charset="0"/>
                <a:cs typeface="Times New Roman" panose="02020603050405020304" pitchFamily="18" charset="0"/>
              </a:rPr>
              <a:t>from</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customer</a:t>
            </a:r>
            <a:endParaRPr sz="2000">
              <a:latin typeface="Arial" panose="020B0604020202020204" pitchFamily="34" charset="0"/>
            </a:endParaRPr>
          </a:p>
          <a:p>
            <a:pPr algn="just" eaLnBrk="0" hangingPunct="0"/>
            <a:r>
              <a:rPr sz="2000" b="1">
                <a:latin typeface="Arial" panose="020B0604020202020204" pitchFamily="34" charset="0"/>
                <a:cs typeface="Times New Roman" panose="02020603050405020304" pitchFamily="18" charset="0"/>
              </a:rPr>
              <a:t>where</a:t>
            </a:r>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exists</a:t>
            </a:r>
            <a:endParaRPr sz="2000">
              <a:latin typeface="Arial" panose="020B0604020202020204" pitchFamily="34" charset="0"/>
            </a:endParaRPr>
          </a:p>
          <a:p>
            <a:pPr algn="just" eaLnBrk="0" hangingPunct="0"/>
            <a:r>
              <a:rPr sz="2000">
                <a:latin typeface="Arial" panose="020B0604020202020204" pitchFamily="34" charset="0"/>
                <a:cs typeface="Times New Roman" panose="02020603050405020304" pitchFamily="18" charset="0"/>
              </a:rPr>
              <a:t> ( </a:t>
            </a:r>
            <a:r>
              <a:rPr sz="2000" b="1">
                <a:latin typeface="Arial" panose="020B0604020202020204" pitchFamily="34" charset="0"/>
                <a:cs typeface="Times New Roman" panose="02020603050405020304" pitchFamily="18" charset="0"/>
              </a:rPr>
              <a:t>select</a:t>
            </a:r>
            <a:r>
              <a:rPr sz="2000">
                <a:latin typeface="Arial" panose="020B0604020202020204" pitchFamily="34" charset="0"/>
                <a:cs typeface="Times New Roman" panose="02020603050405020304" pitchFamily="18" charset="0"/>
              </a:rPr>
              <a:t> *</a:t>
            </a:r>
            <a:endParaRPr sz="2000">
              <a:latin typeface="Arial" panose="020B0604020202020204" pitchFamily="34" charset="0"/>
            </a:endParaRPr>
          </a:p>
          <a:p>
            <a:pPr algn="just" eaLnBrk="0" hangingPunct="0"/>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from</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deposit</a:t>
            </a:r>
            <a:endParaRPr sz="2000">
              <a:latin typeface="Arial" panose="020B0604020202020204" pitchFamily="34" charset="0"/>
            </a:endParaRPr>
          </a:p>
          <a:p>
            <a:pPr algn="just" eaLnBrk="0" hangingPunct="0"/>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where</a:t>
            </a:r>
            <a:r>
              <a:rPr sz="2000">
                <a:latin typeface="Arial" panose="020B0604020202020204" pitchFamily="34" charset="0"/>
                <a:cs typeface="Times New Roman" panose="02020603050405020304" pitchFamily="18" charset="0"/>
              </a:rPr>
              <a:t> </a:t>
            </a:r>
            <a:r>
              <a:rPr sz="2000" i="1" err="1">
                <a:latin typeface="Arial" panose="020B0604020202020204" pitchFamily="34" charset="0"/>
                <a:cs typeface="Times New Roman" panose="02020603050405020304" pitchFamily="18" charset="0"/>
              </a:rPr>
              <a:t>deposit.customer</a:t>
            </a:r>
            <a:r>
              <a:rPr sz="2000" i="1">
                <a:latin typeface="Arial" panose="020B0604020202020204" pitchFamily="34" charset="0"/>
                <a:cs typeface="Times New Roman" panose="02020603050405020304" pitchFamily="18" charset="0"/>
              </a:rPr>
              <a:t>-name</a:t>
            </a:r>
            <a:r>
              <a:rPr sz="2000">
                <a:latin typeface="Arial" panose="020B0604020202020204" pitchFamily="34" charset="0"/>
                <a:cs typeface="Times New Roman" panose="02020603050405020304" pitchFamily="18" charset="0"/>
              </a:rPr>
              <a:t> = </a:t>
            </a:r>
            <a:r>
              <a:rPr sz="2000" i="1" err="1">
                <a:latin typeface="Arial" panose="020B0604020202020204" pitchFamily="34" charset="0"/>
                <a:cs typeface="Times New Roman" panose="02020603050405020304" pitchFamily="18" charset="0"/>
              </a:rPr>
              <a:t>customer.customer</a:t>
            </a:r>
            <a:r>
              <a:rPr sz="2000" i="1">
                <a:latin typeface="Arial" panose="020B0604020202020204" pitchFamily="34" charset="0"/>
                <a:cs typeface="Times New Roman" panose="02020603050405020304" pitchFamily="18" charset="0"/>
              </a:rPr>
              <a:t>-name </a:t>
            </a:r>
            <a:endParaRPr sz="2000">
              <a:latin typeface="Arial" panose="020B0604020202020204" pitchFamily="34" charset="0"/>
            </a:endParaRPr>
          </a:p>
          <a:p>
            <a:pPr algn="just" eaLnBrk="0" hangingPunct="0"/>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and</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branch-name</a:t>
            </a:r>
            <a:r>
              <a:rPr sz="2000">
                <a:latin typeface="Arial" panose="020B0604020202020204" pitchFamily="34" charset="0"/>
                <a:cs typeface="Times New Roman" panose="02020603050405020304" pitchFamily="18" charset="0"/>
              </a:rPr>
              <a:t> = “</a:t>
            </a:r>
            <a:r>
              <a:rPr sz="2000" err="1">
                <a:latin typeface="Arial" panose="020B0604020202020204" pitchFamily="34" charset="0"/>
                <a:cs typeface="Times New Roman" panose="02020603050405020304" pitchFamily="18" charset="0"/>
              </a:rPr>
              <a:t>Perriridge</a:t>
            </a:r>
            <a:r>
              <a:rPr sz="2000">
                <a:latin typeface="Arial" panose="020B0604020202020204" pitchFamily="34" charset="0"/>
                <a:cs typeface="Times New Roman" panose="02020603050405020304" pitchFamily="18" charset="0"/>
              </a:rPr>
              <a:t>” )</a:t>
            </a:r>
            <a:endParaRPr sz="2000">
              <a:latin typeface="Arial" panose="020B0604020202020204" pitchFamily="34" charset="0"/>
            </a:endParaRPr>
          </a:p>
          <a:p>
            <a:pPr algn="just" eaLnBrk="0" hangingPunct="0"/>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and exists</a:t>
            </a:r>
            <a:endParaRPr sz="2000">
              <a:latin typeface="Arial" panose="020B0604020202020204" pitchFamily="34" charset="0"/>
            </a:endParaRPr>
          </a:p>
          <a:p>
            <a:pPr algn="just" eaLnBrk="0" hangingPunct="0"/>
            <a:r>
              <a:rPr sz="2000">
                <a:latin typeface="Arial" panose="020B0604020202020204" pitchFamily="34" charset="0"/>
                <a:cs typeface="Times New Roman" panose="02020603050405020304" pitchFamily="18" charset="0"/>
              </a:rPr>
              <a:t>      ( 	</a:t>
            </a:r>
            <a:r>
              <a:rPr sz="2000" b="1">
                <a:latin typeface="Arial" panose="020B0604020202020204" pitchFamily="34" charset="0"/>
                <a:cs typeface="Times New Roman" panose="02020603050405020304" pitchFamily="18" charset="0"/>
              </a:rPr>
              <a:t>select</a:t>
            </a:r>
            <a:r>
              <a:rPr sz="2000">
                <a:latin typeface="Arial" panose="020B0604020202020204" pitchFamily="34" charset="0"/>
                <a:cs typeface="Times New Roman" panose="02020603050405020304" pitchFamily="18" charset="0"/>
              </a:rPr>
              <a:t> *</a:t>
            </a:r>
            <a:endParaRPr sz="2000">
              <a:latin typeface="Arial" panose="020B0604020202020204" pitchFamily="34" charset="0"/>
            </a:endParaRPr>
          </a:p>
          <a:p>
            <a:pPr algn="just" eaLnBrk="0" hangingPunct="0"/>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from </a:t>
            </a:r>
            <a:r>
              <a:rPr sz="2000" i="1">
                <a:latin typeface="Arial" panose="020B0604020202020204" pitchFamily="34" charset="0"/>
                <a:cs typeface="Times New Roman" panose="02020603050405020304" pitchFamily="18" charset="0"/>
              </a:rPr>
              <a:t>borrow</a:t>
            </a:r>
            <a:endParaRPr sz="2000">
              <a:latin typeface="Arial" panose="020B0604020202020204" pitchFamily="34" charset="0"/>
            </a:endParaRPr>
          </a:p>
          <a:p>
            <a:pPr algn="just" eaLnBrk="0" hangingPunct="0"/>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where </a:t>
            </a:r>
            <a:r>
              <a:rPr sz="2000" i="1" err="1">
                <a:latin typeface="Arial" panose="020B0604020202020204" pitchFamily="34" charset="0"/>
                <a:cs typeface="Times New Roman" panose="02020603050405020304" pitchFamily="18" charset="0"/>
              </a:rPr>
              <a:t>borrow.customer</a:t>
            </a:r>
            <a:r>
              <a:rPr sz="2000" i="1">
                <a:latin typeface="Arial" panose="020B0604020202020204" pitchFamily="34" charset="0"/>
                <a:cs typeface="Times New Roman" panose="02020603050405020304" pitchFamily="18" charset="0"/>
              </a:rPr>
              <a:t>-name</a:t>
            </a:r>
            <a:r>
              <a:rPr sz="2000">
                <a:latin typeface="Arial" panose="020B0604020202020204" pitchFamily="34" charset="0"/>
                <a:cs typeface="Times New Roman" panose="02020603050405020304" pitchFamily="18" charset="0"/>
              </a:rPr>
              <a:t> = </a:t>
            </a:r>
            <a:r>
              <a:rPr sz="2000" i="1">
                <a:latin typeface="Arial" panose="020B0604020202020204" pitchFamily="34" charset="0"/>
                <a:cs typeface="Times New Roman" panose="02020603050405020304" pitchFamily="18" charset="0"/>
              </a:rPr>
              <a:t>customer-name</a:t>
            </a:r>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and</a:t>
            </a:r>
            <a:endParaRPr sz="2000">
              <a:latin typeface="Arial" panose="020B0604020202020204" pitchFamily="34" charset="0"/>
            </a:endParaRPr>
          </a:p>
          <a:p>
            <a:pPr algn="just" eaLnBrk="0" hangingPunct="0"/>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branch-name</a:t>
            </a:r>
            <a:r>
              <a:rPr sz="2000">
                <a:latin typeface="Arial" panose="020B0604020202020204" pitchFamily="34" charset="0"/>
                <a:cs typeface="Times New Roman" panose="02020603050405020304" pitchFamily="18" charset="0"/>
              </a:rPr>
              <a:t> = “</a:t>
            </a:r>
            <a:r>
              <a:rPr sz="2000" err="1">
                <a:latin typeface="Arial" panose="020B0604020202020204" pitchFamily="34" charset="0"/>
                <a:cs typeface="Times New Roman" panose="02020603050405020304" pitchFamily="18" charset="0"/>
              </a:rPr>
              <a:t>Perryridge</a:t>
            </a:r>
            <a:r>
              <a:rPr sz="2000">
                <a:latin typeface="Arial" panose="020B0604020202020204" pitchFamily="34" charset="0"/>
                <a:cs typeface="Times New Roman" panose="02020603050405020304" pitchFamily="18" charset="0"/>
              </a:rPr>
              <a:t>” )</a:t>
            </a:r>
            <a:endParaRPr sz="2000">
              <a:latin typeface="Arial" panose="020B0604020202020204" pitchFamily="34" charset="0"/>
              <a:ea typeface="Times New Roman" panose="02020603050405020304" pitchFamily="18"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0258" name="Persegi panjang 480257"/>
          <p:cNvSpPr/>
          <p:nvPr/>
        </p:nvSpPr>
        <p:spPr>
          <a:xfrm>
            <a:off x="533400" y="473075"/>
            <a:ext cx="7891463" cy="3689350"/>
          </a:xfrm>
          <a:prstGeom prst="rect">
            <a:avLst/>
          </a:prstGeom>
          <a:noFill/>
          <a:ln w="9525">
            <a:noFill/>
          </a:ln>
        </p:spPr>
        <p:txBody>
          <a:bodyPr anchor="ctr" anchorCtr="0">
            <a:spAutoFit/>
          </a:bodyPr>
          <a:p>
            <a:pPr marL="446405" indent="-446405">
              <a:buNone/>
            </a:pPr>
            <a:r>
              <a:rPr sz="3600" b="1" err="1">
                <a:latin typeface="Arial" panose="020B0604020202020204" pitchFamily="34" charset="0"/>
                <a:cs typeface="Times New Roman" panose="02020603050405020304" pitchFamily="18" charset="0"/>
              </a:rPr>
              <a:t>Pengurutan</a:t>
            </a:r>
            <a:r>
              <a:rPr sz="3600" b="1">
                <a:latin typeface="Arial" panose="020B0604020202020204" pitchFamily="34" charset="0"/>
                <a:cs typeface="Times New Roman" panose="02020603050405020304" pitchFamily="18" charset="0"/>
              </a:rPr>
              <a:t> </a:t>
            </a:r>
            <a:r>
              <a:rPr sz="3600" b="1" err="1">
                <a:latin typeface="Arial" panose="020B0604020202020204" pitchFamily="34" charset="0"/>
                <a:cs typeface="Times New Roman" panose="02020603050405020304" pitchFamily="18" charset="0"/>
              </a:rPr>
              <a:t>pada</a:t>
            </a:r>
            <a:r>
              <a:rPr sz="3600" b="1">
                <a:latin typeface="Arial" panose="020B0604020202020204" pitchFamily="34" charset="0"/>
                <a:cs typeface="Times New Roman" panose="02020603050405020304" pitchFamily="18" charset="0"/>
              </a:rPr>
              <a:t> </a:t>
            </a:r>
            <a:r>
              <a:rPr sz="3600" b="1" err="1">
                <a:latin typeface="Arial" panose="020B0604020202020204" pitchFamily="34" charset="0"/>
                <a:cs typeface="Times New Roman" panose="02020603050405020304" pitchFamily="18" charset="0"/>
              </a:rPr>
              <a:t>penampilan</a:t>
            </a:r>
            <a:r>
              <a:rPr sz="3600" b="1">
                <a:latin typeface="Arial" panose="020B0604020202020204" pitchFamily="34" charset="0"/>
                <a:cs typeface="Times New Roman" panose="02020603050405020304" pitchFamily="18" charset="0"/>
              </a:rPr>
              <a:t> </a:t>
            </a:r>
            <a:r>
              <a:rPr sz="3600" b="1" err="1">
                <a:latin typeface="Arial" panose="020B0604020202020204" pitchFamily="34" charset="0"/>
                <a:cs typeface="Times New Roman" panose="02020603050405020304" pitchFamily="18" charset="0"/>
              </a:rPr>
              <a:t>tuple</a:t>
            </a:r>
            <a:endParaRPr sz="3600">
              <a:latin typeface="Arial" panose="020B0604020202020204" pitchFamily="34" charset="0"/>
            </a:endParaRPr>
          </a:p>
          <a:p>
            <a:pPr marL="446405" indent="-446405" eaLnBrk="0" hangingPunct="0">
              <a:buAutoNum type="arabicPeriod"/>
            </a:pPr>
            <a:r>
              <a:rPr sz="2000">
                <a:latin typeface="Arial" panose="020B0604020202020204" pitchFamily="34" charset="0"/>
                <a:cs typeface="Times New Roman" panose="02020603050405020304" pitchFamily="18" charset="0"/>
              </a:rPr>
              <a:t>SQL </a:t>
            </a:r>
            <a:r>
              <a:rPr sz="2000" err="1">
                <a:latin typeface="Arial" panose="020B0604020202020204" pitchFamily="34" charset="0"/>
                <a:cs typeface="Times New Roman" panose="02020603050405020304" pitchFamily="18" charset="0"/>
              </a:rPr>
              <a:t>dapat</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menampilkan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infomasi</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dari</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relasi</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dengan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suatu</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urutan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tertentu</a:t>
            </a:r>
            <a:endParaRPr sz="2000">
              <a:latin typeface="Arial" panose="020B0604020202020204" pitchFamily="34" charset="0"/>
            </a:endParaRPr>
          </a:p>
          <a:p>
            <a:pPr marL="446405" indent="-446405" eaLnBrk="0" hangingPunct="0">
              <a:buAutoNum type="arabicPeriod"/>
            </a:pPr>
            <a:r>
              <a:rPr sz="2000">
                <a:latin typeface="Arial" panose="020B0604020202020204" pitchFamily="34" charset="0"/>
                <a:cs typeface="Times New Roman" panose="02020603050405020304" pitchFamily="18" charset="0"/>
              </a:rPr>
              <a:t>Clause yang </a:t>
            </a:r>
            <a:r>
              <a:rPr sz="2000" err="1">
                <a:latin typeface="Arial" panose="020B0604020202020204" pitchFamily="34" charset="0"/>
                <a:cs typeface="Times New Roman" panose="02020603050405020304" pitchFamily="18" charset="0"/>
              </a:rPr>
              <a:t>digunakan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adalah</a:t>
            </a:r>
            <a:r>
              <a:rPr sz="2000">
                <a:latin typeface="Arial" panose="020B0604020202020204" pitchFamily="34" charset="0"/>
                <a:cs typeface="Times New Roman" panose="02020603050405020304" pitchFamily="18" charset="0"/>
              </a:rPr>
              <a:t> order by</a:t>
            </a:r>
            <a:endParaRPr sz="2000">
              <a:latin typeface="Arial" panose="020B0604020202020204" pitchFamily="34" charset="0"/>
            </a:endParaRPr>
          </a:p>
          <a:p>
            <a:pPr marL="446405" indent="-446405" eaLnBrk="0" hangingPunct="0">
              <a:buAutoNum type="arabicPeriod"/>
            </a:pPr>
            <a:r>
              <a:rPr sz="2000" err="1">
                <a:latin typeface="Arial" panose="020B0604020202020204" pitchFamily="34" charset="0"/>
                <a:cs typeface="Times New Roman" panose="02020603050405020304" pitchFamily="18" charset="0"/>
              </a:rPr>
              <a:t>Bentuk</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urutan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dapat</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dilakukan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dengan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urutan</a:t>
            </a:r>
            <a:r>
              <a:rPr sz="2000">
                <a:latin typeface="Arial" panose="020B0604020202020204" pitchFamily="34" charset="0"/>
                <a:cs typeface="Times New Roman" panose="02020603050405020304" pitchFamily="18" charset="0"/>
              </a:rPr>
              <a:t> ascending </a:t>
            </a:r>
            <a:r>
              <a:rPr sz="2000" err="1">
                <a:latin typeface="Arial" panose="020B0604020202020204" pitchFamily="34" charset="0"/>
                <a:cs typeface="Times New Roman" panose="02020603050405020304" pitchFamily="18" charset="0"/>
              </a:rPr>
              <a:t>dan</a:t>
            </a:r>
            <a:r>
              <a:rPr sz="2000">
                <a:latin typeface="Arial" panose="020B0604020202020204" pitchFamily="34" charset="0"/>
                <a:cs typeface="Times New Roman" panose="02020603050405020304" pitchFamily="18" charset="0"/>
              </a:rPr>
              <a:t> descending </a:t>
            </a:r>
            <a:r>
              <a:rPr sz="2000" err="1">
                <a:latin typeface="Arial" panose="020B0604020202020204" pitchFamily="34" charset="0"/>
                <a:cs typeface="Times New Roman" panose="02020603050405020304" pitchFamily="18" charset="0"/>
              </a:rPr>
              <a:t>dengan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menggunakan</a:t>
            </a:r>
            <a:r>
              <a:rPr sz="2000">
                <a:latin typeface="Arial" panose="020B0604020202020204" pitchFamily="34" charset="0"/>
                <a:cs typeface="Times New Roman" panose="02020603050405020304" pitchFamily="18" charset="0"/>
              </a:rPr>
              <a:t> clause </a:t>
            </a:r>
            <a:r>
              <a:rPr sz="2000" err="1">
                <a:latin typeface="Arial" panose="020B0604020202020204" pitchFamily="34" charset="0"/>
                <a:cs typeface="Times New Roman" panose="02020603050405020304" pitchFamily="18" charset="0"/>
              </a:rPr>
              <a:t>asc</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desc</a:t>
            </a:r>
            <a:endParaRPr sz="2000">
              <a:latin typeface="Arial" panose="020B0604020202020204" pitchFamily="34" charset="0"/>
            </a:endParaRPr>
          </a:p>
          <a:p>
            <a:pPr marL="446405" indent="-446405" eaLnBrk="0" hangingPunct="0">
              <a:buAutoNum type="arabicPeriod"/>
            </a:pPr>
            <a:r>
              <a:rPr sz="2000" err="1">
                <a:latin typeface="Arial" panose="020B0604020202020204" pitchFamily="34" charset="0"/>
                <a:cs typeface="Times New Roman" panose="02020603050405020304" pitchFamily="18" charset="0"/>
              </a:rPr>
              <a:t>contoh</a:t>
            </a:r>
            <a:endParaRPr sz="2000">
              <a:latin typeface="Arial" panose="020B0604020202020204" pitchFamily="34" charset="0"/>
            </a:endParaRPr>
          </a:p>
          <a:p>
            <a:pPr marL="446405" indent="-446405" eaLnBrk="0" hangingPunct="0">
              <a:buNone/>
            </a:pPr>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select distinct</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customer-name</a:t>
            </a:r>
            <a:endParaRPr sz="2000">
              <a:latin typeface="Arial" panose="020B0604020202020204" pitchFamily="34" charset="0"/>
            </a:endParaRPr>
          </a:p>
          <a:p>
            <a:pPr marL="446405" indent="-446405" eaLnBrk="0" hangingPunct="0">
              <a:buNone/>
            </a:pPr>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from</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borrow</a:t>
            </a:r>
            <a:endParaRPr sz="2000">
              <a:latin typeface="Arial" panose="020B0604020202020204" pitchFamily="34" charset="0"/>
            </a:endParaRPr>
          </a:p>
          <a:p>
            <a:pPr marL="446405" indent="-446405" eaLnBrk="0" hangingPunct="0">
              <a:buNone/>
            </a:pPr>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where</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branch-name</a:t>
            </a:r>
            <a:r>
              <a:rPr sz="2000">
                <a:latin typeface="Arial" panose="020B0604020202020204" pitchFamily="34" charset="0"/>
                <a:cs typeface="Times New Roman" panose="02020603050405020304" pitchFamily="18" charset="0"/>
              </a:rPr>
              <a:t> = “</a:t>
            </a:r>
            <a:r>
              <a:rPr sz="2000" err="1">
                <a:latin typeface="Arial" panose="020B0604020202020204" pitchFamily="34" charset="0"/>
                <a:cs typeface="Times New Roman" panose="02020603050405020304" pitchFamily="18" charset="0"/>
              </a:rPr>
              <a:t>Perryridge</a:t>
            </a:r>
            <a:r>
              <a:rPr sz="2000">
                <a:latin typeface="Arial" panose="020B0604020202020204" pitchFamily="34" charset="0"/>
                <a:cs typeface="Times New Roman" panose="02020603050405020304" pitchFamily="18" charset="0"/>
              </a:rPr>
              <a:t>”</a:t>
            </a:r>
            <a:endParaRPr sz="2000">
              <a:latin typeface="Arial" panose="020B0604020202020204" pitchFamily="34" charset="0"/>
            </a:endParaRPr>
          </a:p>
          <a:p>
            <a:pPr marL="446405" indent="-446405" eaLnBrk="0" hangingPunct="0">
              <a:buNone/>
            </a:pPr>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order by</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customer-name</a:t>
            </a:r>
            <a:r>
              <a:rPr sz="2000">
                <a:latin typeface="Arial" panose="020B0604020202020204" pitchFamily="34" charset="0"/>
                <a:cs typeface="Times New Roman" panose="02020603050405020304" pitchFamily="18" charset="0"/>
              </a:rPr>
              <a:t> </a:t>
            </a:r>
            <a:r>
              <a:rPr sz="2000" b="1" err="1">
                <a:latin typeface="Arial" panose="020B0604020202020204" pitchFamily="34" charset="0"/>
                <a:cs typeface="Times New Roman" panose="02020603050405020304" pitchFamily="18" charset="0"/>
              </a:rPr>
              <a:t>asc</a:t>
            </a:r>
            <a:endParaRPr sz="2000" b="1">
              <a:latin typeface="Arial" panose="020B0604020202020204" pitchFamily="34" charset="0"/>
              <a:ea typeface="Times New Roman" panose="02020603050405020304" pitchFamily="18"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1282" name="Persegi panjang 481281"/>
          <p:cNvSpPr/>
          <p:nvPr/>
        </p:nvSpPr>
        <p:spPr>
          <a:xfrm>
            <a:off x="533400" y="457200"/>
            <a:ext cx="8001000" cy="4114800"/>
          </a:xfrm>
          <a:prstGeom prst="rect">
            <a:avLst/>
          </a:prstGeom>
          <a:noFill/>
          <a:ln w="9525">
            <a:noFill/>
          </a:ln>
        </p:spPr>
        <p:txBody>
          <a:bodyPr anchor="ctr" anchorCtr="0">
            <a:spAutoFit/>
          </a:bodyPr>
          <a:p>
            <a:pPr marL="361950" indent="-361950" algn="just">
              <a:buNone/>
            </a:pPr>
            <a:r>
              <a:rPr sz="4400" b="1">
                <a:latin typeface="Arial" panose="020B0604020202020204" pitchFamily="34" charset="0"/>
                <a:cs typeface="Times New Roman" panose="02020603050405020304" pitchFamily="18" charset="0"/>
              </a:rPr>
              <a:t> </a:t>
            </a:r>
            <a:endParaRPr sz="4400">
              <a:latin typeface="Arial" panose="020B0604020202020204" pitchFamily="34" charset="0"/>
            </a:endParaRPr>
          </a:p>
          <a:p>
            <a:pPr marL="361950" indent="-361950" algn="just" eaLnBrk="0" hangingPunct="0">
              <a:buAutoNum type="arabicPeriod"/>
            </a:pPr>
            <a:r>
              <a:rPr sz="2000">
                <a:latin typeface="Arial" panose="020B0604020202020204" pitchFamily="34" charset="0"/>
                <a:cs typeface="Times New Roman" panose="02020603050405020304" pitchFamily="18" charset="0"/>
              </a:rPr>
              <a:t>SQL </a:t>
            </a:r>
            <a:r>
              <a:rPr sz="2000" err="1">
                <a:latin typeface="Arial" panose="020B0604020202020204" pitchFamily="34" charset="0"/>
                <a:cs typeface="Times New Roman" panose="02020603050405020304" pitchFamily="18" charset="0"/>
              </a:rPr>
              <a:t>memberikan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fasilitas</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untuk</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melakukan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suatu</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komputasi</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fungsi</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terhadap</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sekelompok</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tuple</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dengan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menggunakan</a:t>
            </a:r>
            <a:r>
              <a:rPr sz="2000">
                <a:latin typeface="Arial" panose="020B0604020202020204" pitchFamily="34" charset="0"/>
                <a:cs typeface="Times New Roman" panose="02020603050405020304" pitchFamily="18" charset="0"/>
              </a:rPr>
              <a:t> clause group by</a:t>
            </a:r>
            <a:endParaRPr sz="2000">
              <a:latin typeface="Arial" panose="020B0604020202020204" pitchFamily="34" charset="0"/>
            </a:endParaRPr>
          </a:p>
          <a:p>
            <a:pPr marL="361950" indent="-361950" algn="just" eaLnBrk="0" hangingPunct="0">
              <a:buAutoNum type="arabicPeriod"/>
            </a:pPr>
            <a:r>
              <a:rPr sz="2000" err="1">
                <a:latin typeface="Arial" panose="020B0604020202020204" pitchFamily="34" charset="0"/>
                <a:cs typeface="Times New Roman" panose="02020603050405020304" pitchFamily="18" charset="0"/>
              </a:rPr>
              <a:t>Fungsi-fungsi</a:t>
            </a:r>
            <a:r>
              <a:rPr sz="2000">
                <a:latin typeface="Arial" panose="020B0604020202020204" pitchFamily="34" charset="0"/>
                <a:cs typeface="Times New Roman" panose="02020603050405020304" pitchFamily="18" charset="0"/>
              </a:rPr>
              <a:t> yang </a:t>
            </a:r>
            <a:r>
              <a:rPr sz="2000" err="1">
                <a:latin typeface="Arial" panose="020B0604020202020204" pitchFamily="34" charset="0"/>
                <a:cs typeface="Times New Roman" panose="02020603050405020304" pitchFamily="18" charset="0"/>
              </a:rPr>
              <a:t>dapat</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digunakan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adalah</a:t>
            </a:r>
            <a:endParaRPr sz="2000">
              <a:latin typeface="Arial" panose="020B0604020202020204" pitchFamily="34" charset="0"/>
            </a:endParaRPr>
          </a:p>
          <a:p>
            <a:pPr marL="361950" indent="-361950" algn="just" eaLnBrk="0" hangingPunct="0">
              <a:buNone/>
            </a:pPr>
            <a:r>
              <a:rPr lang="id-ID" altLang="x-none" sz="2000" dirty="0">
                <a:latin typeface="Arial" panose="020B0604020202020204" pitchFamily="34" charset="0"/>
                <a:cs typeface="Times New Roman" panose="02020603050405020304" pitchFamily="18" charset="0"/>
              </a:rPr>
              <a:t>	</a:t>
            </a:r>
            <a:r>
              <a:rPr sz="2000">
                <a:latin typeface="Arial" panose="020B0604020202020204" pitchFamily="34" charset="0"/>
                <a:cs typeface="Times New Roman" panose="02020603050405020304" pitchFamily="18" charset="0"/>
              </a:rPr>
              <a:t> rata-rata 	: </a:t>
            </a:r>
            <a:r>
              <a:rPr sz="2000" err="1">
                <a:latin typeface="Arial" panose="020B0604020202020204" pitchFamily="34" charset="0"/>
                <a:cs typeface="Times New Roman" panose="02020603050405020304" pitchFamily="18" charset="0"/>
              </a:rPr>
              <a:t>avg</a:t>
            </a:r>
            <a:endParaRPr sz="2000">
              <a:latin typeface="Arial" panose="020B0604020202020204" pitchFamily="34" charset="0"/>
            </a:endParaRPr>
          </a:p>
          <a:p>
            <a:pPr marL="361950" indent="-361950" algn="just" eaLnBrk="0" hangingPunct="0">
              <a:buNone/>
            </a:pPr>
            <a:r>
              <a:rPr lang="id-ID" altLang="x-none" sz="2000" dirty="0">
                <a:latin typeface="Arial" panose="020B0604020202020204" pitchFamily="34" charset="0"/>
                <a:cs typeface="Times New Roman" panose="02020603050405020304" pitchFamily="18" charset="0"/>
              </a:rPr>
              <a:t>	</a:t>
            </a:r>
            <a:r>
              <a:rPr sz="2000">
                <a:latin typeface="Arial" panose="020B0604020202020204" pitchFamily="34" charset="0"/>
                <a:cs typeface="Times New Roman" panose="02020603050405020304" pitchFamily="18" charset="0"/>
              </a:rPr>
              <a:t> minimum 	: min</a:t>
            </a:r>
            <a:endParaRPr sz="2000">
              <a:latin typeface="Arial" panose="020B0604020202020204" pitchFamily="34" charset="0"/>
            </a:endParaRPr>
          </a:p>
          <a:p>
            <a:pPr marL="361950" indent="-361950" algn="just" eaLnBrk="0" hangingPunct="0">
              <a:buNone/>
            </a:pPr>
            <a:r>
              <a:rPr lang="id-ID" altLang="x-none" sz="2000" dirty="0">
                <a:latin typeface="Arial" panose="020B0604020202020204" pitchFamily="34" charset="0"/>
                <a:cs typeface="Times New Roman" panose="02020603050405020304" pitchFamily="18" charset="0"/>
              </a:rPr>
              <a:t>	</a:t>
            </a:r>
            <a:r>
              <a:rPr sz="2000">
                <a:latin typeface="Arial" panose="020B0604020202020204" pitchFamily="34" charset="0"/>
                <a:cs typeface="Times New Roman" panose="02020603050405020304" pitchFamily="18" charset="0"/>
              </a:rPr>
              <a:t> maximum 	: max</a:t>
            </a:r>
            <a:endParaRPr sz="2000">
              <a:latin typeface="Arial" panose="020B0604020202020204" pitchFamily="34" charset="0"/>
            </a:endParaRPr>
          </a:p>
          <a:p>
            <a:pPr marL="361950" indent="-361950" algn="just" eaLnBrk="0" hangingPunct="0">
              <a:buNone/>
            </a:pPr>
            <a:r>
              <a:rPr lang="id-ID" altLang="x-none" sz="2000" dirty="0">
                <a:latin typeface="Arial" panose="020B0604020202020204" pitchFamily="34" charset="0"/>
                <a:cs typeface="Times New Roman" panose="02020603050405020304" pitchFamily="18" charset="0"/>
              </a:rPr>
              <a:t>	</a:t>
            </a:r>
            <a:r>
              <a:rPr sz="2000">
                <a:latin typeface="Arial" panose="020B0604020202020204" pitchFamily="34" charset="0"/>
                <a:cs typeface="Times New Roman" panose="02020603050405020304" pitchFamily="18" charset="0"/>
              </a:rPr>
              <a:t> total 	: sum</a:t>
            </a:r>
            <a:endParaRPr sz="2000">
              <a:latin typeface="Arial" panose="020B0604020202020204" pitchFamily="34" charset="0"/>
            </a:endParaRPr>
          </a:p>
          <a:p>
            <a:pPr marL="361950" indent="-361950" algn="just" eaLnBrk="0" hangingPunct="0">
              <a:buNone/>
            </a:pPr>
            <a:r>
              <a:rPr lang="id-ID" altLang="x-none" sz="2000" dirty="0">
                <a:latin typeface="Arial" panose="020B0604020202020204" pitchFamily="34" charset="0"/>
                <a:cs typeface="Times New Roman" panose="02020603050405020304" pitchFamily="18" charset="0"/>
              </a:rPr>
              <a:t>	</a:t>
            </a:r>
            <a:r>
              <a:rPr sz="2000">
                <a:latin typeface="Arial" panose="020B0604020202020204" pitchFamily="34" charset="0"/>
                <a:cs typeface="Times New Roman" panose="02020603050405020304" pitchFamily="18" charset="0"/>
              </a:rPr>
              <a:t> count 	: count</a:t>
            </a:r>
            <a:endParaRPr sz="2000">
              <a:latin typeface="Arial" panose="020B0604020202020204" pitchFamily="34" charset="0"/>
            </a:endParaRPr>
          </a:p>
          <a:p>
            <a:pPr marL="361950" indent="-361950" algn="just" eaLnBrk="0" hangingPunct="0">
              <a:buNone/>
            </a:pPr>
            <a:r>
              <a:rPr lang="id-ID" altLang="x-none" sz="2000" dirty="0">
                <a:latin typeface="Arial" panose="020B0604020202020204" pitchFamily="34" charset="0"/>
                <a:cs typeface="Times New Roman" panose="02020603050405020304" pitchFamily="18" charset="0"/>
              </a:rPr>
              <a:t>3. </a:t>
            </a:r>
            <a:r>
              <a:rPr sz="2000" err="1">
                <a:latin typeface="Arial" panose="020B0604020202020204" pitchFamily="34" charset="0"/>
                <a:cs typeface="Times New Roman" panose="02020603050405020304" pitchFamily="18" charset="0"/>
              </a:rPr>
              <a:t>Operasi</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diatas</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dikatan</a:t>
            </a:r>
            <a:r>
              <a:rPr sz="2000">
                <a:latin typeface="Arial" panose="020B0604020202020204" pitchFamily="34" charset="0"/>
                <a:cs typeface="Times New Roman" panose="02020603050405020304" pitchFamily="18" charset="0"/>
              </a:rPr>
              <a:t> aggregate function </a:t>
            </a:r>
            <a:r>
              <a:rPr sz="2000" err="1">
                <a:latin typeface="Arial" panose="020B0604020202020204" pitchFamily="34" charset="0"/>
                <a:cs typeface="Times New Roman" panose="02020603050405020304" pitchFamily="18" charset="0"/>
              </a:rPr>
              <a:t>karena</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operasi</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tersebut</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beroperasi</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pada</a:t>
            </a:r>
            <a:r>
              <a:rPr sz="2000">
                <a:latin typeface="Arial" panose="020B0604020202020204" pitchFamily="34" charset="0"/>
                <a:cs typeface="Times New Roman" panose="02020603050405020304" pitchFamily="18" charset="0"/>
              </a:rPr>
              <a:t> aggregate </a:t>
            </a:r>
            <a:r>
              <a:rPr sz="2000" err="1">
                <a:latin typeface="Arial" panose="020B0604020202020204" pitchFamily="34" charset="0"/>
                <a:cs typeface="Times New Roman" panose="02020603050405020304" pitchFamily="18" charset="0"/>
              </a:rPr>
              <a:t>tuple</a:t>
            </a:r>
            <a:r>
              <a:rPr sz="2000">
                <a:latin typeface="Arial" panose="020B0604020202020204" pitchFamily="34" charset="0"/>
                <a:cs typeface="Times New Roman" panose="02020603050405020304" pitchFamily="18" charset="0"/>
              </a:rPr>
              <a:t>.</a:t>
            </a:r>
            <a:endParaRPr sz="2000">
              <a:latin typeface="Arial" panose="020B0604020202020204" pitchFamily="34" charset="0"/>
              <a:ea typeface="Times New Roman" panose="02020603050405020304" pitchFamily="18" charset="0"/>
            </a:endParaRPr>
          </a:p>
        </p:txBody>
      </p:sp>
      <p:sp>
        <p:nvSpPr>
          <p:cNvPr id="481283" name="Persegi panjang 481282"/>
          <p:cNvSpPr/>
          <p:nvPr/>
        </p:nvSpPr>
        <p:spPr>
          <a:xfrm>
            <a:off x="914400" y="5013325"/>
            <a:ext cx="7543800" cy="1006475"/>
          </a:xfrm>
          <a:prstGeom prst="rect">
            <a:avLst/>
          </a:prstGeom>
          <a:noFill/>
          <a:ln w="9525">
            <a:noFill/>
          </a:ln>
        </p:spPr>
        <p:txBody>
          <a:bodyPr anchor="ctr" anchorCtr="0">
            <a:spAutoFit/>
          </a:bodyPr>
          <a:p>
            <a:pPr algn="just"/>
            <a:r>
              <a:rPr sz="2000" b="1">
                <a:latin typeface="Arial" panose="020B0604020202020204" pitchFamily="34" charset="0"/>
                <a:cs typeface="Times New Roman" panose="02020603050405020304" pitchFamily="18" charset="0"/>
              </a:rPr>
              <a:t>select </a:t>
            </a:r>
            <a:r>
              <a:rPr sz="2000" i="1">
                <a:latin typeface="Arial" panose="020B0604020202020204" pitchFamily="34" charset="0"/>
                <a:cs typeface="Times New Roman" panose="02020603050405020304" pitchFamily="18" charset="0"/>
              </a:rPr>
              <a:t>branch-name</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count</a:t>
            </a:r>
            <a:r>
              <a:rPr sz="2000">
                <a:latin typeface="Arial" panose="020B0604020202020204" pitchFamily="34" charset="0"/>
                <a:cs typeface="Times New Roman" panose="02020603050405020304" pitchFamily="18" charset="0"/>
              </a:rPr>
              <a:t> ( </a:t>
            </a:r>
            <a:r>
              <a:rPr sz="2000" b="1">
                <a:latin typeface="Arial" panose="020B0604020202020204" pitchFamily="34" charset="0"/>
                <a:cs typeface="Times New Roman" panose="02020603050405020304" pitchFamily="18" charset="0"/>
              </a:rPr>
              <a:t>distinct</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customer-name</a:t>
            </a:r>
            <a:r>
              <a:rPr sz="2000">
                <a:latin typeface="Arial" panose="020B0604020202020204" pitchFamily="34" charset="0"/>
                <a:cs typeface="Times New Roman" panose="02020603050405020304" pitchFamily="18" charset="0"/>
              </a:rPr>
              <a:t> )</a:t>
            </a:r>
            <a:endParaRPr sz="2000">
              <a:latin typeface="Arial" panose="020B0604020202020204" pitchFamily="34" charset="0"/>
            </a:endParaRPr>
          </a:p>
          <a:p>
            <a:pPr algn="just" eaLnBrk="0" hangingPunct="0"/>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from</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deposit</a:t>
            </a:r>
            <a:endParaRPr sz="2000">
              <a:latin typeface="Arial" panose="020B0604020202020204" pitchFamily="34" charset="0"/>
            </a:endParaRPr>
          </a:p>
          <a:p>
            <a:pPr algn="just" eaLnBrk="0" hangingPunct="0"/>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group by</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branch-name</a:t>
            </a:r>
            <a:endParaRPr sz="2000" i="1">
              <a:latin typeface="Arial" panose="020B0604020202020204" pitchFamily="34" charset="0"/>
              <a:ea typeface="Times New Roman" panose="02020603050405020304" pitchFamily="18" charset="0"/>
            </a:endParaRPr>
          </a:p>
        </p:txBody>
      </p:sp>
      <p:sp>
        <p:nvSpPr>
          <p:cNvPr id="481284" name="Persegi panjang 481283"/>
          <p:cNvSpPr/>
          <p:nvPr/>
        </p:nvSpPr>
        <p:spPr>
          <a:xfrm>
            <a:off x="1066800" y="533400"/>
            <a:ext cx="4267200" cy="609600"/>
          </a:xfrm>
          <a:prstGeom prst="rect">
            <a:avLst/>
          </a:prstGeom>
        </p:spPr>
        <p:txBody>
          <a:bodyPr wrap="none" fromWordArt="1">
            <a:prstTxWarp prst="textPlain">
              <a:avLst>
                <a:gd name="adj" fmla="val 50000"/>
              </a:avLst>
            </a:prstTxWarp>
            <a:normAutofit/>
          </a:bodyPr>
          <a:p>
            <a:pPr algn="ctr"/>
            <a:r>
              <a:rPr lang="id-ID" altLang="en-US" sz="3600">
                <a:ln w="12700" cap="flat" cmpd="sng">
                  <a:solidFill>
                    <a:srgbClr val="FFFF00"/>
                  </a:solidFill>
                  <a:prstDash val="solid"/>
                  <a:headEnd type="none" w="med" len="med"/>
                  <a:tailEnd type="none" w="med" len="med"/>
                </a:ln>
                <a:solidFill>
                  <a:srgbClr val="FF0000"/>
                </a:solidFill>
                <a:effectLst>
                  <a:outerShdw dist="45791" dir="2021404" algn="ctr" rotWithShape="0">
                    <a:srgbClr val="9999FF"/>
                  </a:outerShdw>
                </a:effectLst>
                <a:latin typeface="Arial Black" panose="020B0A04020102020204" pitchFamily="34" charset="0"/>
                <a:ea typeface="Arial Black" panose="020B0A04020102020204" pitchFamily="34" charset="0"/>
              </a:rPr>
              <a:t>Aggregrate Function</a:t>
            </a:r>
            <a:endParaRPr lang="id-ID" altLang="en-US" sz="3600">
              <a:ln w="12700" cap="flat" cmpd="sng">
                <a:solidFill>
                  <a:srgbClr val="FFFF00"/>
                </a:solidFill>
                <a:prstDash val="solid"/>
                <a:headEnd type="none" w="med" len="med"/>
                <a:tailEnd type="none" w="med" len="med"/>
              </a:ln>
              <a:solidFill>
                <a:srgbClr val="FF0000"/>
              </a:solidFill>
              <a:effectLst>
                <a:outerShdw dist="45791" dir="2021404" algn="ctr" rotWithShape="0">
                  <a:srgbClr val="9999FF"/>
                </a:outerShdw>
              </a:effectLst>
              <a:latin typeface="Arial Black" panose="020B0A04020102020204" pitchFamily="34" charset="0"/>
              <a:ea typeface="Arial Black" panose="020B0A04020102020204" pitchFamily="34"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2306" name="Persegi panjang 482305"/>
          <p:cNvSpPr/>
          <p:nvPr/>
        </p:nvSpPr>
        <p:spPr>
          <a:xfrm>
            <a:off x="533400" y="736600"/>
            <a:ext cx="8001000" cy="2835275"/>
          </a:xfrm>
          <a:prstGeom prst="rect">
            <a:avLst/>
          </a:prstGeom>
          <a:noFill/>
          <a:ln w="9525">
            <a:noFill/>
          </a:ln>
        </p:spPr>
        <p:txBody>
          <a:bodyPr anchor="ctr" anchorCtr="0">
            <a:spAutoFit/>
          </a:bodyPr>
          <a:p>
            <a:pPr marL="361950" indent="-361950" algn="just">
              <a:buAutoNum type="arabicPeriod"/>
            </a:pPr>
            <a:r>
              <a:rPr sz="2000" err="1">
                <a:latin typeface="Arial" panose="020B0604020202020204" pitchFamily="34" charset="0"/>
                <a:cs typeface="Times New Roman" panose="02020603050405020304" pitchFamily="18" charset="0"/>
              </a:rPr>
              <a:t>Pengelompokan</a:t>
            </a:r>
            <a:r>
              <a:rPr sz="2000">
                <a:latin typeface="Arial" panose="020B0604020202020204" pitchFamily="34" charset="0"/>
                <a:cs typeface="Times New Roman" panose="02020603050405020304" pitchFamily="18" charset="0"/>
              </a:rPr>
              <a:t> yang </a:t>
            </a:r>
            <a:r>
              <a:rPr sz="2000" err="1">
                <a:latin typeface="Arial" panose="020B0604020202020204" pitchFamily="34" charset="0"/>
                <a:cs typeface="Times New Roman" panose="02020603050405020304" pitchFamily="18" charset="0"/>
              </a:rPr>
              <a:t>dilakukan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dalam</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suatu</a:t>
            </a:r>
            <a:r>
              <a:rPr sz="2000">
                <a:latin typeface="Arial" panose="020B0604020202020204" pitchFamily="34" charset="0"/>
                <a:cs typeface="Times New Roman" panose="02020603050405020304" pitchFamily="18" charset="0"/>
              </a:rPr>
              <a:t> group </a:t>
            </a:r>
            <a:r>
              <a:rPr sz="2000" err="1">
                <a:latin typeface="Arial" panose="020B0604020202020204" pitchFamily="34" charset="0"/>
                <a:cs typeface="Times New Roman" panose="02020603050405020304" pitchFamily="18" charset="0"/>
              </a:rPr>
              <a:t>dapat</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dilakukan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dengan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menggunakan</a:t>
            </a:r>
            <a:r>
              <a:rPr sz="2000">
                <a:latin typeface="Arial" panose="020B0604020202020204" pitchFamily="34" charset="0"/>
                <a:cs typeface="Times New Roman" panose="02020603050405020304" pitchFamily="18" charset="0"/>
              </a:rPr>
              <a:t> clause having</a:t>
            </a:r>
            <a:endParaRPr sz="2000">
              <a:latin typeface="Arial" panose="020B0604020202020204" pitchFamily="34" charset="0"/>
            </a:endParaRPr>
          </a:p>
          <a:p>
            <a:pPr marL="361950" indent="-361950" algn="just" eaLnBrk="0" hangingPunct="0">
              <a:buAutoNum type="arabicPeriod"/>
            </a:pPr>
            <a:r>
              <a:rPr sz="2000" err="1">
                <a:latin typeface="Arial" panose="020B0604020202020204" pitchFamily="34" charset="0"/>
                <a:cs typeface="Times New Roman" panose="02020603050405020304" pitchFamily="18" charset="0"/>
              </a:rPr>
              <a:t>contoh</a:t>
            </a:r>
            <a:endParaRPr sz="2000">
              <a:latin typeface="Arial" panose="020B0604020202020204" pitchFamily="34" charset="0"/>
            </a:endParaRPr>
          </a:p>
          <a:p>
            <a:pPr marL="361950" indent="-361950" algn="just" eaLnBrk="0" hangingPunct="0">
              <a:buNone/>
            </a:pPr>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select </a:t>
            </a:r>
            <a:r>
              <a:rPr sz="2000" i="1">
                <a:latin typeface="Arial" panose="020B0604020202020204" pitchFamily="34" charset="0"/>
                <a:cs typeface="Times New Roman" panose="02020603050405020304" pitchFamily="18" charset="0"/>
              </a:rPr>
              <a:t>branch-name</a:t>
            </a:r>
            <a:r>
              <a:rPr lang="id-ID" altLang="x-none" sz="2000" i="1" dirty="0">
                <a:latin typeface="Arial" panose="020B0604020202020204" pitchFamily="34" charset="0"/>
                <a:cs typeface="Times New Roman" panose="02020603050405020304" pitchFamily="18" charset="0"/>
              </a:rPr>
              <a:t> </a:t>
            </a:r>
            <a:endParaRPr sz="2000">
              <a:latin typeface="Arial" panose="020B0604020202020204" pitchFamily="34" charset="0"/>
            </a:endParaRPr>
          </a:p>
          <a:p>
            <a:pPr marL="361950" indent="-361950" algn="just" eaLnBrk="0" hangingPunct="0">
              <a:buNone/>
            </a:pPr>
            <a:r>
              <a:rPr lang="id-ID" altLang="x-none" sz="2000" dirty="0">
                <a:latin typeface="Arial" panose="020B0604020202020204" pitchFamily="34" charset="0"/>
                <a:cs typeface="Times New Roman" panose="02020603050405020304" pitchFamily="18" charset="0"/>
              </a:rPr>
              <a:t>	</a:t>
            </a:r>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from</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deposit</a:t>
            </a:r>
            <a:endParaRPr sz="2000">
              <a:latin typeface="Arial" panose="020B0604020202020204" pitchFamily="34" charset="0"/>
            </a:endParaRPr>
          </a:p>
          <a:p>
            <a:pPr marL="361950" indent="-361950" algn="just" eaLnBrk="0" hangingPunct="0">
              <a:buNone/>
            </a:pPr>
            <a:r>
              <a:rPr sz="2000">
                <a:latin typeface="Arial" panose="020B0604020202020204" pitchFamily="34" charset="0"/>
                <a:cs typeface="Times New Roman" panose="02020603050405020304" pitchFamily="18" charset="0"/>
              </a:rPr>
              <a:t>	</a:t>
            </a:r>
            <a:r>
              <a:rPr lang="id-ID" altLang="x-none" sz="2000" dirty="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group by</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branch-name</a:t>
            </a:r>
            <a:endParaRPr sz="2000">
              <a:latin typeface="Arial" panose="020B0604020202020204" pitchFamily="34" charset="0"/>
            </a:endParaRPr>
          </a:p>
          <a:p>
            <a:pPr marL="361950" indent="-361950" algn="just" eaLnBrk="0" hangingPunct="0">
              <a:buNone/>
            </a:pPr>
            <a:r>
              <a:rPr lang="id-ID" altLang="x-none" sz="2000" dirty="0">
                <a:latin typeface="Arial" panose="020B0604020202020204" pitchFamily="34" charset="0"/>
                <a:cs typeface="Times New Roman" panose="02020603050405020304" pitchFamily="18" charset="0"/>
              </a:rPr>
              <a:t>	</a:t>
            </a:r>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having </a:t>
            </a:r>
            <a:r>
              <a:rPr sz="2000" b="1" err="1">
                <a:latin typeface="Arial" panose="020B0604020202020204" pitchFamily="34" charset="0"/>
                <a:cs typeface="Times New Roman" panose="02020603050405020304" pitchFamily="18" charset="0"/>
              </a:rPr>
              <a:t>avg</a:t>
            </a:r>
            <a:r>
              <a:rPr sz="2000" err="1">
                <a:latin typeface="Arial" panose="020B0604020202020204" pitchFamily="34" charset="0"/>
                <a:cs typeface="Times New Roman" panose="02020603050405020304" pitchFamily="18" charset="0"/>
              </a:rPr>
              <a:t>(</a:t>
            </a:r>
            <a:r>
              <a:rPr sz="2000" i="1" err="1">
                <a:latin typeface="Arial" panose="020B0604020202020204" pitchFamily="34" charset="0"/>
                <a:cs typeface="Times New Roman" panose="02020603050405020304" pitchFamily="18" charset="0"/>
              </a:rPr>
              <a:t>balance</a:t>
            </a:r>
            <a:r>
              <a:rPr sz="2000">
                <a:latin typeface="Arial" panose="020B0604020202020204" pitchFamily="34" charset="0"/>
                <a:cs typeface="Times New Roman" panose="02020603050405020304" pitchFamily="18" charset="0"/>
              </a:rPr>
              <a:t>) </a:t>
            </a:r>
            <a:r>
              <a:rPr sz="2000">
                <a:cs typeface="Times New Roman" panose="02020603050405020304" pitchFamily="18" charset="0"/>
                <a:sym typeface="Symbol" panose="05050102010706020507" pitchFamily="18" charset="2"/>
              </a:rPr>
              <a:t></a:t>
            </a:r>
            <a:r>
              <a:rPr sz="2000">
                <a:latin typeface="Arial" panose="020B0604020202020204" pitchFamily="34" charset="0"/>
                <a:cs typeface="Times New Roman" panose="02020603050405020304" pitchFamily="18" charset="0"/>
              </a:rPr>
              <a:t> </a:t>
            </a:r>
            <a:r>
              <a:rPr sz="2000" b="1">
                <a:cs typeface="Times New Roman" panose="02020603050405020304" pitchFamily="18" charset="0"/>
                <a:sym typeface="Symbol" panose="05050102010706020507" pitchFamily="18" charset="2"/>
              </a:rPr>
              <a:t>all</a:t>
            </a:r>
            <a:r>
              <a:rPr sz="2000">
                <a:cs typeface="Times New Roman" panose="02020603050405020304" pitchFamily="18" charset="0"/>
                <a:sym typeface="Symbol" panose="05050102010706020507" pitchFamily="18" charset="2"/>
              </a:rPr>
              <a:t> (</a:t>
            </a:r>
            <a:r>
              <a:rPr sz="2000" b="1">
                <a:cs typeface="Times New Roman" panose="02020603050405020304" pitchFamily="18" charset="0"/>
                <a:sym typeface="Symbol" panose="05050102010706020507" pitchFamily="18" charset="2"/>
              </a:rPr>
              <a:t>select </a:t>
            </a:r>
            <a:r>
              <a:rPr sz="2000" b="1" err="1">
                <a:cs typeface="Times New Roman" panose="02020603050405020304" pitchFamily="18" charset="0"/>
                <a:sym typeface="Symbol" panose="05050102010706020507" pitchFamily="18" charset="2"/>
              </a:rPr>
              <a:t>avg</a:t>
            </a:r>
            <a:r>
              <a:rPr sz="2000">
                <a:cs typeface="Times New Roman" panose="02020603050405020304" pitchFamily="18" charset="0"/>
                <a:sym typeface="Symbol" panose="05050102010706020507" pitchFamily="18" charset="2"/>
              </a:rPr>
              <a:t> (</a:t>
            </a:r>
            <a:r>
              <a:rPr sz="2000" i="1">
                <a:cs typeface="Times New Roman" panose="02020603050405020304" pitchFamily="18" charset="0"/>
                <a:sym typeface="Symbol" panose="05050102010706020507" pitchFamily="18" charset="2"/>
              </a:rPr>
              <a:t>balance</a:t>
            </a:r>
            <a:r>
              <a:rPr sz="2000">
                <a:cs typeface="Times New Roman" panose="02020603050405020304" pitchFamily="18" charset="0"/>
                <a:sym typeface="Symbol" panose="05050102010706020507" pitchFamily="18" charset="2"/>
              </a:rPr>
              <a:t>)</a:t>
            </a:r>
            <a:endParaRPr sz="2000">
              <a:sym typeface="Symbol" panose="05050102010706020507" pitchFamily="18" charset="2"/>
            </a:endParaRPr>
          </a:p>
          <a:p>
            <a:pPr marL="361950" indent="-361950" algn="just" eaLnBrk="0" hangingPunct="0">
              <a:buNone/>
            </a:pPr>
            <a:r>
              <a:rPr sz="2000">
                <a:cs typeface="Times New Roman" panose="02020603050405020304" pitchFamily="18" charset="0"/>
                <a:sym typeface="Symbol" panose="05050102010706020507" pitchFamily="18" charset="2"/>
              </a:rPr>
              <a:t>                             </a:t>
            </a:r>
            <a:r>
              <a:rPr sz="2000" b="1">
                <a:cs typeface="Times New Roman" panose="02020603050405020304" pitchFamily="18" charset="0"/>
                <a:sym typeface="Symbol" panose="05050102010706020507" pitchFamily="18" charset="2"/>
              </a:rPr>
              <a:t>from</a:t>
            </a:r>
            <a:r>
              <a:rPr sz="2000">
                <a:cs typeface="Times New Roman" panose="02020603050405020304" pitchFamily="18" charset="0"/>
                <a:sym typeface="Symbol" panose="05050102010706020507" pitchFamily="18" charset="2"/>
              </a:rPr>
              <a:t> </a:t>
            </a:r>
            <a:r>
              <a:rPr sz="2000" i="1">
                <a:cs typeface="Times New Roman" panose="02020603050405020304" pitchFamily="18" charset="0"/>
                <a:sym typeface="Symbol" panose="05050102010706020507" pitchFamily="18" charset="2"/>
              </a:rPr>
              <a:t>deposit</a:t>
            </a:r>
            <a:endParaRPr sz="2000">
              <a:sym typeface="Symbol" panose="05050102010706020507" pitchFamily="18" charset="2"/>
            </a:endParaRPr>
          </a:p>
          <a:p>
            <a:pPr marL="361950" indent="-361950" algn="just" eaLnBrk="0" hangingPunct="0">
              <a:buNone/>
            </a:pPr>
            <a:r>
              <a:rPr sz="2000">
                <a:cs typeface="Times New Roman" panose="02020603050405020304" pitchFamily="18" charset="0"/>
                <a:sym typeface="Symbol" panose="05050102010706020507" pitchFamily="18" charset="2"/>
              </a:rPr>
              <a:t>			  </a:t>
            </a:r>
            <a:r>
              <a:rPr sz="2000" b="1">
                <a:cs typeface="Times New Roman" panose="02020603050405020304" pitchFamily="18" charset="0"/>
                <a:sym typeface="Symbol" panose="05050102010706020507" pitchFamily="18" charset="2"/>
              </a:rPr>
              <a:t>group by</a:t>
            </a:r>
            <a:r>
              <a:rPr sz="2000">
                <a:cs typeface="Times New Roman" panose="02020603050405020304" pitchFamily="18" charset="0"/>
                <a:sym typeface="Symbol" panose="05050102010706020507" pitchFamily="18" charset="2"/>
              </a:rPr>
              <a:t> </a:t>
            </a:r>
            <a:r>
              <a:rPr sz="2000" i="1">
                <a:cs typeface="Times New Roman" panose="02020603050405020304" pitchFamily="18" charset="0"/>
                <a:sym typeface="Symbol" panose="05050102010706020507" pitchFamily="18" charset="2"/>
              </a:rPr>
              <a:t>branch-name</a:t>
            </a:r>
            <a:r>
              <a:rPr sz="2000">
                <a:cs typeface="Times New Roman" panose="02020603050405020304" pitchFamily="18" charset="0"/>
                <a:sym typeface="Symbol" panose="05050102010706020507" pitchFamily="18" charset="2"/>
              </a:rPr>
              <a:t> )</a:t>
            </a:r>
            <a:endParaRPr sz="2000">
              <a:ea typeface="Times New Roman" panose="02020603050405020304" pitchFamily="18" charset="0"/>
              <a:sym typeface="Symbol" panose="05050102010706020507" pitchFamily="18" charset="2"/>
            </a:endParaRPr>
          </a:p>
        </p:txBody>
      </p:sp>
      <p:sp>
        <p:nvSpPr>
          <p:cNvPr id="482307" name="Persegi panjang 482306"/>
          <p:cNvSpPr/>
          <p:nvPr/>
        </p:nvSpPr>
        <p:spPr>
          <a:xfrm>
            <a:off x="609600" y="3581400"/>
            <a:ext cx="8001000" cy="2647950"/>
          </a:xfrm>
          <a:prstGeom prst="rect">
            <a:avLst/>
          </a:prstGeom>
          <a:noFill/>
          <a:ln w="9525">
            <a:noFill/>
          </a:ln>
        </p:spPr>
        <p:txBody>
          <a:bodyPr anchor="ctr" anchorCtr="0">
            <a:spAutoFit/>
          </a:bodyPr>
          <a:p>
            <a:pPr marL="532130" indent="-532130" algn="just">
              <a:buNone/>
            </a:pPr>
            <a:r>
              <a:rPr b="1" err="1">
                <a:latin typeface="Arial" panose="020B0604020202020204" pitchFamily="34" charset="0"/>
                <a:cs typeface="Times New Roman" panose="02020603050405020304" pitchFamily="18" charset="0"/>
              </a:rPr>
              <a:t>Pemutakhiran</a:t>
            </a:r>
            <a:r>
              <a:rPr b="1">
                <a:latin typeface="Arial" panose="020B0604020202020204" pitchFamily="34" charset="0"/>
                <a:cs typeface="Times New Roman" panose="02020603050405020304" pitchFamily="18" charset="0"/>
              </a:rPr>
              <a:t> </a:t>
            </a:r>
            <a:r>
              <a:rPr b="1" err="1">
                <a:latin typeface="Arial" panose="020B0604020202020204" pitchFamily="34" charset="0"/>
                <a:cs typeface="Times New Roman" panose="02020603050405020304" pitchFamily="18" charset="0"/>
              </a:rPr>
              <a:t>dari</a:t>
            </a:r>
            <a:r>
              <a:rPr b="1">
                <a:latin typeface="Arial" panose="020B0604020202020204" pitchFamily="34" charset="0"/>
                <a:cs typeface="Times New Roman" panose="02020603050405020304" pitchFamily="18" charset="0"/>
              </a:rPr>
              <a:t> </a:t>
            </a:r>
            <a:r>
              <a:rPr b="1" err="1">
                <a:latin typeface="Arial" panose="020B0604020202020204" pitchFamily="34" charset="0"/>
                <a:cs typeface="Times New Roman" panose="02020603050405020304" pitchFamily="18" charset="0"/>
              </a:rPr>
              <a:t>suatu</a:t>
            </a:r>
            <a:r>
              <a:rPr b="1">
                <a:latin typeface="Arial" panose="020B0604020202020204" pitchFamily="34" charset="0"/>
                <a:cs typeface="Times New Roman" panose="02020603050405020304" pitchFamily="18" charset="0"/>
              </a:rPr>
              <a:t> database</a:t>
            </a:r>
            <a:endParaRPr>
              <a:latin typeface="Arial" panose="020B0604020202020204" pitchFamily="34" charset="0"/>
            </a:endParaRPr>
          </a:p>
          <a:p>
            <a:pPr marL="532130" indent="-532130" algn="just" eaLnBrk="0" hangingPunct="0">
              <a:buAutoNum type="arabicPeriod"/>
            </a:pPr>
            <a:r>
              <a:rPr err="1">
                <a:latin typeface="Arial" panose="020B0604020202020204" pitchFamily="34" charset="0"/>
                <a:cs typeface="Times New Roman" panose="02020603050405020304" pitchFamily="18" charset="0"/>
              </a:rPr>
              <a:t>Pemutakhiran</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suatu</a:t>
            </a:r>
            <a:r>
              <a:rPr>
                <a:latin typeface="Arial" panose="020B0604020202020204" pitchFamily="34" charset="0"/>
                <a:cs typeface="Times New Roman" panose="02020603050405020304" pitchFamily="18" charset="0"/>
              </a:rPr>
              <a:t> database </a:t>
            </a:r>
            <a:r>
              <a:rPr err="1">
                <a:latin typeface="Arial" panose="020B0604020202020204" pitchFamily="34" charset="0"/>
                <a:cs typeface="Times New Roman" panose="02020603050405020304" pitchFamily="18" charset="0"/>
              </a:rPr>
              <a:t>dengan</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menggunakan</a:t>
            </a:r>
            <a:r>
              <a:rPr>
                <a:latin typeface="Arial" panose="020B0604020202020204" pitchFamily="34" charset="0"/>
                <a:cs typeface="Times New Roman" panose="02020603050405020304" pitchFamily="18" charset="0"/>
              </a:rPr>
              <a:t> SQL </a:t>
            </a:r>
            <a:r>
              <a:rPr err="1">
                <a:latin typeface="Arial" panose="020B0604020202020204" pitchFamily="34" charset="0"/>
                <a:cs typeface="Times New Roman" panose="02020603050405020304" pitchFamily="18" charset="0"/>
              </a:rPr>
              <a:t>sebagai</a:t>
            </a:r>
            <a:r>
              <a:rPr>
                <a:latin typeface="Arial" panose="020B0604020202020204" pitchFamily="34" charset="0"/>
                <a:cs typeface="Times New Roman" panose="02020603050405020304" pitchFamily="18" charset="0"/>
              </a:rPr>
              <a:t> query </a:t>
            </a:r>
            <a:r>
              <a:rPr err="1">
                <a:latin typeface="Arial" panose="020B0604020202020204" pitchFamily="34" charset="0"/>
                <a:cs typeface="Times New Roman" panose="02020603050405020304" pitchFamily="18" charset="0"/>
              </a:rPr>
              <a:t>langauge-nya</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meliputi</a:t>
            </a:r>
            <a:r>
              <a:rPr>
                <a:latin typeface="Arial" panose="020B0604020202020204" pitchFamily="34" charset="0"/>
                <a:cs typeface="Times New Roman" panose="02020603050405020304" pitchFamily="18" charset="0"/>
              </a:rPr>
              <a:t> : </a:t>
            </a:r>
            <a:r>
              <a:rPr err="1">
                <a:latin typeface="Arial" panose="020B0604020202020204" pitchFamily="34" charset="0"/>
                <a:cs typeface="Times New Roman" panose="02020603050405020304" pitchFamily="18" charset="0"/>
              </a:rPr>
              <a:t>penghapusan</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penyisipan</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pemutakhiran</a:t>
            </a:r>
            <a:endParaRPr>
              <a:latin typeface="Arial" panose="020B0604020202020204" pitchFamily="34" charset="0"/>
            </a:endParaRPr>
          </a:p>
          <a:p>
            <a:pPr marL="532130" indent="-532130" algn="just" eaLnBrk="0" hangingPunct="0">
              <a:buAutoNum type="arabicPeriod"/>
            </a:pPr>
            <a:r>
              <a:rPr err="1">
                <a:latin typeface="Arial" panose="020B0604020202020204" pitchFamily="34" charset="0"/>
                <a:cs typeface="Times New Roman" panose="02020603050405020304" pitchFamily="18" charset="0"/>
              </a:rPr>
              <a:t>Penghapusan</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memiliki</a:t>
            </a:r>
            <a:r>
              <a:rPr>
                <a:latin typeface="Arial" panose="020B0604020202020204" pitchFamily="34" charset="0"/>
                <a:cs typeface="Times New Roman" panose="02020603050405020304" pitchFamily="18" charset="0"/>
              </a:rPr>
              <a:t> </a:t>
            </a:r>
            <a:r>
              <a:rPr err="1">
                <a:latin typeface="Arial" panose="020B0604020202020204" pitchFamily="34" charset="0"/>
                <a:cs typeface="Times New Roman" panose="02020603050405020304" pitchFamily="18" charset="0"/>
              </a:rPr>
              <a:t>bentuk</a:t>
            </a:r>
            <a:r>
              <a:rPr>
                <a:latin typeface="Arial" panose="020B0604020202020204" pitchFamily="34" charset="0"/>
                <a:cs typeface="Times New Roman" panose="02020603050405020304" pitchFamily="18" charset="0"/>
              </a:rPr>
              <a:t> </a:t>
            </a:r>
            <a:endParaRPr>
              <a:latin typeface="Arial" panose="020B0604020202020204" pitchFamily="34" charset="0"/>
            </a:endParaRPr>
          </a:p>
          <a:p>
            <a:pPr marL="532130" indent="-532130" algn="just" eaLnBrk="0" hangingPunct="0">
              <a:buNone/>
            </a:pPr>
            <a:r>
              <a:rPr>
                <a:latin typeface="Arial" panose="020B0604020202020204" pitchFamily="34" charset="0"/>
                <a:cs typeface="Times New Roman" panose="02020603050405020304" pitchFamily="18" charset="0"/>
              </a:rPr>
              <a:t>				delete </a:t>
            </a:r>
            <a:r>
              <a:rPr i="1">
                <a:latin typeface="Arial" panose="020B0604020202020204" pitchFamily="34" charset="0"/>
                <a:cs typeface="Times New Roman" panose="02020603050405020304" pitchFamily="18" charset="0"/>
              </a:rPr>
              <a:t>r</a:t>
            </a:r>
            <a:endParaRPr>
              <a:latin typeface="Arial" panose="020B0604020202020204" pitchFamily="34" charset="0"/>
            </a:endParaRPr>
          </a:p>
          <a:p>
            <a:pPr marL="532130" indent="-532130" algn="just" eaLnBrk="0" hangingPunct="0">
              <a:buNone/>
            </a:pPr>
            <a:r>
              <a:rPr>
                <a:latin typeface="Arial" panose="020B0604020202020204" pitchFamily="34" charset="0"/>
                <a:cs typeface="Times New Roman" panose="02020603050405020304" pitchFamily="18" charset="0"/>
              </a:rPr>
              <a:t>				where </a:t>
            </a:r>
            <a:r>
              <a:rPr i="1">
                <a:latin typeface="Arial" panose="020B0604020202020204" pitchFamily="34" charset="0"/>
                <a:cs typeface="Times New Roman" panose="02020603050405020304" pitchFamily="18" charset="0"/>
              </a:rPr>
              <a:t>P</a:t>
            </a:r>
            <a:endParaRPr i="1">
              <a:latin typeface="Arial" panose="020B0604020202020204" pitchFamily="34" charset="0"/>
              <a:ea typeface="Times New Roman" panose="02020603050405020304" pitchFamily="18"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3330" name="Persegi panjang 483329"/>
          <p:cNvSpPr/>
          <p:nvPr/>
        </p:nvSpPr>
        <p:spPr>
          <a:xfrm>
            <a:off x="685800" y="552450"/>
            <a:ext cx="7848600" cy="1979613"/>
          </a:xfrm>
          <a:prstGeom prst="rect">
            <a:avLst/>
          </a:prstGeom>
          <a:noFill/>
          <a:ln w="9525">
            <a:noFill/>
          </a:ln>
        </p:spPr>
        <p:txBody>
          <a:bodyPr anchor="ctr" anchorCtr="0">
            <a:spAutoFit/>
          </a:bodyPr>
          <a:p>
            <a:pPr algn="just"/>
            <a:r>
              <a:rPr sz="2800" b="1" err="1">
                <a:effectLst>
                  <a:outerShdw blurRad="38100" dist="38100" dir="2700000">
                    <a:srgbClr val="FFFFFF"/>
                  </a:outerShdw>
                </a:effectLst>
                <a:latin typeface="Arial" panose="020B0604020202020204" pitchFamily="34" charset="0"/>
                <a:cs typeface="Times New Roman" panose="02020603050405020304" pitchFamily="18" charset="0"/>
              </a:rPr>
              <a:t>contoh</a:t>
            </a:r>
            <a:r>
              <a:rPr sz="2800" b="1">
                <a:effectLst>
                  <a:outerShdw blurRad="38100" dist="38100" dir="2700000">
                    <a:srgbClr val="FFFFFF"/>
                  </a:outerShdw>
                </a:effectLst>
                <a:latin typeface="Arial" panose="020B0604020202020204" pitchFamily="34" charset="0"/>
                <a:cs typeface="Times New Roman" panose="02020603050405020304" pitchFamily="18" charset="0"/>
              </a:rPr>
              <a:t> </a:t>
            </a:r>
            <a:r>
              <a:rPr sz="2800" b="1" err="1">
                <a:effectLst>
                  <a:outerShdw blurRad="38100" dist="38100" dir="2700000">
                    <a:srgbClr val="FFFFFF"/>
                  </a:outerShdw>
                </a:effectLst>
                <a:latin typeface="Arial" panose="020B0604020202020204" pitchFamily="34" charset="0"/>
                <a:cs typeface="Times New Roman" panose="02020603050405020304" pitchFamily="18" charset="0"/>
              </a:rPr>
              <a:t>penghapusan</a:t>
            </a:r>
            <a:endParaRPr sz="2800" b="1">
              <a:effectLst>
                <a:outerShdw blurRad="38100" dist="38100" dir="2700000">
                  <a:srgbClr val="FFFFFF"/>
                </a:outerShdw>
              </a:effectLst>
              <a:latin typeface="Arial" panose="020B0604020202020204" pitchFamily="34" charset="0"/>
            </a:endParaRPr>
          </a:p>
          <a:p>
            <a:pPr algn="just" eaLnBrk="0" hangingPunct="0"/>
            <a:r>
              <a:rPr>
                <a:latin typeface="Arial" panose="020B0604020202020204" pitchFamily="34" charset="0"/>
                <a:cs typeface="Times New Roman" panose="02020603050405020304" pitchFamily="18" charset="0"/>
              </a:rPr>
              <a:t>	</a:t>
            </a:r>
            <a:r>
              <a:rPr b="1">
                <a:latin typeface="Arial" panose="020B0604020202020204" pitchFamily="34" charset="0"/>
                <a:cs typeface="Times New Roman" panose="02020603050405020304" pitchFamily="18" charset="0"/>
              </a:rPr>
              <a:t>delete</a:t>
            </a:r>
            <a:r>
              <a:rPr>
                <a:latin typeface="Arial" panose="020B0604020202020204" pitchFamily="34" charset="0"/>
                <a:cs typeface="Times New Roman" panose="02020603050405020304" pitchFamily="18" charset="0"/>
              </a:rPr>
              <a:t> </a:t>
            </a:r>
            <a:r>
              <a:rPr i="1">
                <a:latin typeface="Arial" panose="020B0604020202020204" pitchFamily="34" charset="0"/>
                <a:cs typeface="Times New Roman" panose="02020603050405020304" pitchFamily="18" charset="0"/>
              </a:rPr>
              <a:t>deposit</a:t>
            </a:r>
            <a:endParaRPr>
              <a:latin typeface="Arial" panose="020B0604020202020204" pitchFamily="34" charset="0"/>
            </a:endParaRPr>
          </a:p>
          <a:p>
            <a:pPr algn="just" eaLnBrk="0" hangingPunct="0"/>
            <a:r>
              <a:rPr>
                <a:latin typeface="Arial" panose="020B0604020202020204" pitchFamily="34" charset="0"/>
                <a:cs typeface="Times New Roman" panose="02020603050405020304" pitchFamily="18" charset="0"/>
              </a:rPr>
              <a:t>	</a:t>
            </a:r>
            <a:r>
              <a:rPr b="1">
                <a:latin typeface="Arial" panose="020B0604020202020204" pitchFamily="34" charset="0"/>
                <a:cs typeface="Times New Roman" panose="02020603050405020304" pitchFamily="18" charset="0"/>
              </a:rPr>
              <a:t>where</a:t>
            </a:r>
            <a:r>
              <a:rPr>
                <a:latin typeface="Arial" panose="020B0604020202020204" pitchFamily="34" charset="0"/>
                <a:cs typeface="Times New Roman" panose="02020603050405020304" pitchFamily="18" charset="0"/>
              </a:rPr>
              <a:t> </a:t>
            </a:r>
            <a:r>
              <a:rPr i="1">
                <a:latin typeface="Arial" panose="020B0604020202020204" pitchFamily="34" charset="0"/>
                <a:cs typeface="Times New Roman" panose="02020603050405020304" pitchFamily="18" charset="0"/>
              </a:rPr>
              <a:t>branch-name</a:t>
            </a:r>
            <a:r>
              <a:rPr>
                <a:latin typeface="Arial" panose="020B0604020202020204" pitchFamily="34" charset="0"/>
                <a:cs typeface="Times New Roman" panose="02020603050405020304" pitchFamily="18" charset="0"/>
              </a:rPr>
              <a:t> </a:t>
            </a:r>
            <a:r>
              <a:rPr b="1">
                <a:latin typeface="Arial" panose="020B0604020202020204" pitchFamily="34" charset="0"/>
                <a:cs typeface="Times New Roman" panose="02020603050405020304" pitchFamily="18" charset="0"/>
              </a:rPr>
              <a:t>in</a:t>
            </a:r>
            <a:r>
              <a:rPr>
                <a:latin typeface="Arial" panose="020B0604020202020204" pitchFamily="34" charset="0"/>
                <a:cs typeface="Times New Roman" panose="02020603050405020304" pitchFamily="18" charset="0"/>
              </a:rPr>
              <a:t> (</a:t>
            </a:r>
            <a:r>
              <a:rPr b="1">
                <a:latin typeface="Arial" panose="020B0604020202020204" pitchFamily="34" charset="0"/>
                <a:cs typeface="Times New Roman" panose="02020603050405020304" pitchFamily="18" charset="0"/>
              </a:rPr>
              <a:t>select</a:t>
            </a:r>
            <a:r>
              <a:rPr>
                <a:latin typeface="Arial" panose="020B0604020202020204" pitchFamily="34" charset="0"/>
                <a:cs typeface="Times New Roman" panose="02020603050405020304" pitchFamily="18" charset="0"/>
              </a:rPr>
              <a:t> </a:t>
            </a:r>
            <a:r>
              <a:rPr i="1">
                <a:latin typeface="Arial" panose="020B0604020202020204" pitchFamily="34" charset="0"/>
                <a:cs typeface="Times New Roman" panose="02020603050405020304" pitchFamily="18" charset="0"/>
              </a:rPr>
              <a:t>branch-name</a:t>
            </a:r>
            <a:endParaRPr>
              <a:latin typeface="Arial" panose="020B0604020202020204" pitchFamily="34" charset="0"/>
            </a:endParaRPr>
          </a:p>
          <a:p>
            <a:pPr algn="just" eaLnBrk="0" hangingPunct="0"/>
            <a:r>
              <a:rPr>
                <a:latin typeface="Arial" panose="020B0604020202020204" pitchFamily="34" charset="0"/>
                <a:cs typeface="Times New Roman" panose="02020603050405020304" pitchFamily="18" charset="0"/>
              </a:rPr>
              <a:t>	       </a:t>
            </a:r>
            <a:r>
              <a:rPr b="1">
                <a:latin typeface="Arial" panose="020B0604020202020204" pitchFamily="34" charset="0"/>
                <a:cs typeface="Times New Roman" panose="02020603050405020304" pitchFamily="18" charset="0"/>
              </a:rPr>
              <a:t>from</a:t>
            </a:r>
            <a:r>
              <a:rPr>
                <a:latin typeface="Arial" panose="020B0604020202020204" pitchFamily="34" charset="0"/>
                <a:cs typeface="Times New Roman" panose="02020603050405020304" pitchFamily="18" charset="0"/>
              </a:rPr>
              <a:t> </a:t>
            </a:r>
            <a:r>
              <a:rPr i="1">
                <a:latin typeface="Arial" panose="020B0604020202020204" pitchFamily="34" charset="0"/>
                <a:cs typeface="Times New Roman" panose="02020603050405020304" pitchFamily="18" charset="0"/>
              </a:rPr>
              <a:t>branch</a:t>
            </a:r>
            <a:endParaRPr>
              <a:latin typeface="Arial" panose="020B0604020202020204" pitchFamily="34" charset="0"/>
            </a:endParaRPr>
          </a:p>
          <a:p>
            <a:pPr algn="just" eaLnBrk="0" hangingPunct="0"/>
            <a:r>
              <a:rPr>
                <a:latin typeface="Arial" panose="020B0604020202020204" pitchFamily="34" charset="0"/>
                <a:cs typeface="Times New Roman" panose="02020603050405020304" pitchFamily="18" charset="0"/>
              </a:rPr>
              <a:t>	       </a:t>
            </a:r>
            <a:r>
              <a:rPr b="1">
                <a:latin typeface="Arial" panose="020B0604020202020204" pitchFamily="34" charset="0"/>
                <a:cs typeface="Times New Roman" panose="02020603050405020304" pitchFamily="18" charset="0"/>
              </a:rPr>
              <a:t>where</a:t>
            </a:r>
            <a:r>
              <a:rPr>
                <a:latin typeface="Arial" panose="020B0604020202020204" pitchFamily="34" charset="0"/>
                <a:cs typeface="Times New Roman" panose="02020603050405020304" pitchFamily="18" charset="0"/>
              </a:rPr>
              <a:t> </a:t>
            </a:r>
            <a:r>
              <a:rPr i="1">
                <a:latin typeface="Arial" panose="020B0604020202020204" pitchFamily="34" charset="0"/>
                <a:cs typeface="Times New Roman" panose="02020603050405020304" pitchFamily="18" charset="0"/>
              </a:rPr>
              <a:t>branch-city</a:t>
            </a:r>
            <a:r>
              <a:rPr>
                <a:latin typeface="Arial" panose="020B0604020202020204" pitchFamily="34" charset="0"/>
                <a:cs typeface="Times New Roman" panose="02020603050405020304" pitchFamily="18" charset="0"/>
              </a:rPr>
              <a:t> = “</a:t>
            </a:r>
            <a:r>
              <a:rPr err="1">
                <a:latin typeface="Arial" panose="020B0604020202020204" pitchFamily="34" charset="0"/>
                <a:cs typeface="Times New Roman" panose="02020603050405020304" pitchFamily="18" charset="0"/>
              </a:rPr>
              <a:t>Perryridge</a:t>
            </a:r>
            <a:r>
              <a:rPr>
                <a:latin typeface="Arial" panose="020B0604020202020204" pitchFamily="34" charset="0"/>
                <a:cs typeface="Times New Roman" panose="02020603050405020304" pitchFamily="18" charset="0"/>
              </a:rPr>
              <a:t>”)</a:t>
            </a:r>
            <a:endParaRPr>
              <a:latin typeface="Arial" panose="020B0604020202020204" pitchFamily="34" charset="0"/>
              <a:ea typeface="Times New Roman" panose="02020603050405020304" pitchFamily="18" charset="0"/>
            </a:endParaRPr>
          </a:p>
        </p:txBody>
      </p:sp>
      <p:sp>
        <p:nvSpPr>
          <p:cNvPr id="483331" name="Persegi panjang 483330"/>
          <p:cNvSpPr/>
          <p:nvPr/>
        </p:nvSpPr>
        <p:spPr>
          <a:xfrm>
            <a:off x="717550" y="2684463"/>
            <a:ext cx="7740650" cy="2835275"/>
          </a:xfrm>
          <a:prstGeom prst="rect">
            <a:avLst/>
          </a:prstGeom>
          <a:noFill/>
          <a:ln w="9525">
            <a:noFill/>
          </a:ln>
        </p:spPr>
        <p:txBody>
          <a:bodyPr anchor="ctr" anchorCtr="0">
            <a:spAutoFit/>
          </a:bodyPr>
          <a:p>
            <a:pPr marL="361950" indent="-361950" algn="just">
              <a:buAutoNum type="arabicPeriod"/>
            </a:pPr>
            <a:r>
              <a:rPr sz="2000" err="1">
                <a:latin typeface="Arial" panose="020B0604020202020204" pitchFamily="34" charset="0"/>
                <a:cs typeface="Times New Roman" panose="02020603050405020304" pitchFamily="18" charset="0"/>
              </a:rPr>
              <a:t>Penyisipan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digunakan</a:t>
            </a:r>
            <a:r>
              <a:rPr sz="2000">
                <a:latin typeface="Arial" panose="020B0604020202020204" pitchFamily="34" charset="0"/>
                <a:cs typeface="Times New Roman" panose="02020603050405020304" pitchFamily="18" charset="0"/>
              </a:rPr>
              <a:t> clause insert into</a:t>
            </a:r>
            <a:endParaRPr sz="2000">
              <a:latin typeface="Arial" panose="020B0604020202020204" pitchFamily="34" charset="0"/>
            </a:endParaRPr>
          </a:p>
          <a:p>
            <a:pPr marL="361950" indent="-361950" algn="just" eaLnBrk="0" hangingPunct="0">
              <a:buAutoNum type="arabicPeriod"/>
            </a:pPr>
            <a:r>
              <a:rPr sz="2000" err="1">
                <a:latin typeface="Arial" panose="020B0604020202020204" pitchFamily="34" charset="0"/>
                <a:cs typeface="Times New Roman" panose="02020603050405020304" pitchFamily="18" charset="0"/>
              </a:rPr>
              <a:t>Penyisipan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dapat</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dilakukan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secara</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interaktif</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contoh</a:t>
            </a:r>
            <a:endParaRPr sz="2000">
              <a:latin typeface="Arial" panose="020B0604020202020204" pitchFamily="34" charset="0"/>
            </a:endParaRPr>
          </a:p>
          <a:p>
            <a:pPr marL="361950" indent="-361950" algn="just" eaLnBrk="0" hangingPunct="0">
              <a:buNone/>
            </a:pPr>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insert into</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deposit</a:t>
            </a:r>
            <a:endParaRPr sz="2000">
              <a:latin typeface="Arial" panose="020B0604020202020204" pitchFamily="34" charset="0"/>
            </a:endParaRPr>
          </a:p>
          <a:p>
            <a:pPr marL="361950" indent="-361950" algn="just" eaLnBrk="0" hangingPunct="0">
              <a:buNone/>
            </a:pPr>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values </a:t>
            </a:r>
            <a:r>
              <a:rPr sz="2000">
                <a:latin typeface="Arial" panose="020B0604020202020204" pitchFamily="34" charset="0"/>
                <a:cs typeface="Times New Roman" panose="02020603050405020304" pitchFamily="18" charset="0"/>
              </a:rPr>
              <a:t>(“Perryridge”,9732,”Smith”,1200)</a:t>
            </a:r>
            <a:endParaRPr sz="2000">
              <a:latin typeface="Arial" panose="020B0604020202020204" pitchFamily="34" charset="0"/>
            </a:endParaRPr>
          </a:p>
          <a:p>
            <a:pPr marL="361950" indent="-361950" algn="just" eaLnBrk="0" hangingPunct="0">
              <a:buNone/>
            </a:pPr>
            <a:r>
              <a:rPr lang="id-ID" altLang="x-none" sz="2000" dirty="0">
                <a:latin typeface="Arial" panose="020B0604020202020204" pitchFamily="34" charset="0"/>
                <a:cs typeface="Times New Roman" panose="02020603050405020304" pitchFamily="18" charset="0"/>
              </a:rPr>
              <a:t>3. </a:t>
            </a:r>
            <a:r>
              <a:rPr sz="2000" err="1">
                <a:latin typeface="Arial" panose="020B0604020202020204" pitchFamily="34" charset="0"/>
                <a:cs typeface="Times New Roman" panose="02020603050405020304" pitchFamily="18" charset="0"/>
              </a:rPr>
              <a:t>Penyisipan</a:t>
            </a:r>
            <a:r>
              <a:rPr sz="2000">
                <a:latin typeface="Arial" panose="020B0604020202020204" pitchFamily="34" charset="0"/>
                <a:cs typeface="Times New Roman" panose="02020603050405020304" pitchFamily="18" charset="0"/>
              </a:rPr>
              <a:t> yang </a:t>
            </a:r>
            <a:r>
              <a:rPr sz="2000" err="1">
                <a:latin typeface="Arial" panose="020B0604020202020204" pitchFamily="34" charset="0"/>
                <a:cs typeface="Times New Roman" panose="02020603050405020304" pitchFamily="18" charset="0"/>
              </a:rPr>
              <a:t>dilakukan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dari</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tuple</a:t>
            </a:r>
            <a:r>
              <a:rPr sz="2000">
                <a:latin typeface="Arial" panose="020B0604020202020204" pitchFamily="34" charset="0"/>
                <a:cs typeface="Times New Roman" panose="02020603050405020304" pitchFamily="18" charset="0"/>
              </a:rPr>
              <a:t> yang </a:t>
            </a:r>
            <a:r>
              <a:rPr sz="2000" err="1">
                <a:latin typeface="Arial" panose="020B0604020202020204" pitchFamily="34" charset="0"/>
                <a:cs typeface="Times New Roman" panose="02020603050405020304" pitchFamily="18" charset="0"/>
              </a:rPr>
              <a:t>telah</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ada</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contoh</a:t>
            </a:r>
            <a:endParaRPr sz="2000">
              <a:latin typeface="Arial" panose="020B0604020202020204" pitchFamily="34" charset="0"/>
            </a:endParaRPr>
          </a:p>
          <a:p>
            <a:pPr marL="361950" indent="-361950" algn="just" eaLnBrk="0" hangingPunct="0">
              <a:buNone/>
            </a:pPr>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insert into</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deposit</a:t>
            </a:r>
            <a:endParaRPr sz="2000">
              <a:latin typeface="Arial" panose="020B0604020202020204" pitchFamily="34" charset="0"/>
            </a:endParaRPr>
          </a:p>
          <a:p>
            <a:pPr marL="361950" indent="-361950" algn="just" eaLnBrk="0" hangingPunct="0">
              <a:buNone/>
            </a:pPr>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select</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branch-name</a:t>
            </a:r>
            <a:r>
              <a:rPr sz="2000">
                <a:latin typeface="Arial" panose="020B0604020202020204" pitchFamily="34" charset="0"/>
                <a:cs typeface="Times New Roman" panose="02020603050405020304" pitchFamily="18" charset="0"/>
              </a:rPr>
              <a:t>,</a:t>
            </a:r>
            <a:r>
              <a:rPr sz="2000" i="1">
                <a:latin typeface="Arial" panose="020B0604020202020204" pitchFamily="34" charset="0"/>
                <a:cs typeface="Times New Roman" panose="02020603050405020304" pitchFamily="18" charset="0"/>
              </a:rPr>
              <a:t>loan-number</a:t>
            </a:r>
            <a:r>
              <a:rPr sz="2000">
                <a:latin typeface="Arial" panose="020B0604020202020204" pitchFamily="34" charset="0"/>
                <a:cs typeface="Times New Roman" panose="02020603050405020304" pitchFamily="18" charset="0"/>
              </a:rPr>
              <a:t>,</a:t>
            </a:r>
            <a:r>
              <a:rPr sz="2000" i="1">
                <a:latin typeface="Arial" panose="020B0604020202020204" pitchFamily="34" charset="0"/>
                <a:cs typeface="Times New Roman" panose="02020603050405020304" pitchFamily="18" charset="0"/>
              </a:rPr>
              <a:t>customer-name</a:t>
            </a:r>
            <a:r>
              <a:rPr sz="2000">
                <a:latin typeface="Arial" panose="020B0604020202020204" pitchFamily="34" charset="0"/>
                <a:cs typeface="Times New Roman" panose="02020603050405020304" pitchFamily="18" charset="0"/>
              </a:rPr>
              <a:t>,</a:t>
            </a:r>
            <a:r>
              <a:rPr sz="2000" i="1">
                <a:latin typeface="Arial" panose="020B0604020202020204" pitchFamily="34" charset="0"/>
                <a:cs typeface="Times New Roman" panose="02020603050405020304" pitchFamily="18" charset="0"/>
              </a:rPr>
              <a:t>200</a:t>
            </a:r>
            <a:endParaRPr sz="2000">
              <a:latin typeface="Arial" panose="020B0604020202020204" pitchFamily="34" charset="0"/>
            </a:endParaRPr>
          </a:p>
          <a:p>
            <a:pPr marL="361950" indent="-361950" algn="just" eaLnBrk="0" hangingPunct="0">
              <a:buNone/>
            </a:pPr>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from </a:t>
            </a:r>
            <a:r>
              <a:rPr sz="2000" i="1">
                <a:latin typeface="Arial" panose="020B0604020202020204" pitchFamily="34" charset="0"/>
                <a:cs typeface="Times New Roman" panose="02020603050405020304" pitchFamily="18" charset="0"/>
              </a:rPr>
              <a:t>borrow</a:t>
            </a:r>
            <a:endParaRPr sz="2000">
              <a:latin typeface="Arial" panose="020B0604020202020204" pitchFamily="34" charset="0"/>
            </a:endParaRPr>
          </a:p>
          <a:p>
            <a:pPr marL="361950" indent="-361950" algn="just" eaLnBrk="0" hangingPunct="0">
              <a:buNone/>
            </a:pPr>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where </a:t>
            </a:r>
            <a:r>
              <a:rPr sz="2000" i="1">
                <a:latin typeface="Arial" panose="020B0604020202020204" pitchFamily="34" charset="0"/>
                <a:cs typeface="Times New Roman" panose="02020603050405020304" pitchFamily="18" charset="0"/>
              </a:rPr>
              <a:t>branch-name</a:t>
            </a:r>
            <a:r>
              <a:rPr sz="2000">
                <a:latin typeface="Arial" panose="020B0604020202020204" pitchFamily="34" charset="0"/>
                <a:cs typeface="Times New Roman" panose="02020603050405020304" pitchFamily="18" charset="0"/>
              </a:rPr>
              <a:t> = “</a:t>
            </a:r>
            <a:r>
              <a:rPr sz="2000" err="1">
                <a:latin typeface="Arial" panose="020B0604020202020204" pitchFamily="34" charset="0"/>
                <a:cs typeface="Times New Roman" panose="02020603050405020304" pitchFamily="18" charset="0"/>
              </a:rPr>
              <a:t>Perryridge</a:t>
            </a:r>
            <a:r>
              <a:rPr sz="2000">
                <a:latin typeface="Arial" panose="020B0604020202020204" pitchFamily="34" charset="0"/>
                <a:cs typeface="Times New Roman" panose="02020603050405020304" pitchFamily="18" charset="0"/>
              </a:rPr>
              <a:t>”</a:t>
            </a:r>
            <a:endParaRPr sz="2000">
              <a:latin typeface="Arial" panose="020B0604020202020204" pitchFamily="34" charset="0"/>
              <a:ea typeface="Times New Roman" panose="02020603050405020304" pitchFamily="18"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4354" name="Persegi panjang 484353"/>
          <p:cNvSpPr/>
          <p:nvPr/>
        </p:nvSpPr>
        <p:spPr>
          <a:xfrm>
            <a:off x="685800" y="623888"/>
            <a:ext cx="7620000" cy="2165350"/>
          </a:xfrm>
          <a:prstGeom prst="rect">
            <a:avLst/>
          </a:prstGeom>
          <a:noFill/>
          <a:ln w="9525">
            <a:noFill/>
          </a:ln>
        </p:spPr>
        <p:txBody>
          <a:bodyPr anchor="ctr" anchorCtr="0">
            <a:spAutoFit/>
          </a:bodyPr>
          <a:p>
            <a:pPr algn="just"/>
            <a:r>
              <a:rPr sz="2800" err="1">
                <a:latin typeface="Arial" panose="020B0604020202020204" pitchFamily="34" charset="0"/>
                <a:cs typeface="Times New Roman" panose="02020603050405020304" pitchFamily="18" charset="0"/>
              </a:rPr>
              <a:t>Pemutahiran</a:t>
            </a:r>
            <a:r>
              <a:rPr sz="2800">
                <a:latin typeface="Arial" panose="020B0604020202020204" pitchFamily="34" charset="0"/>
                <a:cs typeface="Times New Roman" panose="02020603050405020304" pitchFamily="18" charset="0"/>
              </a:rPr>
              <a:t> </a:t>
            </a:r>
            <a:r>
              <a:rPr sz="2800" err="1">
                <a:latin typeface="Arial" panose="020B0604020202020204" pitchFamily="34" charset="0"/>
                <a:cs typeface="Times New Roman" panose="02020603050405020304" pitchFamily="18" charset="0"/>
              </a:rPr>
              <a:t>dilakukan</a:t>
            </a:r>
            <a:r>
              <a:rPr sz="2800">
                <a:latin typeface="Arial" panose="020B0604020202020204" pitchFamily="34" charset="0"/>
                <a:cs typeface="Times New Roman" panose="02020603050405020304" pitchFamily="18" charset="0"/>
              </a:rPr>
              <a:t> </a:t>
            </a:r>
            <a:r>
              <a:rPr sz="2800" err="1">
                <a:latin typeface="Arial" panose="020B0604020202020204" pitchFamily="34" charset="0"/>
                <a:cs typeface="Times New Roman" panose="02020603050405020304" pitchFamily="18" charset="0"/>
              </a:rPr>
              <a:t>dengan</a:t>
            </a:r>
            <a:r>
              <a:rPr sz="2800">
                <a:latin typeface="Arial" panose="020B0604020202020204" pitchFamily="34" charset="0"/>
                <a:cs typeface="Times New Roman" panose="02020603050405020304" pitchFamily="18" charset="0"/>
              </a:rPr>
              <a:t> </a:t>
            </a:r>
            <a:r>
              <a:rPr sz="2800" err="1">
                <a:latin typeface="Arial" panose="020B0604020202020204" pitchFamily="34" charset="0"/>
                <a:cs typeface="Times New Roman" panose="02020603050405020304" pitchFamily="18" charset="0"/>
              </a:rPr>
              <a:t>menggunakan</a:t>
            </a:r>
            <a:r>
              <a:rPr sz="2800">
                <a:latin typeface="Arial" panose="020B0604020202020204" pitchFamily="34" charset="0"/>
                <a:cs typeface="Times New Roman" panose="02020603050405020304" pitchFamily="18" charset="0"/>
              </a:rPr>
              <a:t> clause update, </a:t>
            </a:r>
            <a:r>
              <a:rPr sz="2800" err="1">
                <a:latin typeface="Arial" panose="020B0604020202020204" pitchFamily="34" charset="0"/>
                <a:cs typeface="Times New Roman" panose="02020603050405020304" pitchFamily="18" charset="0"/>
              </a:rPr>
              <a:t>contoh</a:t>
            </a:r>
            <a:endParaRPr lang="id-ID" altLang="x-none" sz="2800" dirty="0">
              <a:latin typeface="Arial" panose="020B0604020202020204" pitchFamily="34" charset="0"/>
              <a:cs typeface="Times New Roman" panose="02020603050405020304" pitchFamily="18" charset="0"/>
            </a:endParaRPr>
          </a:p>
          <a:p>
            <a:pPr algn="just"/>
            <a:r>
              <a:rPr sz="2000" b="1">
                <a:latin typeface="Arial" panose="020B0604020202020204" pitchFamily="34" charset="0"/>
                <a:cs typeface="Times New Roman" panose="02020603050405020304" pitchFamily="18" charset="0"/>
              </a:rPr>
              <a:t>update </a:t>
            </a:r>
            <a:r>
              <a:rPr sz="2000" i="1">
                <a:latin typeface="Arial" panose="020B0604020202020204" pitchFamily="34" charset="0"/>
                <a:cs typeface="Times New Roman" panose="02020603050405020304" pitchFamily="18" charset="0"/>
              </a:rPr>
              <a:t>deposit</a:t>
            </a:r>
            <a:endParaRPr sz="2000">
              <a:latin typeface="Arial" panose="020B0604020202020204" pitchFamily="34" charset="0"/>
            </a:endParaRPr>
          </a:p>
          <a:p>
            <a:pPr algn="just" eaLnBrk="0" hangingPunct="0"/>
            <a:r>
              <a:rPr sz="2000" b="1">
                <a:latin typeface="Arial" panose="020B0604020202020204" pitchFamily="34" charset="0"/>
                <a:cs typeface="Times New Roman" panose="02020603050405020304" pitchFamily="18" charset="0"/>
              </a:rPr>
              <a:t>set </a:t>
            </a:r>
            <a:r>
              <a:rPr sz="2000" i="1">
                <a:latin typeface="Arial" panose="020B0604020202020204" pitchFamily="34" charset="0"/>
                <a:cs typeface="Times New Roman" panose="02020603050405020304" pitchFamily="18" charset="0"/>
              </a:rPr>
              <a:t>balance</a:t>
            </a:r>
            <a:r>
              <a:rPr sz="2000">
                <a:latin typeface="Arial" panose="020B0604020202020204" pitchFamily="34" charset="0"/>
                <a:cs typeface="Times New Roman" panose="02020603050405020304" pitchFamily="18" charset="0"/>
              </a:rPr>
              <a:t> = </a:t>
            </a:r>
            <a:r>
              <a:rPr sz="2000" i="1" err="1">
                <a:latin typeface="Arial" panose="020B0604020202020204" pitchFamily="34" charset="0"/>
                <a:cs typeface="Times New Roman" panose="02020603050405020304" pitchFamily="18" charset="0"/>
              </a:rPr>
              <a:t>balance</a:t>
            </a:r>
            <a:r>
              <a:rPr sz="2000">
                <a:latin typeface="Arial" panose="020B0604020202020204" pitchFamily="34" charset="0"/>
                <a:cs typeface="Times New Roman" panose="02020603050405020304" pitchFamily="18" charset="0"/>
              </a:rPr>
              <a:t> * </a:t>
            </a:r>
            <a:r>
              <a:rPr sz="2000" i="1">
                <a:latin typeface="Arial" panose="020B0604020202020204" pitchFamily="34" charset="0"/>
                <a:cs typeface="Times New Roman" panose="02020603050405020304" pitchFamily="18" charset="0"/>
              </a:rPr>
              <a:t>1.05</a:t>
            </a:r>
            <a:endParaRPr sz="2000">
              <a:latin typeface="Arial" panose="020B0604020202020204" pitchFamily="34" charset="0"/>
            </a:endParaRPr>
          </a:p>
          <a:p>
            <a:pPr algn="just" eaLnBrk="0" hangingPunct="0"/>
            <a:r>
              <a:rPr sz="2000" b="1">
                <a:latin typeface="Arial" panose="020B0604020202020204" pitchFamily="34" charset="0"/>
                <a:cs typeface="Times New Roman" panose="02020603050405020304" pitchFamily="18" charset="0"/>
              </a:rPr>
              <a:t>where</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balance </a:t>
            </a:r>
            <a:r>
              <a:rPr sz="2000">
                <a:latin typeface="Arial" panose="020B0604020202020204" pitchFamily="34" charset="0"/>
                <a:cs typeface="Times New Roman" panose="02020603050405020304" pitchFamily="18" charset="0"/>
              </a:rPr>
              <a:t>&gt; </a:t>
            </a:r>
            <a:r>
              <a:rPr sz="2000" b="1">
                <a:latin typeface="Arial" panose="020B0604020202020204" pitchFamily="34" charset="0"/>
                <a:cs typeface="Times New Roman" panose="02020603050405020304" pitchFamily="18" charset="0"/>
              </a:rPr>
              <a:t>select </a:t>
            </a:r>
            <a:r>
              <a:rPr sz="2000" b="1" err="1">
                <a:latin typeface="Arial" panose="020B0604020202020204" pitchFamily="34" charset="0"/>
                <a:cs typeface="Times New Roman" panose="02020603050405020304" pitchFamily="18" charset="0"/>
              </a:rPr>
              <a:t>avg</a:t>
            </a:r>
            <a:r>
              <a:rPr sz="2000" err="1">
                <a:latin typeface="Arial" panose="020B0604020202020204" pitchFamily="34" charset="0"/>
                <a:cs typeface="Times New Roman" panose="02020603050405020304" pitchFamily="18" charset="0"/>
              </a:rPr>
              <a:t>(</a:t>
            </a:r>
            <a:r>
              <a:rPr sz="2000" i="1" err="1">
                <a:latin typeface="Arial" panose="020B0604020202020204" pitchFamily="34" charset="0"/>
                <a:cs typeface="Times New Roman" panose="02020603050405020304" pitchFamily="18" charset="0"/>
              </a:rPr>
              <a:t>balance</a:t>
            </a:r>
            <a:r>
              <a:rPr sz="2000">
                <a:latin typeface="Arial" panose="020B0604020202020204" pitchFamily="34" charset="0"/>
                <a:cs typeface="Times New Roman" panose="02020603050405020304" pitchFamily="18" charset="0"/>
              </a:rPr>
              <a:t>)</a:t>
            </a:r>
            <a:endParaRPr sz="2000">
              <a:latin typeface="Arial" panose="020B0604020202020204" pitchFamily="34" charset="0"/>
            </a:endParaRPr>
          </a:p>
          <a:p>
            <a:pPr algn="just" eaLnBrk="0" hangingPunct="0"/>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from</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deposit</a:t>
            </a:r>
            <a:endParaRPr sz="2000" i="1">
              <a:latin typeface="Arial" panose="020B0604020202020204" pitchFamily="34" charset="0"/>
              <a:ea typeface="Times New Roman" panose="02020603050405020304" pitchFamily="18" charset="0"/>
            </a:endParaRPr>
          </a:p>
        </p:txBody>
      </p:sp>
      <p:sp>
        <p:nvSpPr>
          <p:cNvPr id="484355" name="Persegi panjang 484354"/>
          <p:cNvSpPr/>
          <p:nvPr/>
        </p:nvSpPr>
        <p:spPr>
          <a:xfrm>
            <a:off x="762000" y="2820988"/>
            <a:ext cx="7848600" cy="3444875"/>
          </a:xfrm>
          <a:prstGeom prst="rect">
            <a:avLst/>
          </a:prstGeom>
          <a:noFill/>
          <a:ln w="9525">
            <a:noFill/>
          </a:ln>
        </p:spPr>
        <p:txBody>
          <a:bodyPr anchor="ctr" anchorCtr="0">
            <a:spAutoFit/>
          </a:bodyPr>
          <a:p>
            <a:pPr marL="361950" indent="-361950" algn="just">
              <a:buNone/>
            </a:pPr>
            <a:r>
              <a:rPr sz="4000" b="1">
                <a:latin typeface="Arial" panose="020B0604020202020204" pitchFamily="34" charset="0"/>
                <a:cs typeface="Times New Roman" panose="02020603050405020304" pitchFamily="18" charset="0"/>
              </a:rPr>
              <a:t> </a:t>
            </a:r>
            <a:endParaRPr sz="4000">
              <a:latin typeface="Arial" panose="020B0604020202020204" pitchFamily="34" charset="0"/>
            </a:endParaRPr>
          </a:p>
          <a:p>
            <a:pPr marL="361950" indent="-361950" algn="just" eaLnBrk="0" hangingPunct="0">
              <a:buAutoNum type="arabicPeriod"/>
            </a:pPr>
            <a:r>
              <a:rPr sz="2000">
                <a:latin typeface="Arial" panose="020B0604020202020204" pitchFamily="34" charset="0"/>
                <a:cs typeface="Times New Roman" panose="02020603050405020304" pitchFamily="18" charset="0"/>
              </a:rPr>
              <a:t>View </a:t>
            </a:r>
            <a:r>
              <a:rPr sz="2000" err="1">
                <a:latin typeface="Arial" panose="020B0604020202020204" pitchFamily="34" charset="0"/>
                <a:cs typeface="Times New Roman" panose="02020603050405020304" pitchFamily="18" charset="0"/>
              </a:rPr>
              <a:t>dengan</a:t>
            </a:r>
            <a:r>
              <a:rPr sz="2000">
                <a:latin typeface="Arial" panose="020B0604020202020204" pitchFamily="34" charset="0"/>
                <a:cs typeface="Times New Roman" panose="02020603050405020304" pitchFamily="18" charset="0"/>
              </a:rPr>
              <a:t> SQL </a:t>
            </a:r>
            <a:r>
              <a:rPr sz="2000" err="1">
                <a:latin typeface="Arial" panose="020B0604020202020204" pitchFamily="34" charset="0"/>
                <a:cs typeface="Times New Roman" panose="02020603050405020304" pitchFamily="18" charset="0"/>
              </a:rPr>
              <a:t>didefinisikan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dengan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menggunakan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bentuk</a:t>
            </a:r>
            <a:endParaRPr sz="2000">
              <a:latin typeface="Arial" panose="020B0604020202020204" pitchFamily="34" charset="0"/>
            </a:endParaRPr>
          </a:p>
          <a:p>
            <a:pPr marL="361950" indent="-361950" algn="just" eaLnBrk="0" hangingPunct="0">
              <a:buNone/>
            </a:pPr>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create view</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v</a:t>
            </a:r>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as</a:t>
            </a:r>
            <a:r>
              <a:rPr sz="2000">
                <a:latin typeface="Arial" panose="020B0604020202020204" pitchFamily="34" charset="0"/>
                <a:cs typeface="Times New Roman" panose="02020603050405020304" pitchFamily="18" charset="0"/>
              </a:rPr>
              <a:t> &lt;</a:t>
            </a:r>
            <a:r>
              <a:rPr sz="2000" i="1">
                <a:latin typeface="Arial" panose="020B0604020202020204" pitchFamily="34" charset="0"/>
                <a:cs typeface="Times New Roman" panose="02020603050405020304" pitchFamily="18" charset="0"/>
              </a:rPr>
              <a:t>query </a:t>
            </a:r>
            <a:r>
              <a:rPr sz="2000" i="1" err="1">
                <a:latin typeface="Arial" panose="020B0604020202020204" pitchFamily="34" charset="0"/>
                <a:cs typeface="Times New Roman" panose="02020603050405020304" pitchFamily="18" charset="0"/>
              </a:rPr>
              <a:t>expresion</a:t>
            </a:r>
            <a:r>
              <a:rPr sz="2000">
                <a:latin typeface="Arial" panose="020B0604020202020204" pitchFamily="34" charset="0"/>
                <a:cs typeface="Times New Roman" panose="02020603050405020304" pitchFamily="18" charset="0"/>
              </a:rPr>
              <a:t>&gt;</a:t>
            </a:r>
            <a:endParaRPr sz="2000">
              <a:latin typeface="Arial" panose="020B0604020202020204" pitchFamily="34" charset="0"/>
            </a:endParaRPr>
          </a:p>
          <a:p>
            <a:pPr marL="361950" indent="-361950" algn="just" eaLnBrk="0" hangingPunct="0">
              <a:buNone/>
            </a:pPr>
            <a:r>
              <a:rPr lang="id-ID" altLang="x-none" sz="2000" dirty="0">
                <a:latin typeface="Arial" panose="020B0604020202020204" pitchFamily="34" charset="0"/>
                <a:cs typeface="Times New Roman" panose="02020603050405020304" pitchFamily="18" charset="0"/>
              </a:rPr>
              <a:t>2. </a:t>
            </a:r>
            <a:r>
              <a:rPr sz="2000" err="1">
                <a:latin typeface="Arial" panose="020B0604020202020204" pitchFamily="34" charset="0"/>
                <a:cs typeface="Times New Roman" panose="02020603050405020304" pitchFamily="18" charset="0"/>
              </a:rPr>
              <a:t>contoh</a:t>
            </a:r>
            <a:endParaRPr sz="2000">
              <a:latin typeface="Arial" panose="020B0604020202020204" pitchFamily="34" charset="0"/>
            </a:endParaRPr>
          </a:p>
          <a:p>
            <a:pPr marL="361950" indent="-361950" algn="just" eaLnBrk="0" hangingPunct="0">
              <a:buNone/>
            </a:pPr>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create view</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all-customer</a:t>
            </a:r>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as</a:t>
            </a:r>
            <a:endParaRPr sz="2000">
              <a:latin typeface="Arial" panose="020B0604020202020204" pitchFamily="34" charset="0"/>
            </a:endParaRPr>
          </a:p>
          <a:p>
            <a:pPr marL="361950" indent="-361950" algn="just" eaLnBrk="0" hangingPunct="0">
              <a:buNone/>
            </a:pPr>
            <a:r>
              <a:rPr sz="2000">
                <a:latin typeface="Arial" panose="020B0604020202020204" pitchFamily="34" charset="0"/>
                <a:cs typeface="Times New Roman" panose="02020603050405020304" pitchFamily="18" charset="0"/>
              </a:rPr>
              <a:t>			( </a:t>
            </a:r>
            <a:r>
              <a:rPr sz="2000" b="1">
                <a:latin typeface="Arial" panose="020B0604020202020204" pitchFamily="34" charset="0"/>
                <a:cs typeface="Times New Roman" panose="02020603050405020304" pitchFamily="18" charset="0"/>
              </a:rPr>
              <a:t>select </a:t>
            </a:r>
            <a:r>
              <a:rPr sz="2000" i="1">
                <a:latin typeface="Arial" panose="020B0604020202020204" pitchFamily="34" charset="0"/>
                <a:cs typeface="Times New Roman" panose="02020603050405020304" pitchFamily="18" charset="0"/>
              </a:rPr>
              <a:t>branch-name</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customer-name</a:t>
            </a:r>
            <a:endParaRPr sz="2000">
              <a:latin typeface="Arial" panose="020B0604020202020204" pitchFamily="34" charset="0"/>
            </a:endParaRPr>
          </a:p>
          <a:p>
            <a:pPr marL="361950" indent="-361950" algn="just" eaLnBrk="0" hangingPunct="0">
              <a:buNone/>
            </a:pPr>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from</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deposit</a:t>
            </a:r>
            <a:r>
              <a:rPr sz="2000">
                <a:latin typeface="Arial" panose="020B0604020202020204" pitchFamily="34" charset="0"/>
                <a:cs typeface="Times New Roman" panose="02020603050405020304" pitchFamily="18" charset="0"/>
              </a:rPr>
              <a:t> )</a:t>
            </a:r>
            <a:endParaRPr sz="2000">
              <a:latin typeface="Arial" panose="020B0604020202020204" pitchFamily="34" charset="0"/>
            </a:endParaRPr>
          </a:p>
          <a:p>
            <a:pPr marL="361950" indent="-361950" algn="just" eaLnBrk="0" hangingPunct="0">
              <a:buNone/>
            </a:pPr>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union</a:t>
            </a:r>
            <a:endParaRPr sz="2000">
              <a:latin typeface="Arial" panose="020B0604020202020204" pitchFamily="34" charset="0"/>
            </a:endParaRPr>
          </a:p>
          <a:p>
            <a:pPr marL="361950" indent="-361950" algn="just" eaLnBrk="0" hangingPunct="0">
              <a:buNone/>
            </a:pPr>
            <a:r>
              <a:rPr sz="2000">
                <a:latin typeface="Arial" panose="020B0604020202020204" pitchFamily="34" charset="0"/>
                <a:cs typeface="Times New Roman" panose="02020603050405020304" pitchFamily="18" charset="0"/>
              </a:rPr>
              <a:t>			(  </a:t>
            </a:r>
            <a:r>
              <a:rPr sz="2000" b="1">
                <a:latin typeface="Arial" panose="020B0604020202020204" pitchFamily="34" charset="0"/>
                <a:cs typeface="Times New Roman" panose="02020603050405020304" pitchFamily="18" charset="0"/>
              </a:rPr>
              <a:t>select</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branch-name</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customer-name</a:t>
            </a:r>
            <a:endParaRPr sz="2000">
              <a:latin typeface="Arial" panose="020B0604020202020204" pitchFamily="34" charset="0"/>
            </a:endParaRPr>
          </a:p>
          <a:p>
            <a:pPr marL="361950" indent="-361950" algn="just" eaLnBrk="0" hangingPunct="0">
              <a:buNone/>
            </a:pPr>
            <a:r>
              <a:rPr sz="2000">
                <a:latin typeface="Arial" panose="020B0604020202020204" pitchFamily="34" charset="0"/>
                <a:cs typeface="Times New Roman" panose="02020603050405020304" pitchFamily="18" charset="0"/>
              </a:rPr>
              <a:t>			   </a:t>
            </a:r>
            <a:r>
              <a:rPr sz="2000" b="1">
                <a:latin typeface="Arial" panose="020B0604020202020204" pitchFamily="34" charset="0"/>
                <a:cs typeface="Times New Roman" panose="02020603050405020304" pitchFamily="18" charset="0"/>
              </a:rPr>
              <a:t>from</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borrow</a:t>
            </a:r>
            <a:r>
              <a:rPr sz="2000">
                <a:latin typeface="Arial" panose="020B0604020202020204" pitchFamily="34" charset="0"/>
                <a:cs typeface="Times New Roman" panose="02020603050405020304" pitchFamily="18" charset="0"/>
              </a:rPr>
              <a:t> )</a:t>
            </a:r>
            <a:endParaRPr sz="2000">
              <a:latin typeface="Arial" panose="020B0604020202020204" pitchFamily="34" charset="0"/>
              <a:ea typeface="Times New Roman" panose="02020603050405020304" pitchFamily="18" charset="0"/>
            </a:endParaRPr>
          </a:p>
        </p:txBody>
      </p:sp>
      <p:sp>
        <p:nvSpPr>
          <p:cNvPr id="484356" name="Persegi panjang 484355"/>
          <p:cNvSpPr/>
          <p:nvPr/>
        </p:nvSpPr>
        <p:spPr>
          <a:xfrm>
            <a:off x="685800" y="2819400"/>
            <a:ext cx="4267200" cy="609600"/>
          </a:xfrm>
          <a:prstGeom prst="rect">
            <a:avLst/>
          </a:prstGeom>
        </p:spPr>
        <p:txBody>
          <a:bodyPr wrap="none" fromWordArt="1">
            <a:prstTxWarp prst="textPlain">
              <a:avLst>
                <a:gd name="adj" fmla="val 50000"/>
              </a:avLst>
            </a:prstTxWarp>
            <a:normAutofit/>
          </a:bodyPr>
          <a:p>
            <a:pPr algn="ctr"/>
            <a:r>
              <a:rPr lang="id-ID" altLang="en-US" sz="3600">
                <a:ln w="12700" cap="flat" cmpd="sng">
                  <a:solidFill>
                    <a:srgbClr val="FFFF00"/>
                  </a:solidFill>
                  <a:prstDash val="solid"/>
                  <a:headEnd type="none" w="med" len="med"/>
                  <a:tailEnd type="none" w="med" len="med"/>
                </a:ln>
                <a:solidFill>
                  <a:srgbClr val="FF0000"/>
                </a:solidFill>
                <a:effectLst>
                  <a:outerShdw dist="45791" dir="2021404" algn="ctr" rotWithShape="0">
                    <a:srgbClr val="9999FF"/>
                  </a:outerShdw>
                </a:effectLst>
                <a:latin typeface="Arial Black" panose="020B0A04020102020204" pitchFamily="34" charset="0"/>
                <a:ea typeface="Arial Black" panose="020B0A04020102020204" pitchFamily="34" charset="0"/>
              </a:rPr>
              <a:t>VIEW</a:t>
            </a:r>
            <a:endParaRPr lang="id-ID" altLang="en-US" sz="3600">
              <a:ln w="12700" cap="flat" cmpd="sng">
                <a:solidFill>
                  <a:srgbClr val="FFFF00"/>
                </a:solidFill>
                <a:prstDash val="solid"/>
                <a:headEnd type="none" w="med" len="med"/>
                <a:tailEnd type="none" w="med" len="med"/>
              </a:ln>
              <a:solidFill>
                <a:srgbClr val="FF0000"/>
              </a:solidFill>
              <a:effectLst>
                <a:outerShdw dist="45791" dir="2021404" algn="ctr" rotWithShape="0">
                  <a:srgbClr val="9999FF"/>
                </a:outerShdw>
              </a:effectLst>
              <a:latin typeface="Arial Black" panose="020B0A04020102020204" pitchFamily="34" charset="0"/>
              <a:ea typeface="Arial Black" panose="020B0A04020102020204" pitchFamily="34"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5378" name="Persegi panjang 485377"/>
          <p:cNvSpPr/>
          <p:nvPr/>
        </p:nvSpPr>
        <p:spPr>
          <a:xfrm>
            <a:off x="457200" y="504825"/>
            <a:ext cx="8077200" cy="1981200"/>
          </a:xfrm>
          <a:prstGeom prst="rect">
            <a:avLst/>
          </a:prstGeom>
          <a:noFill/>
          <a:ln w="9525">
            <a:noFill/>
          </a:ln>
        </p:spPr>
        <p:txBody>
          <a:bodyPr anchor="ctr" anchorCtr="0">
            <a:spAutoFit/>
          </a:bodyPr>
          <a:p>
            <a:r>
              <a:rPr sz="4400" b="1">
                <a:latin typeface="Arial" panose="020B0604020202020204" pitchFamily="34" charset="0"/>
                <a:cs typeface="Times New Roman" panose="02020603050405020304" pitchFamily="18" charset="0"/>
              </a:rPr>
              <a:t> </a:t>
            </a:r>
            <a:endParaRPr sz="4400">
              <a:latin typeface="Arial" panose="020B0604020202020204" pitchFamily="34" charset="0"/>
            </a:endParaRPr>
          </a:p>
          <a:p>
            <a:pPr eaLnBrk="0" hangingPunct="0"/>
            <a:r>
              <a:rPr sz="2000">
                <a:latin typeface="Arial" panose="020B0604020202020204" pitchFamily="34" charset="0"/>
                <a:cs typeface="Times New Roman" panose="02020603050405020304" pitchFamily="18" charset="0"/>
              </a:rPr>
              <a:t>Data definition </a:t>
            </a:r>
            <a:r>
              <a:rPr sz="2000" err="1">
                <a:latin typeface="Arial" panose="020B0604020202020204" pitchFamily="34" charset="0"/>
                <a:cs typeface="Times New Roman" panose="02020603050405020304" pitchFamily="18" charset="0"/>
              </a:rPr>
              <a:t>digunakan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untuk</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mendefinisikan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suatu</a:t>
            </a:r>
            <a:r>
              <a:rPr sz="2000">
                <a:latin typeface="Arial" panose="020B0604020202020204" pitchFamily="34" charset="0"/>
                <a:cs typeface="Times New Roman" panose="02020603050405020304" pitchFamily="18" charset="0"/>
              </a:rPr>
              <a:t> database</a:t>
            </a:r>
            <a:endParaRPr sz="2000">
              <a:latin typeface="Arial" panose="020B0604020202020204" pitchFamily="34" charset="0"/>
            </a:endParaRPr>
          </a:p>
          <a:p>
            <a:pPr eaLnBrk="0" hangingPunct="0"/>
            <a:r>
              <a:rPr sz="2000">
                <a:latin typeface="Arial" panose="020B0604020202020204" pitchFamily="34" charset="0"/>
                <a:cs typeface="Times New Roman" panose="02020603050405020304" pitchFamily="18" charset="0"/>
              </a:rPr>
              <a:t>SQL DDL </a:t>
            </a:r>
            <a:r>
              <a:rPr sz="2000" err="1">
                <a:latin typeface="Arial" panose="020B0604020202020204" pitchFamily="34" charset="0"/>
                <a:cs typeface="Times New Roman" panose="02020603050405020304" pitchFamily="18" charset="0"/>
              </a:rPr>
              <a:t>memungkinkan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kita</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untuk</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menciptakan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tidak</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hanya</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suatu</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himpunan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relasi</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tetapi</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juga</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informasi</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tentang</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setiap</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relasi</a:t>
            </a:r>
            <a:r>
              <a:rPr sz="2000">
                <a:latin typeface="Arial" panose="020B0604020202020204" pitchFamily="34" charset="0"/>
                <a:cs typeface="Times New Roman" panose="02020603050405020304" pitchFamily="18" charset="0"/>
              </a:rPr>
              <a:t> yang </a:t>
            </a:r>
            <a:r>
              <a:rPr sz="2000" err="1">
                <a:latin typeface="Arial" panose="020B0604020202020204" pitchFamily="34" charset="0"/>
                <a:cs typeface="Times New Roman" panose="02020603050405020304" pitchFamily="18" charset="0"/>
              </a:rPr>
              <a:t>meliputi</a:t>
            </a:r>
            <a:endParaRPr sz="2000">
              <a:latin typeface="Arial" panose="020B0604020202020204" pitchFamily="34" charset="0"/>
            </a:endParaRPr>
          </a:p>
        </p:txBody>
      </p:sp>
      <p:sp>
        <p:nvSpPr>
          <p:cNvPr id="485379" name="Persegi panjang 485378"/>
          <p:cNvSpPr/>
          <p:nvPr/>
        </p:nvSpPr>
        <p:spPr>
          <a:xfrm>
            <a:off x="533400" y="2574925"/>
            <a:ext cx="8001000" cy="2835275"/>
          </a:xfrm>
          <a:prstGeom prst="rect">
            <a:avLst/>
          </a:prstGeom>
          <a:noFill/>
          <a:ln w="9525">
            <a:noFill/>
          </a:ln>
        </p:spPr>
        <p:txBody>
          <a:bodyPr>
            <a:spAutoFit/>
          </a:bodyPr>
          <a:p>
            <a:pPr marL="361950" eaLnBrk="0" hangingPunct="0">
              <a:buAutoNum type="arabicPeriod"/>
            </a:pPr>
            <a:r>
              <a:rPr sz="2000" err="1">
                <a:latin typeface="Arial" panose="020B0604020202020204" pitchFamily="34" charset="0"/>
                <a:cs typeface="Times New Roman" panose="02020603050405020304" pitchFamily="18" charset="0"/>
              </a:rPr>
              <a:t>Skema</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dari</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setiap</a:t>
            </a:r>
            <a:r>
              <a:rPr sz="2000">
                <a:latin typeface="Arial" panose="020B0604020202020204" pitchFamily="34" charset="0"/>
                <a:cs typeface="Times New Roman" panose="02020603050405020304" pitchFamily="18" charset="0"/>
              </a:rPr>
              <a:t> relation</a:t>
            </a:r>
            <a:endParaRPr sz="2000">
              <a:latin typeface="Arial" panose="020B0604020202020204" pitchFamily="34" charset="0"/>
            </a:endParaRPr>
          </a:p>
          <a:p>
            <a:pPr marL="361950" eaLnBrk="0" hangingPunct="0">
              <a:buAutoNum type="arabicPeriod"/>
            </a:pPr>
            <a:r>
              <a:rPr sz="2000">
                <a:latin typeface="Arial" panose="020B0604020202020204" pitchFamily="34" charset="0"/>
                <a:cs typeface="Times New Roman" panose="02020603050405020304" pitchFamily="18" charset="0"/>
              </a:rPr>
              <a:t>Domain value </a:t>
            </a:r>
            <a:r>
              <a:rPr sz="2000" err="1">
                <a:latin typeface="Arial" panose="020B0604020202020204" pitchFamily="34" charset="0"/>
                <a:cs typeface="Times New Roman" panose="02020603050405020304" pitchFamily="18" charset="0"/>
              </a:rPr>
              <a:t>untuk</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setiap</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attribut</a:t>
            </a:r>
            <a:endParaRPr sz="2000">
              <a:latin typeface="Arial" panose="020B0604020202020204" pitchFamily="34" charset="0"/>
            </a:endParaRPr>
          </a:p>
          <a:p>
            <a:pPr marL="361950" eaLnBrk="0" hangingPunct="0">
              <a:buAutoNum type="arabicPeriod"/>
            </a:pPr>
            <a:r>
              <a:rPr sz="2000" err="1">
                <a:latin typeface="Arial" panose="020B0604020202020204" pitchFamily="34" charset="0"/>
                <a:cs typeface="Times New Roman" panose="02020603050405020304" pitchFamily="18" charset="0"/>
              </a:rPr>
              <a:t>Keamanan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hak</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otoritas</a:t>
            </a:r>
            <a:endParaRPr sz="2000">
              <a:latin typeface="Arial" panose="020B0604020202020204" pitchFamily="34" charset="0"/>
            </a:endParaRPr>
          </a:p>
          <a:p>
            <a:pPr marL="361950" eaLnBrk="0" hangingPunct="0">
              <a:buAutoNum type="arabicPeriod"/>
            </a:pPr>
            <a:r>
              <a:rPr sz="2000" err="1">
                <a:latin typeface="Arial" panose="020B0604020202020204" pitchFamily="34" charset="0"/>
                <a:cs typeface="Times New Roman" panose="02020603050405020304" pitchFamily="18" charset="0"/>
              </a:rPr>
              <a:t>Kendala-kendala</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integritas</a:t>
            </a:r>
            <a:endParaRPr sz="2000">
              <a:latin typeface="Arial" panose="020B0604020202020204" pitchFamily="34" charset="0"/>
            </a:endParaRPr>
          </a:p>
          <a:p>
            <a:pPr marL="361950" eaLnBrk="0" hangingPunct="0">
              <a:buAutoNum type="arabicPeriod"/>
            </a:pPr>
            <a:r>
              <a:rPr sz="2000" err="1">
                <a:latin typeface="Arial" panose="020B0604020202020204" pitchFamily="34" charset="0"/>
                <a:cs typeface="Times New Roman" panose="02020603050405020304" pitchFamily="18" charset="0"/>
              </a:rPr>
              <a:t>Struktue</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fisik</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dari</a:t>
            </a:r>
            <a:r>
              <a:rPr sz="2000">
                <a:latin typeface="Arial" panose="020B0604020202020204" pitchFamily="34" charset="0"/>
                <a:cs typeface="Times New Roman" panose="02020603050405020304" pitchFamily="18" charset="0"/>
              </a:rPr>
              <a:t> storage </a:t>
            </a:r>
            <a:r>
              <a:rPr sz="2000" err="1">
                <a:latin typeface="Arial" panose="020B0604020202020204" pitchFamily="34" charset="0"/>
                <a:cs typeface="Times New Roman" panose="02020603050405020304" pitchFamily="18" charset="0"/>
              </a:rPr>
              <a:t>untuk</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setiap</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relasi</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dalam</a:t>
            </a:r>
            <a:r>
              <a:rPr sz="2000">
                <a:latin typeface="Arial" panose="020B0604020202020204" pitchFamily="34" charset="0"/>
                <a:cs typeface="Times New Roman" panose="02020603050405020304" pitchFamily="18" charset="0"/>
              </a:rPr>
              <a:t> disk</a:t>
            </a:r>
            <a:endParaRPr sz="2000">
              <a:latin typeface="Arial" panose="020B0604020202020204" pitchFamily="34" charset="0"/>
            </a:endParaRPr>
          </a:p>
          <a:p>
            <a:pPr marL="361950" eaLnBrk="0" hangingPunct="0">
              <a:buAutoNum type="arabicPeriod"/>
            </a:pPr>
            <a:r>
              <a:rPr sz="2000" err="1">
                <a:latin typeface="Arial" panose="020B0604020202020204" pitchFamily="34" charset="0"/>
                <a:cs typeface="Times New Roman" panose="02020603050405020304" pitchFamily="18" charset="0"/>
              </a:rPr>
              <a:t>Pendefinisian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relasi</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pada</a:t>
            </a:r>
            <a:r>
              <a:rPr sz="2000">
                <a:latin typeface="Arial" panose="020B0604020202020204" pitchFamily="34" charset="0"/>
                <a:cs typeface="Times New Roman" panose="02020603050405020304" pitchFamily="18" charset="0"/>
              </a:rPr>
              <a:t> SQL </a:t>
            </a:r>
            <a:r>
              <a:rPr sz="2000" err="1">
                <a:latin typeface="Arial" panose="020B0604020202020204" pitchFamily="34" charset="0"/>
                <a:cs typeface="Times New Roman" panose="02020603050405020304" pitchFamily="18" charset="0"/>
              </a:rPr>
              <a:t>digunakan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perintah</a:t>
            </a:r>
            <a:r>
              <a:rPr sz="2000">
                <a:latin typeface="Arial" panose="020B0604020202020204" pitchFamily="34" charset="0"/>
                <a:cs typeface="Times New Roman" panose="02020603050405020304" pitchFamily="18" charset="0"/>
              </a:rPr>
              <a:t> create table </a:t>
            </a:r>
            <a:r>
              <a:rPr lang="id-ID" altLang="x-none" sz="2000" dirty="0">
                <a:latin typeface="Arial" panose="020B0604020202020204" pitchFamily="34" charset="0"/>
                <a:cs typeface="Times New Roman" panose="02020603050405020304" pitchFamily="18" charset="0"/>
              </a:rPr>
              <a:t>  </a:t>
            </a:r>
            <a:endParaRPr lang="id-ID" altLang="x-none" sz="2000" dirty="0">
              <a:latin typeface="Arial" panose="020B0604020202020204" pitchFamily="34" charset="0"/>
              <a:cs typeface="Times New Roman" panose="02020603050405020304" pitchFamily="18" charset="0"/>
            </a:endParaRPr>
          </a:p>
          <a:p>
            <a:pPr marL="361950" eaLnBrk="0" hangingPunct="0">
              <a:buNone/>
            </a:pPr>
            <a:r>
              <a:rPr sz="2000" err="1">
                <a:latin typeface="Arial" panose="020B0604020202020204" pitchFamily="34" charset="0"/>
                <a:cs typeface="Times New Roman" panose="02020603050405020304" pitchFamily="18" charset="0"/>
              </a:rPr>
              <a:t>dengan</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bentuk</a:t>
            </a:r>
            <a:r>
              <a:rPr lang="id-ID" altLang="x-none" sz="2000" dirty="0">
                <a:latin typeface="Arial" panose="020B0604020202020204" pitchFamily="34" charset="0"/>
                <a:cs typeface="Times New Roman" panose="02020603050405020304" pitchFamily="18" charset="0"/>
              </a:rPr>
              <a:t> :</a:t>
            </a:r>
            <a:endParaRPr sz="2000">
              <a:latin typeface="Arial" panose="020B0604020202020204" pitchFamily="34" charset="0"/>
            </a:endParaRPr>
          </a:p>
          <a:p>
            <a:pPr marL="361950" eaLnBrk="0" hangingPunct="0">
              <a:buNone/>
            </a:pPr>
            <a:r>
              <a:rPr sz="2000" b="1">
                <a:latin typeface="Arial" panose="020B0604020202020204" pitchFamily="34" charset="0"/>
                <a:cs typeface="Times New Roman" panose="02020603050405020304" pitchFamily="18" charset="0"/>
              </a:rPr>
              <a:t>create table</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r</a:t>
            </a:r>
            <a:r>
              <a:rPr sz="2000">
                <a:latin typeface="Arial" panose="020B0604020202020204" pitchFamily="34" charset="0"/>
                <a:cs typeface="Times New Roman" panose="02020603050405020304" pitchFamily="18" charset="0"/>
              </a:rPr>
              <a:t>(</a:t>
            </a:r>
            <a:r>
              <a:rPr sz="2000" i="1">
                <a:latin typeface="Arial" panose="020B0604020202020204" pitchFamily="34" charset="0"/>
                <a:cs typeface="Times New Roman" panose="02020603050405020304" pitchFamily="18" charset="0"/>
              </a:rPr>
              <a:t>A</a:t>
            </a:r>
            <a:r>
              <a:rPr sz="2000" i="1" baseline="-30000">
                <a:latin typeface="Arial" panose="020B0604020202020204" pitchFamily="34" charset="0"/>
                <a:cs typeface="Times New Roman" panose="02020603050405020304" pitchFamily="18" charset="0"/>
              </a:rPr>
              <a:t>1</a:t>
            </a:r>
            <a:r>
              <a:rPr sz="2000" i="1">
                <a:latin typeface="Arial" panose="020B0604020202020204" pitchFamily="34" charset="0"/>
                <a:cs typeface="Times New Roman" panose="02020603050405020304" pitchFamily="18" charset="0"/>
              </a:rPr>
              <a:t> D</a:t>
            </a:r>
            <a:r>
              <a:rPr sz="2000" i="1" baseline="-30000">
                <a:latin typeface="Arial" panose="020B0604020202020204" pitchFamily="34" charset="0"/>
                <a:cs typeface="Times New Roman" panose="02020603050405020304" pitchFamily="18" charset="0"/>
              </a:rPr>
              <a:t>1</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A</a:t>
            </a:r>
            <a:r>
              <a:rPr sz="2000" i="1" baseline="-30000">
                <a:latin typeface="Arial" panose="020B0604020202020204" pitchFamily="34" charset="0"/>
                <a:cs typeface="Times New Roman" panose="02020603050405020304" pitchFamily="18" charset="0"/>
              </a:rPr>
              <a:t>2</a:t>
            </a:r>
            <a:r>
              <a:rPr sz="2000" i="1">
                <a:latin typeface="Arial" panose="020B0604020202020204" pitchFamily="34" charset="0"/>
                <a:cs typeface="Times New Roman" panose="02020603050405020304" pitchFamily="18" charset="0"/>
              </a:rPr>
              <a:t> D</a:t>
            </a:r>
            <a:r>
              <a:rPr sz="2000" i="1" baseline="-30000">
                <a:latin typeface="Arial" panose="020B0604020202020204" pitchFamily="34" charset="0"/>
                <a:cs typeface="Times New Roman" panose="02020603050405020304" pitchFamily="18" charset="0"/>
              </a:rPr>
              <a:t>2</a:t>
            </a:r>
            <a:r>
              <a:rPr sz="2000">
                <a:latin typeface="Arial" panose="020B0604020202020204" pitchFamily="34" charset="0"/>
                <a:cs typeface="Times New Roman" panose="02020603050405020304" pitchFamily="18" charset="0"/>
              </a:rPr>
              <a:t>, . . ., </a:t>
            </a:r>
            <a:r>
              <a:rPr sz="2000" i="1">
                <a:latin typeface="Arial" panose="020B0604020202020204" pitchFamily="34" charset="0"/>
                <a:cs typeface="Times New Roman" panose="02020603050405020304" pitchFamily="18" charset="0"/>
              </a:rPr>
              <a:t>A</a:t>
            </a:r>
            <a:r>
              <a:rPr sz="2000" i="1" baseline="-30000">
                <a:latin typeface="Arial" panose="020B0604020202020204" pitchFamily="34" charset="0"/>
                <a:cs typeface="Times New Roman" panose="02020603050405020304" pitchFamily="18" charset="0"/>
              </a:rPr>
              <a:t>n</a:t>
            </a:r>
            <a:r>
              <a:rPr sz="2000" i="1">
                <a:latin typeface="Arial" panose="020B0604020202020204" pitchFamily="34" charset="0"/>
                <a:cs typeface="Times New Roman" panose="02020603050405020304" pitchFamily="18" charset="0"/>
              </a:rPr>
              <a:t> </a:t>
            </a:r>
            <a:r>
              <a:rPr sz="2000" i="1" err="1">
                <a:latin typeface="Arial" panose="020B0604020202020204" pitchFamily="34" charset="0"/>
                <a:cs typeface="Times New Roman" panose="02020603050405020304" pitchFamily="18" charset="0"/>
              </a:rPr>
              <a:t>D</a:t>
            </a:r>
            <a:r>
              <a:rPr sz="2000" i="1" baseline="-30000" err="1">
                <a:latin typeface="Arial" panose="020B0604020202020204" pitchFamily="34" charset="0"/>
                <a:cs typeface="Times New Roman" panose="02020603050405020304" pitchFamily="18" charset="0"/>
              </a:rPr>
              <a:t>n</a:t>
            </a:r>
            <a:r>
              <a:rPr sz="2000">
                <a:latin typeface="Arial" panose="020B0604020202020204" pitchFamily="34" charset="0"/>
                <a:cs typeface="Times New Roman" panose="02020603050405020304" pitchFamily="18" charset="0"/>
              </a:rPr>
              <a:t>)</a:t>
            </a:r>
            <a:endParaRPr sz="2000">
              <a:latin typeface="Arial" panose="020B0604020202020204" pitchFamily="34" charset="0"/>
            </a:endParaRPr>
          </a:p>
          <a:p>
            <a:pPr marL="361950" eaLnBrk="0" hangingPunct="0">
              <a:buNone/>
            </a:pPr>
            <a:r>
              <a:rPr sz="2000" err="1">
                <a:latin typeface="Arial" panose="020B0604020202020204" pitchFamily="34" charset="0"/>
                <a:cs typeface="Times New Roman" panose="02020603050405020304" pitchFamily="18" charset="0"/>
              </a:rPr>
              <a:t>dimana</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r</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adalah</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relasi</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A</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adalah</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attribut</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dan</a:t>
            </a:r>
            <a:r>
              <a:rPr sz="2000">
                <a:latin typeface="Arial" panose="020B0604020202020204" pitchFamily="34" charset="0"/>
                <a:cs typeface="Times New Roman" panose="02020603050405020304" pitchFamily="18" charset="0"/>
              </a:rPr>
              <a:t> </a:t>
            </a:r>
            <a:r>
              <a:rPr sz="2000" i="1">
                <a:latin typeface="Arial" panose="020B0604020202020204" pitchFamily="34" charset="0"/>
                <a:cs typeface="Times New Roman" panose="02020603050405020304" pitchFamily="18" charset="0"/>
              </a:rPr>
              <a:t>D</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adalah</a:t>
            </a:r>
            <a:r>
              <a:rPr sz="2000">
                <a:latin typeface="Arial" panose="020B0604020202020204" pitchFamily="34" charset="0"/>
                <a:cs typeface="Times New Roman" panose="02020603050405020304" pitchFamily="18" charset="0"/>
              </a:rPr>
              <a:t> </a:t>
            </a:r>
            <a:r>
              <a:rPr sz="2000" err="1">
                <a:latin typeface="Arial" panose="020B0604020202020204" pitchFamily="34" charset="0"/>
                <a:cs typeface="Times New Roman" panose="02020603050405020304" pitchFamily="18" charset="0"/>
              </a:rPr>
              <a:t>tipe</a:t>
            </a:r>
            <a:r>
              <a:rPr sz="2000">
                <a:latin typeface="Arial" panose="020B0604020202020204" pitchFamily="34" charset="0"/>
                <a:cs typeface="Times New Roman" panose="02020603050405020304" pitchFamily="18" charset="0"/>
              </a:rPr>
              <a:t> data</a:t>
            </a:r>
            <a:endParaRPr sz="2000">
              <a:latin typeface="Arial" panose="020B0604020202020204" pitchFamily="34" charset="0"/>
              <a:ea typeface="Times New Roman" panose="02020603050405020304" pitchFamily="18" charset="0"/>
            </a:endParaRPr>
          </a:p>
        </p:txBody>
      </p:sp>
      <p:sp>
        <p:nvSpPr>
          <p:cNvPr id="485380" name="Persegi panjang 485379"/>
          <p:cNvSpPr/>
          <p:nvPr/>
        </p:nvSpPr>
        <p:spPr>
          <a:xfrm>
            <a:off x="1066800" y="533400"/>
            <a:ext cx="4267200" cy="609600"/>
          </a:xfrm>
          <a:prstGeom prst="rect">
            <a:avLst/>
          </a:prstGeom>
        </p:spPr>
        <p:txBody>
          <a:bodyPr wrap="none" fromWordArt="1">
            <a:prstTxWarp prst="textPlain">
              <a:avLst>
                <a:gd name="adj" fmla="val 50000"/>
              </a:avLst>
            </a:prstTxWarp>
            <a:normAutofit/>
          </a:bodyPr>
          <a:p>
            <a:pPr algn="ctr"/>
            <a:r>
              <a:rPr lang="id-ID" altLang="en-US" sz="3600">
                <a:ln w="12700" cap="flat" cmpd="sng">
                  <a:solidFill>
                    <a:srgbClr val="FFFF00"/>
                  </a:solidFill>
                  <a:prstDash val="solid"/>
                  <a:headEnd type="none" w="med" len="med"/>
                  <a:tailEnd type="none" w="med" len="med"/>
                </a:ln>
                <a:solidFill>
                  <a:srgbClr val="FF0000"/>
                </a:solidFill>
                <a:effectLst>
                  <a:outerShdw dist="45791" dir="2021404" algn="ctr" rotWithShape="0">
                    <a:srgbClr val="9999FF"/>
                  </a:outerShdw>
                </a:effectLst>
                <a:latin typeface="Arial Black" panose="020B0A04020102020204" pitchFamily="34" charset="0"/>
                <a:ea typeface="Arial Black" panose="020B0A04020102020204" pitchFamily="34" charset="0"/>
              </a:rPr>
              <a:t>Data Definition</a:t>
            </a:r>
            <a:endParaRPr lang="id-ID" altLang="en-US" sz="3600">
              <a:ln w="12700" cap="flat" cmpd="sng">
                <a:solidFill>
                  <a:srgbClr val="FFFF00"/>
                </a:solidFill>
                <a:prstDash val="solid"/>
                <a:headEnd type="none" w="med" len="med"/>
                <a:tailEnd type="none" w="med" len="med"/>
              </a:ln>
              <a:solidFill>
                <a:srgbClr val="FF0000"/>
              </a:solidFill>
              <a:effectLst>
                <a:outerShdw dist="45791" dir="2021404" algn="ctr" rotWithShape="0">
                  <a:srgbClr val="9999FF"/>
                </a:outerShdw>
              </a:effectLst>
              <a:latin typeface="Arial Black" panose="020B0A04020102020204" pitchFamily="34" charset="0"/>
              <a:ea typeface="Arial Black" panose="020B0A04020102020204" pitchFamily="34"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6402" name="Persegi panjang 486401"/>
          <p:cNvSpPr/>
          <p:nvPr/>
        </p:nvSpPr>
        <p:spPr>
          <a:xfrm>
            <a:off x="457200" y="565150"/>
            <a:ext cx="8216900" cy="4603750"/>
          </a:xfrm>
          <a:prstGeom prst="rect">
            <a:avLst/>
          </a:prstGeom>
          <a:noFill/>
          <a:ln w="9525">
            <a:noFill/>
          </a:ln>
        </p:spPr>
        <p:txBody>
          <a:bodyPr anchor="ctr" anchorCtr="0">
            <a:spAutoFit/>
          </a:bodyPr>
          <a:p>
            <a:pPr marL="457200" indent="-457200" algn="ctr" defTabSz="914400">
              <a:buNone/>
              <a:tabLst>
                <a:tab pos="457200" algn="l"/>
              </a:tabLst>
            </a:pPr>
            <a:r>
              <a:rPr sz="4000" b="1" err="1">
                <a:solidFill>
                  <a:srgbClr val="FF0000"/>
                </a:solidFill>
                <a:latin typeface="Arial" panose="020B0604020202020204" pitchFamily="34" charset="0"/>
                <a:ea typeface="MS Mincho" pitchFamily="49" charset="-128"/>
              </a:rPr>
              <a:t>Studi</a:t>
            </a:r>
            <a:r>
              <a:rPr sz="4000" b="1">
                <a:solidFill>
                  <a:srgbClr val="FF0000"/>
                </a:solidFill>
                <a:latin typeface="Arial" panose="020B0604020202020204" pitchFamily="34" charset="0"/>
                <a:ea typeface="MS Mincho" pitchFamily="49" charset="-128"/>
              </a:rPr>
              <a:t> </a:t>
            </a:r>
            <a:r>
              <a:rPr sz="4000" b="1" err="1">
                <a:solidFill>
                  <a:srgbClr val="FF0000"/>
                </a:solidFill>
                <a:latin typeface="Arial" panose="020B0604020202020204" pitchFamily="34" charset="0"/>
                <a:ea typeface="MS Mincho" pitchFamily="49" charset="-128"/>
              </a:rPr>
              <a:t>Kasus</a:t>
            </a:r>
            <a:endParaRPr sz="4000">
              <a:solidFill>
                <a:srgbClr val="FF0000"/>
              </a:solidFill>
              <a:latin typeface="Arial" panose="020B0604020202020204" pitchFamily="34" charset="0"/>
              <a:ea typeface="MS Mincho" pitchFamily="49" charset="-128"/>
            </a:endParaRPr>
          </a:p>
          <a:p>
            <a:pPr marL="457200" indent="-457200" algn="ctr" defTabSz="914400" eaLnBrk="0" hangingPunct="0">
              <a:buNone/>
              <a:tabLst>
                <a:tab pos="457200" algn="l"/>
              </a:tabLst>
            </a:pPr>
            <a:r>
              <a:rPr sz="3600" b="1">
                <a:solidFill>
                  <a:srgbClr val="FF0000"/>
                </a:solidFill>
                <a:latin typeface="Arial" panose="020B0604020202020204" pitchFamily="34" charset="0"/>
                <a:ea typeface="MS Mincho" pitchFamily="49" charset="-128"/>
              </a:rPr>
              <a:t>“</a:t>
            </a:r>
            <a:r>
              <a:rPr sz="3600" b="1" err="1">
                <a:solidFill>
                  <a:srgbClr val="FF0000"/>
                </a:solidFill>
                <a:latin typeface="Arial" panose="020B0604020202020204" pitchFamily="34" charset="0"/>
                <a:ea typeface="MS Mincho" pitchFamily="49" charset="-128"/>
              </a:rPr>
              <a:t>Sistem</a:t>
            </a:r>
            <a:r>
              <a:rPr sz="3600" b="1">
                <a:solidFill>
                  <a:srgbClr val="FF0000"/>
                </a:solidFill>
                <a:latin typeface="Arial" panose="020B0604020202020204" pitchFamily="34" charset="0"/>
                <a:ea typeface="MS Mincho" pitchFamily="49" charset="-128"/>
              </a:rPr>
              <a:t> </a:t>
            </a:r>
            <a:r>
              <a:rPr sz="3600" b="1" err="1">
                <a:solidFill>
                  <a:srgbClr val="FF0000"/>
                </a:solidFill>
                <a:latin typeface="Arial" panose="020B0604020202020204" pitchFamily="34" charset="0"/>
                <a:ea typeface="MS Mincho" pitchFamily="49" charset="-128"/>
              </a:rPr>
              <a:t>Informasi</a:t>
            </a:r>
            <a:r>
              <a:rPr sz="3600" b="1">
                <a:solidFill>
                  <a:srgbClr val="FF0000"/>
                </a:solidFill>
                <a:latin typeface="Arial" panose="020B0604020202020204" pitchFamily="34" charset="0"/>
                <a:ea typeface="MS Mincho" pitchFamily="49" charset="-128"/>
              </a:rPr>
              <a:t> </a:t>
            </a:r>
            <a:r>
              <a:rPr sz="3600" b="1" err="1">
                <a:solidFill>
                  <a:srgbClr val="FF0000"/>
                </a:solidFill>
                <a:latin typeface="Arial" panose="020B0604020202020204" pitchFamily="34" charset="0"/>
                <a:ea typeface="MS Mincho" pitchFamily="49" charset="-128"/>
              </a:rPr>
              <a:t>Perpustakaan</a:t>
            </a:r>
            <a:r>
              <a:rPr sz="3600" b="1">
                <a:solidFill>
                  <a:srgbClr val="FF0000"/>
                </a:solidFill>
                <a:latin typeface="Arial" panose="020B0604020202020204" pitchFamily="34" charset="0"/>
                <a:ea typeface="MS Mincho" pitchFamily="49" charset="-128"/>
              </a:rPr>
              <a:t>”</a:t>
            </a:r>
            <a:endParaRPr sz="3600">
              <a:solidFill>
                <a:srgbClr val="FF0000"/>
              </a:solidFill>
              <a:latin typeface="Arial" panose="020B0604020202020204" pitchFamily="34" charset="0"/>
              <a:ea typeface="MS Mincho" pitchFamily="49" charset="-128"/>
            </a:endParaRPr>
          </a:p>
          <a:p>
            <a:pPr marL="457200" indent="-457200" defTabSz="914400" eaLnBrk="0" hangingPunct="0">
              <a:buNone/>
              <a:tabLst>
                <a:tab pos="457200" algn="l"/>
              </a:tabLst>
            </a:pPr>
            <a:r>
              <a:rPr sz="2000" err="1">
                <a:latin typeface="Arial" panose="020B0604020202020204" pitchFamily="34" charset="0"/>
                <a:ea typeface="MS Mincho" pitchFamily="49" charset="-128"/>
              </a:rPr>
              <a:t>Sebuah</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perpustakaan</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Universitas</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Putra</a:t>
            </a:r>
            <a:r>
              <a:rPr sz="2000">
                <a:latin typeface="Arial" panose="020B0604020202020204" pitchFamily="34" charset="0"/>
                <a:ea typeface="MS Mincho" pitchFamily="49" charset="-128"/>
              </a:rPr>
              <a:t> Indonesia (UPI) “YPTK” Padang </a:t>
            </a:r>
            <a:r>
              <a:rPr sz="2000" err="1">
                <a:latin typeface="Arial" panose="020B0604020202020204" pitchFamily="34" charset="0"/>
                <a:ea typeface="MS Mincho" pitchFamily="49" charset="-128"/>
              </a:rPr>
              <a:t>ingin</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menerapkan</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komputer</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sebagai</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alat</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bantu</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untuk</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proses</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peminjaman</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buku</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dimnana</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akan</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digunakan</a:t>
            </a:r>
            <a:r>
              <a:rPr sz="2000">
                <a:latin typeface="Arial" panose="020B0604020202020204" pitchFamily="34" charset="0"/>
                <a:ea typeface="MS Mincho" pitchFamily="49" charset="-128"/>
              </a:rPr>
              <a:t> RDBMS ORACLE </a:t>
            </a:r>
            <a:r>
              <a:rPr sz="2000" err="1">
                <a:latin typeface="Arial" panose="020B0604020202020204" pitchFamily="34" charset="0"/>
                <a:ea typeface="MS Mincho" pitchFamily="49" charset="-128"/>
              </a:rPr>
              <a:t>sebagai</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penyimpanan</a:t>
            </a:r>
            <a:r>
              <a:rPr sz="2000">
                <a:latin typeface="Arial" panose="020B0604020202020204" pitchFamily="34" charset="0"/>
                <a:ea typeface="MS Mincho" pitchFamily="49" charset="-128"/>
              </a:rPr>
              <a:t> data-</a:t>
            </a:r>
            <a:r>
              <a:rPr sz="2000" err="1">
                <a:latin typeface="Arial" panose="020B0604020202020204" pitchFamily="34" charset="0"/>
                <a:ea typeface="MS Mincho" pitchFamily="49" charset="-128"/>
              </a:rPr>
              <a:t>nya</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terdiri</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dari</a:t>
            </a:r>
            <a:r>
              <a:rPr sz="2000">
                <a:latin typeface="Arial" panose="020B0604020202020204" pitchFamily="34" charset="0"/>
                <a:ea typeface="MS Mincho" pitchFamily="49" charset="-128"/>
              </a:rPr>
              <a:t> 5 </a:t>
            </a:r>
            <a:r>
              <a:rPr sz="2000" err="1">
                <a:latin typeface="Arial" panose="020B0604020202020204" pitchFamily="34" charset="0"/>
                <a:ea typeface="MS Mincho" pitchFamily="49" charset="-128"/>
              </a:rPr>
              <a:t>Tabel</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kelima</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tabel</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tersebut</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adalah</a:t>
            </a:r>
            <a:r>
              <a:rPr sz="2000">
                <a:latin typeface="Arial" panose="020B0604020202020204" pitchFamily="34" charset="0"/>
                <a:ea typeface="MS Mincho" pitchFamily="49" charset="-128"/>
              </a:rPr>
              <a:t> :</a:t>
            </a:r>
            <a:endParaRPr sz="2000">
              <a:latin typeface="Arial" panose="020B0604020202020204" pitchFamily="34" charset="0"/>
              <a:ea typeface="MS Mincho" pitchFamily="49" charset="-128"/>
            </a:endParaRPr>
          </a:p>
          <a:p>
            <a:pPr marL="457200" indent="-457200" defTabSz="914400" eaLnBrk="0" hangingPunct="0">
              <a:buAutoNum type="arabicPeriod"/>
              <a:tabLst>
                <a:tab pos="457200" algn="l"/>
              </a:tabLst>
            </a:pPr>
            <a:r>
              <a:rPr sz="2000">
                <a:latin typeface="Arial" panose="020B0604020202020204" pitchFamily="34" charset="0"/>
                <a:ea typeface="MS Mincho" pitchFamily="49" charset="-128"/>
              </a:rPr>
              <a:t>PENERBIT (</a:t>
            </a:r>
            <a:r>
              <a:rPr sz="2000" err="1">
                <a:latin typeface="Arial" panose="020B0604020202020204" pitchFamily="34" charset="0"/>
                <a:ea typeface="MS Mincho" pitchFamily="49" charset="-128"/>
              </a:rPr>
              <a:t>Referensi</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penerbit</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dari</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buku</a:t>
            </a:r>
            <a:r>
              <a:rPr sz="2000">
                <a:latin typeface="Arial" panose="020B0604020202020204" pitchFamily="34" charset="0"/>
                <a:ea typeface="MS Mincho" pitchFamily="49" charset="-128"/>
              </a:rPr>
              <a:t>),</a:t>
            </a:r>
            <a:endParaRPr sz="2000">
              <a:latin typeface="Arial" panose="020B0604020202020204" pitchFamily="34" charset="0"/>
              <a:ea typeface="MS Mincho" pitchFamily="49" charset="-128"/>
            </a:endParaRPr>
          </a:p>
          <a:p>
            <a:pPr marL="457200" indent="-457200" defTabSz="914400" eaLnBrk="0" hangingPunct="0">
              <a:buAutoNum type="arabicPeriod"/>
              <a:tabLst>
                <a:tab pos="457200" algn="l"/>
              </a:tabLst>
            </a:pPr>
            <a:r>
              <a:rPr sz="2000">
                <a:latin typeface="Arial" panose="020B0604020202020204" pitchFamily="34" charset="0"/>
                <a:ea typeface="MS Mincho" pitchFamily="49" charset="-128"/>
              </a:rPr>
              <a:t>BUKU (yang </a:t>
            </a:r>
            <a:r>
              <a:rPr sz="2000" err="1">
                <a:latin typeface="Arial" panose="020B0604020202020204" pitchFamily="34" charset="0"/>
                <a:ea typeface="MS Mincho" pitchFamily="49" charset="-128"/>
              </a:rPr>
              <a:t>berisi</a:t>
            </a:r>
            <a:r>
              <a:rPr sz="2000">
                <a:latin typeface="Arial" panose="020B0604020202020204" pitchFamily="34" charset="0"/>
                <a:ea typeface="MS Mincho" pitchFamily="49" charset="-128"/>
              </a:rPr>
              <a:t> data </a:t>
            </a:r>
            <a:r>
              <a:rPr sz="2000" err="1">
                <a:latin typeface="Arial" panose="020B0604020202020204" pitchFamily="34" charset="0"/>
                <a:ea typeface="MS Mincho" pitchFamily="49" charset="-128"/>
              </a:rPr>
              <a:t>buku</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dan</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jumlahnya</a:t>
            </a:r>
            <a:r>
              <a:rPr sz="2000">
                <a:latin typeface="Arial" panose="020B0604020202020204" pitchFamily="34" charset="0"/>
                <a:ea typeface="MS Mincho" pitchFamily="49" charset="-128"/>
              </a:rPr>
              <a:t>),</a:t>
            </a:r>
            <a:endParaRPr sz="2000">
              <a:latin typeface="Arial" panose="020B0604020202020204" pitchFamily="34" charset="0"/>
              <a:ea typeface="MS Mincho" pitchFamily="49" charset="-128"/>
            </a:endParaRPr>
          </a:p>
          <a:p>
            <a:pPr marL="457200" indent="-457200" defTabSz="914400" eaLnBrk="0" hangingPunct="0">
              <a:buAutoNum type="arabicPeriod"/>
              <a:tabLst>
                <a:tab pos="457200" algn="l"/>
              </a:tabLst>
            </a:pPr>
            <a:r>
              <a:rPr sz="2000">
                <a:latin typeface="Arial" panose="020B0604020202020204" pitchFamily="34" charset="0"/>
                <a:ea typeface="MS Mincho" pitchFamily="49" charset="-128"/>
              </a:rPr>
              <a:t>MAHASISWA (</a:t>
            </a:r>
            <a:r>
              <a:rPr sz="2000" err="1">
                <a:latin typeface="Arial" panose="020B0604020202020204" pitchFamily="34" charset="0"/>
                <a:ea typeface="MS Mincho" pitchFamily="49" charset="-128"/>
              </a:rPr>
              <a:t>sebagai</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peminjam</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buku</a:t>
            </a:r>
            <a:r>
              <a:rPr sz="2000">
                <a:latin typeface="Arial" panose="020B0604020202020204" pitchFamily="34" charset="0"/>
                <a:ea typeface="MS Mincho" pitchFamily="49" charset="-128"/>
              </a:rPr>
              <a:t>),</a:t>
            </a:r>
            <a:endParaRPr sz="2000">
              <a:latin typeface="Arial" panose="020B0604020202020204" pitchFamily="34" charset="0"/>
              <a:ea typeface="MS Mincho" pitchFamily="49" charset="-128"/>
            </a:endParaRPr>
          </a:p>
          <a:p>
            <a:pPr marL="457200" indent="-457200" defTabSz="914400" eaLnBrk="0" hangingPunct="0">
              <a:buAutoNum type="arabicPeriod"/>
              <a:tabLst>
                <a:tab pos="457200" algn="l"/>
              </a:tabLst>
            </a:pPr>
            <a:r>
              <a:rPr sz="2000">
                <a:latin typeface="Arial" panose="020B0604020202020204" pitchFamily="34" charset="0"/>
                <a:ea typeface="MS Mincho" pitchFamily="49" charset="-128"/>
              </a:rPr>
              <a:t>PINJAM (</a:t>
            </a:r>
            <a:r>
              <a:rPr sz="2000" err="1">
                <a:latin typeface="Arial" panose="020B0604020202020204" pitchFamily="34" charset="0"/>
                <a:ea typeface="MS Mincho" pitchFamily="49" charset="-128"/>
              </a:rPr>
              <a:t>sebagai</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penampung</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transaksi</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peminjaman</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dan</a:t>
            </a:r>
            <a:endParaRPr sz="2000">
              <a:latin typeface="Arial" panose="020B0604020202020204" pitchFamily="34" charset="0"/>
              <a:ea typeface="MS Mincho" pitchFamily="49" charset="-128"/>
            </a:endParaRPr>
          </a:p>
          <a:p>
            <a:pPr marL="457200" indent="-457200" defTabSz="914400" eaLnBrk="0" hangingPunct="0">
              <a:buAutoNum type="arabicPeriod"/>
              <a:tabLst>
                <a:tab pos="457200" algn="l"/>
              </a:tabLst>
            </a:pPr>
            <a:r>
              <a:rPr sz="2000">
                <a:latin typeface="Arial" panose="020B0604020202020204" pitchFamily="34" charset="0"/>
                <a:ea typeface="MS Mincho" pitchFamily="49" charset="-128"/>
              </a:rPr>
              <a:t>BULAN (</a:t>
            </a:r>
            <a:r>
              <a:rPr sz="2000" err="1">
                <a:latin typeface="Arial" panose="020B0604020202020204" pitchFamily="34" charset="0"/>
                <a:ea typeface="MS Mincho" pitchFamily="49" charset="-128"/>
              </a:rPr>
              <a:t>referensi</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tentang</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bulan</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dalam</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setahun</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sebagai</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tabel</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pembantu</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untuk</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proses</a:t>
            </a:r>
            <a:r>
              <a:rPr sz="2000">
                <a:latin typeface="Arial" panose="020B0604020202020204" pitchFamily="34" charset="0"/>
                <a:ea typeface="MS Mincho" pitchFamily="49" charset="-128"/>
              </a:rPr>
              <a:t> </a:t>
            </a:r>
            <a:r>
              <a:rPr sz="2000" err="1">
                <a:latin typeface="Arial" panose="020B0604020202020204" pitchFamily="34" charset="0"/>
                <a:ea typeface="MS Mincho" pitchFamily="49" charset="-128"/>
              </a:rPr>
              <a:t>perhitungan</a:t>
            </a:r>
            <a:r>
              <a:rPr sz="2000">
                <a:latin typeface="Arial" panose="020B0604020202020204" pitchFamily="34" charset="0"/>
                <a:ea typeface="MS Mincho" pitchFamily="49" charset="-128"/>
              </a:rPr>
              <a:t>).</a:t>
            </a:r>
            <a:endParaRPr sz="2000">
              <a:latin typeface="Arial" panose="020B0604020202020204" pitchFamily="34" charset="0"/>
              <a:ea typeface="MS Mincho" pitchFamily="49" charset="-128"/>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87426" name="Grup 487425"/>
          <p:cNvGrpSpPr/>
          <p:nvPr/>
        </p:nvGrpSpPr>
        <p:grpSpPr>
          <a:xfrm>
            <a:off x="990600" y="1143000"/>
            <a:ext cx="6402388" cy="5181600"/>
            <a:chOff x="1479" y="5848"/>
            <a:chExt cx="9220" cy="7116"/>
          </a:xfrm>
        </p:grpSpPr>
        <p:grpSp>
          <p:nvGrpSpPr>
            <p:cNvPr id="487427" name="Grup 487426"/>
            <p:cNvGrpSpPr/>
            <p:nvPr/>
          </p:nvGrpSpPr>
          <p:grpSpPr>
            <a:xfrm>
              <a:off x="1479" y="8188"/>
              <a:ext cx="2180" cy="1440"/>
              <a:chOff x="1479" y="8280"/>
              <a:chExt cx="2180" cy="1440"/>
            </a:xfrm>
          </p:grpSpPr>
          <p:sp>
            <p:nvSpPr>
              <p:cNvPr id="487428" name="Kotak Teks 487427"/>
              <p:cNvSpPr txBox="1"/>
              <p:nvPr/>
            </p:nvSpPr>
            <p:spPr>
              <a:xfrm>
                <a:off x="1499" y="8280"/>
                <a:ext cx="2160" cy="1440"/>
              </a:xfrm>
              <a:prstGeom prst="rect">
                <a:avLst/>
              </a:prstGeom>
              <a:noFill/>
              <a:ln w="9525" cap="flat" cmpd="sng">
                <a:solidFill>
                  <a:srgbClr val="000000"/>
                </a:solidFill>
                <a:prstDash val="solid"/>
                <a:miter/>
                <a:headEnd type="none" w="med" len="med"/>
                <a:tailEnd type="none" w="med" len="med"/>
              </a:ln>
            </p:spPr>
            <p:txBody>
              <a:bodyPr/>
              <a:p>
                <a:pPr algn="ctr"/>
                <a:r>
                  <a:rPr sz="1200">
                    <a:latin typeface="Arial" panose="020B0604020202020204" pitchFamily="34" charset="0"/>
                  </a:rPr>
                  <a:t>PENERBIT</a:t>
                </a:r>
                <a:endParaRPr sz="1200">
                  <a:latin typeface="Arial" panose="020B0604020202020204" pitchFamily="34" charset="0"/>
                </a:endParaRPr>
              </a:p>
              <a:p>
                <a:pPr algn="ctr"/>
                <a:endParaRPr sz="1200">
                  <a:latin typeface="Arial" panose="020B0604020202020204" pitchFamily="34" charset="0"/>
                </a:endParaRPr>
              </a:p>
              <a:p>
                <a:r>
                  <a:rPr sz="1200" err="1">
                    <a:latin typeface="Arial" panose="020B0604020202020204" pitchFamily="34" charset="0"/>
                  </a:rPr>
                  <a:t>Kode_penerbit</a:t>
                </a:r>
                <a:endParaRPr sz="1200">
                  <a:latin typeface="Arial" panose="020B0604020202020204" pitchFamily="34" charset="0"/>
                </a:endParaRPr>
              </a:p>
              <a:p>
                <a:r>
                  <a:rPr sz="1200" err="1">
                    <a:latin typeface="Arial" panose="020B0604020202020204" pitchFamily="34" charset="0"/>
                  </a:rPr>
                  <a:t>Nm_penerbit</a:t>
                </a:r>
                <a:endParaRPr sz="1200">
                  <a:latin typeface="Arial" panose="020B0604020202020204" pitchFamily="34" charset="0"/>
                </a:endParaRPr>
              </a:p>
              <a:p>
                <a:pPr algn="ctr"/>
                <a:endParaRPr sz="1200">
                  <a:latin typeface="MS Mincho" pitchFamily="49" charset="-128"/>
                </a:endParaRPr>
              </a:p>
              <a:p>
                <a:endParaRPr sz="1800">
                  <a:latin typeface="Arial" panose="020B0604020202020204" pitchFamily="34" charset="0"/>
                </a:endParaRPr>
              </a:p>
            </p:txBody>
          </p:sp>
          <p:sp>
            <p:nvSpPr>
              <p:cNvPr id="487429" name="Konektor Garis Lurus 487428"/>
              <p:cNvSpPr/>
              <p:nvPr/>
            </p:nvSpPr>
            <p:spPr>
              <a:xfrm>
                <a:off x="1479" y="8740"/>
                <a:ext cx="2160" cy="0"/>
              </a:xfrm>
              <a:prstGeom prst="line">
                <a:avLst/>
              </a:prstGeom>
              <a:ln w="9525" cap="flat" cmpd="sng">
                <a:solidFill>
                  <a:srgbClr val="000000"/>
                </a:solidFill>
                <a:prstDash val="solid"/>
                <a:headEnd type="none" w="med" len="med"/>
                <a:tailEnd type="none" w="med" len="med"/>
              </a:ln>
            </p:spPr>
          </p:sp>
        </p:grpSp>
        <p:grpSp>
          <p:nvGrpSpPr>
            <p:cNvPr id="487430" name="Grup 487429"/>
            <p:cNvGrpSpPr/>
            <p:nvPr/>
          </p:nvGrpSpPr>
          <p:grpSpPr>
            <a:xfrm>
              <a:off x="5279" y="5848"/>
              <a:ext cx="2160" cy="1980"/>
              <a:chOff x="7799" y="6300"/>
              <a:chExt cx="2160" cy="1980"/>
            </a:xfrm>
          </p:grpSpPr>
          <p:sp>
            <p:nvSpPr>
              <p:cNvPr id="487431" name="Kotak Teks 487430"/>
              <p:cNvSpPr txBox="1"/>
              <p:nvPr/>
            </p:nvSpPr>
            <p:spPr>
              <a:xfrm>
                <a:off x="7799" y="6300"/>
                <a:ext cx="2160" cy="1980"/>
              </a:xfrm>
              <a:prstGeom prst="rect">
                <a:avLst/>
              </a:prstGeom>
              <a:noFill/>
              <a:ln w="9525" cap="flat" cmpd="sng">
                <a:solidFill>
                  <a:srgbClr val="000000"/>
                </a:solidFill>
                <a:prstDash val="solid"/>
                <a:miter/>
                <a:headEnd type="none" w="med" len="med"/>
                <a:tailEnd type="none" w="med" len="med"/>
              </a:ln>
            </p:spPr>
            <p:txBody>
              <a:bodyPr/>
              <a:p>
                <a:pPr algn="ctr"/>
                <a:r>
                  <a:rPr sz="1200">
                    <a:latin typeface="Arial" panose="020B0604020202020204" pitchFamily="34" charset="0"/>
                  </a:rPr>
                  <a:t>BUKU</a:t>
                </a:r>
                <a:endParaRPr sz="1200">
                  <a:latin typeface="Arial" panose="020B0604020202020204" pitchFamily="34" charset="0"/>
                </a:endParaRPr>
              </a:p>
              <a:p>
                <a:endParaRPr sz="1200">
                  <a:latin typeface="MS Mincho" pitchFamily="49" charset="-128"/>
                </a:endParaRPr>
              </a:p>
              <a:p>
                <a:r>
                  <a:rPr sz="1000" err="1">
                    <a:latin typeface="Arial" panose="020B0604020202020204" pitchFamily="34" charset="0"/>
                  </a:rPr>
                  <a:t>Kode_buku</a:t>
                </a:r>
                <a:endParaRPr sz="1000">
                  <a:latin typeface="Arial" panose="020B0604020202020204" pitchFamily="34" charset="0"/>
                </a:endParaRPr>
              </a:p>
              <a:p>
                <a:r>
                  <a:rPr sz="1000" err="1">
                    <a:latin typeface="Arial" panose="020B0604020202020204" pitchFamily="34" charset="0"/>
                  </a:rPr>
                  <a:t>Judul</a:t>
                </a:r>
                <a:endParaRPr sz="1000">
                  <a:latin typeface="Arial" panose="020B0604020202020204" pitchFamily="34" charset="0"/>
                </a:endParaRPr>
              </a:p>
              <a:p>
                <a:r>
                  <a:rPr sz="1000" err="1">
                    <a:latin typeface="Arial" panose="020B0604020202020204" pitchFamily="34" charset="0"/>
                  </a:rPr>
                  <a:t>Pengarang</a:t>
                </a:r>
                <a:r>
                  <a:rPr sz="1000">
                    <a:latin typeface="Arial" panose="020B0604020202020204" pitchFamily="34" charset="0"/>
                  </a:rPr>
                  <a:t> </a:t>
                </a:r>
                <a:endParaRPr sz="1000">
                  <a:latin typeface="Arial" panose="020B0604020202020204" pitchFamily="34" charset="0"/>
                </a:endParaRPr>
              </a:p>
              <a:p>
                <a:r>
                  <a:rPr sz="1000" err="1">
                    <a:latin typeface="Arial" panose="020B0604020202020204" pitchFamily="34" charset="0"/>
                  </a:rPr>
                  <a:t>Jml_buku</a:t>
                </a:r>
                <a:endParaRPr sz="1000">
                  <a:latin typeface="Arial" panose="020B0604020202020204" pitchFamily="34" charset="0"/>
                </a:endParaRPr>
              </a:p>
              <a:p>
                <a:r>
                  <a:rPr sz="1000" err="1">
                    <a:latin typeface="Arial" panose="020B0604020202020204" pitchFamily="34" charset="0"/>
                  </a:rPr>
                  <a:t>Kode_penerbit</a:t>
                </a:r>
                <a:endParaRPr sz="1000">
                  <a:latin typeface="Arial" panose="020B0604020202020204" pitchFamily="34" charset="0"/>
                </a:endParaRPr>
              </a:p>
              <a:p>
                <a:endParaRPr sz="1800">
                  <a:latin typeface="Arial" panose="020B0604020202020204" pitchFamily="34" charset="0"/>
                </a:endParaRPr>
              </a:p>
            </p:txBody>
          </p:sp>
          <p:sp>
            <p:nvSpPr>
              <p:cNvPr id="487432" name="Konektor Garis Lurus 487431"/>
              <p:cNvSpPr/>
              <p:nvPr/>
            </p:nvSpPr>
            <p:spPr>
              <a:xfrm>
                <a:off x="7799" y="6700"/>
                <a:ext cx="2160" cy="0"/>
              </a:xfrm>
              <a:prstGeom prst="line">
                <a:avLst/>
              </a:prstGeom>
              <a:ln w="9525" cap="flat" cmpd="sng">
                <a:solidFill>
                  <a:srgbClr val="000000"/>
                </a:solidFill>
                <a:prstDash val="solid"/>
                <a:headEnd type="none" w="med" len="med"/>
                <a:tailEnd type="none" w="med" len="med"/>
              </a:ln>
            </p:spPr>
          </p:sp>
        </p:grpSp>
        <p:grpSp>
          <p:nvGrpSpPr>
            <p:cNvPr id="487433" name="Grup 487432"/>
            <p:cNvGrpSpPr/>
            <p:nvPr/>
          </p:nvGrpSpPr>
          <p:grpSpPr>
            <a:xfrm>
              <a:off x="5099" y="10624"/>
              <a:ext cx="2160" cy="2340"/>
              <a:chOff x="5279" y="9900"/>
              <a:chExt cx="2160" cy="2340"/>
            </a:xfrm>
          </p:grpSpPr>
          <p:sp>
            <p:nvSpPr>
              <p:cNvPr id="487434" name="Kotak Teks 487433"/>
              <p:cNvSpPr txBox="1"/>
              <p:nvPr/>
            </p:nvSpPr>
            <p:spPr>
              <a:xfrm>
                <a:off x="5279" y="9900"/>
                <a:ext cx="2160" cy="2340"/>
              </a:xfrm>
              <a:prstGeom prst="rect">
                <a:avLst/>
              </a:prstGeom>
              <a:noFill/>
              <a:ln w="9525" cap="flat" cmpd="sng">
                <a:solidFill>
                  <a:srgbClr val="000000"/>
                </a:solidFill>
                <a:prstDash val="solid"/>
                <a:miter/>
                <a:headEnd type="none" w="med" len="med"/>
                <a:tailEnd type="none" w="med" len="med"/>
              </a:ln>
            </p:spPr>
            <p:txBody>
              <a:bodyPr/>
              <a:p>
                <a:pPr algn="ctr"/>
                <a:r>
                  <a:rPr sz="1200">
                    <a:latin typeface="Arial" panose="020B0604020202020204" pitchFamily="34" charset="0"/>
                  </a:rPr>
                  <a:t>MAHASISWA	</a:t>
                </a:r>
                <a:endParaRPr sz="1200">
                  <a:latin typeface="Arial" panose="020B0604020202020204" pitchFamily="34" charset="0"/>
                </a:endParaRPr>
              </a:p>
              <a:p>
                <a:r>
                  <a:rPr sz="1200" err="1">
                    <a:latin typeface="Arial" panose="020B0604020202020204" pitchFamily="34" charset="0"/>
                  </a:rPr>
                  <a:t>Nobp</a:t>
                </a:r>
                <a:endParaRPr sz="1200">
                  <a:latin typeface="Arial" panose="020B0604020202020204" pitchFamily="34" charset="0"/>
                </a:endParaRPr>
              </a:p>
              <a:p>
                <a:r>
                  <a:rPr sz="1200" err="1">
                    <a:latin typeface="Arial" panose="020B0604020202020204" pitchFamily="34" charset="0"/>
                  </a:rPr>
                  <a:t>Nama</a:t>
                </a:r>
                <a:endParaRPr sz="1200">
                  <a:latin typeface="Arial" panose="020B0604020202020204" pitchFamily="34" charset="0"/>
                </a:endParaRPr>
              </a:p>
              <a:p>
                <a:r>
                  <a:rPr sz="1200" err="1">
                    <a:latin typeface="Arial" panose="020B0604020202020204" pitchFamily="34" charset="0"/>
                  </a:rPr>
                  <a:t>Alamat</a:t>
                </a:r>
                <a:endParaRPr sz="1200">
                  <a:latin typeface="Arial" panose="020B0604020202020204" pitchFamily="34" charset="0"/>
                </a:endParaRPr>
              </a:p>
              <a:p>
                <a:r>
                  <a:rPr sz="1200">
                    <a:latin typeface="Arial" panose="020B0604020202020204" pitchFamily="34" charset="0"/>
                  </a:rPr>
                  <a:t>Kota</a:t>
                </a:r>
                <a:endParaRPr sz="1200">
                  <a:latin typeface="Arial" panose="020B0604020202020204" pitchFamily="34" charset="0"/>
                </a:endParaRPr>
              </a:p>
              <a:p>
                <a:r>
                  <a:rPr sz="1200" err="1">
                    <a:latin typeface="Arial" panose="020B0604020202020204" pitchFamily="34" charset="0"/>
                  </a:rPr>
                  <a:t>Tgl_lahir</a:t>
                </a:r>
                <a:endParaRPr sz="1200">
                  <a:latin typeface="Arial" panose="020B0604020202020204" pitchFamily="34" charset="0"/>
                </a:endParaRPr>
              </a:p>
              <a:p>
                <a:r>
                  <a:rPr sz="1200" err="1">
                    <a:latin typeface="Arial" panose="020B0604020202020204" pitchFamily="34" charset="0"/>
                  </a:rPr>
                  <a:t>Jenis_kel</a:t>
                </a:r>
                <a:endParaRPr sz="1200">
                  <a:latin typeface="Arial" panose="020B0604020202020204" pitchFamily="34" charset="0"/>
                </a:endParaRPr>
              </a:p>
              <a:p>
                <a:pPr algn="ctr"/>
                <a:endParaRPr sz="1200">
                  <a:latin typeface="MS Mincho" pitchFamily="49" charset="-128"/>
                </a:endParaRPr>
              </a:p>
              <a:p>
                <a:endParaRPr sz="1800">
                  <a:latin typeface="Arial" panose="020B0604020202020204" pitchFamily="34" charset="0"/>
                </a:endParaRPr>
              </a:p>
            </p:txBody>
          </p:sp>
          <p:sp>
            <p:nvSpPr>
              <p:cNvPr id="487435" name="Konektor Garis Lurus 487434"/>
              <p:cNvSpPr/>
              <p:nvPr/>
            </p:nvSpPr>
            <p:spPr>
              <a:xfrm>
                <a:off x="5279" y="10360"/>
                <a:ext cx="2160" cy="0"/>
              </a:xfrm>
              <a:prstGeom prst="line">
                <a:avLst/>
              </a:prstGeom>
              <a:ln w="9525" cap="flat" cmpd="sng">
                <a:solidFill>
                  <a:srgbClr val="000000"/>
                </a:solidFill>
                <a:prstDash val="solid"/>
                <a:headEnd type="none" w="med" len="med"/>
                <a:tailEnd type="none" w="med" len="med"/>
              </a:ln>
            </p:spPr>
          </p:sp>
        </p:grpSp>
        <p:grpSp>
          <p:nvGrpSpPr>
            <p:cNvPr id="487436" name="Grup 487435"/>
            <p:cNvGrpSpPr/>
            <p:nvPr/>
          </p:nvGrpSpPr>
          <p:grpSpPr>
            <a:xfrm>
              <a:off x="8539" y="8008"/>
              <a:ext cx="2160" cy="2160"/>
              <a:chOff x="8699" y="8100"/>
              <a:chExt cx="2160" cy="2160"/>
            </a:xfrm>
          </p:grpSpPr>
          <p:sp>
            <p:nvSpPr>
              <p:cNvPr id="487437" name="Kotak Teks 487436"/>
              <p:cNvSpPr txBox="1"/>
              <p:nvPr/>
            </p:nvSpPr>
            <p:spPr>
              <a:xfrm>
                <a:off x="8699" y="8100"/>
                <a:ext cx="2160" cy="2160"/>
              </a:xfrm>
              <a:prstGeom prst="rect">
                <a:avLst/>
              </a:prstGeom>
              <a:noFill/>
              <a:ln w="9525" cap="flat" cmpd="sng">
                <a:solidFill>
                  <a:srgbClr val="000000"/>
                </a:solidFill>
                <a:prstDash val="solid"/>
                <a:miter/>
                <a:headEnd type="none" w="med" len="med"/>
                <a:tailEnd type="none" w="med" len="med"/>
              </a:ln>
            </p:spPr>
            <p:txBody>
              <a:bodyPr/>
              <a:p>
                <a:pPr algn="ctr"/>
                <a:r>
                  <a:rPr sz="1200">
                    <a:latin typeface="Arial" panose="020B0604020202020204" pitchFamily="34" charset="0"/>
                  </a:rPr>
                  <a:t>PINJAM</a:t>
                </a:r>
                <a:endParaRPr sz="1200">
                  <a:latin typeface="Arial" panose="020B0604020202020204" pitchFamily="34" charset="0"/>
                </a:endParaRPr>
              </a:p>
              <a:p>
                <a:pPr algn="ctr"/>
                <a:endParaRPr sz="1200">
                  <a:latin typeface="Arial" panose="020B0604020202020204" pitchFamily="34" charset="0"/>
                </a:endParaRPr>
              </a:p>
              <a:p>
                <a:r>
                  <a:rPr sz="1200" err="1">
                    <a:latin typeface="Arial" panose="020B0604020202020204" pitchFamily="34" charset="0"/>
                  </a:rPr>
                  <a:t>Tgl_pinjam</a:t>
                </a:r>
                <a:endParaRPr sz="1200">
                  <a:latin typeface="Arial" panose="020B0604020202020204" pitchFamily="34" charset="0"/>
                </a:endParaRPr>
              </a:p>
              <a:p>
                <a:r>
                  <a:rPr sz="1200" err="1">
                    <a:latin typeface="Arial" panose="020B0604020202020204" pitchFamily="34" charset="0"/>
                  </a:rPr>
                  <a:t>Nobp</a:t>
                </a:r>
                <a:endParaRPr sz="1200">
                  <a:latin typeface="Arial" panose="020B0604020202020204" pitchFamily="34" charset="0"/>
                </a:endParaRPr>
              </a:p>
              <a:p>
                <a:r>
                  <a:rPr sz="1200" err="1">
                    <a:latin typeface="Arial" panose="020B0604020202020204" pitchFamily="34" charset="0"/>
                  </a:rPr>
                  <a:t>Kode_buku</a:t>
                </a:r>
                <a:endParaRPr sz="1200">
                  <a:latin typeface="Arial" panose="020B0604020202020204" pitchFamily="34" charset="0"/>
                </a:endParaRPr>
              </a:p>
              <a:p>
                <a:r>
                  <a:rPr sz="1200" err="1">
                    <a:latin typeface="Arial" panose="020B0604020202020204" pitchFamily="34" charset="0"/>
                  </a:rPr>
                  <a:t>Tgl_hrs_kembali</a:t>
                </a:r>
                <a:endParaRPr sz="1200">
                  <a:latin typeface="Arial" panose="020B0604020202020204" pitchFamily="34" charset="0"/>
                </a:endParaRPr>
              </a:p>
              <a:p>
                <a:r>
                  <a:rPr sz="1200" err="1">
                    <a:latin typeface="Arial" panose="020B0604020202020204" pitchFamily="34" charset="0"/>
                  </a:rPr>
                  <a:t>Tgl_kembali</a:t>
                </a:r>
                <a:endParaRPr sz="1200">
                  <a:latin typeface="Arial" panose="020B0604020202020204" pitchFamily="34" charset="0"/>
                </a:endParaRPr>
              </a:p>
              <a:p>
                <a:pPr algn="ctr"/>
                <a:endParaRPr sz="1200">
                  <a:latin typeface="MS Mincho" pitchFamily="49" charset="-128"/>
                </a:endParaRPr>
              </a:p>
              <a:p>
                <a:pPr algn="ctr"/>
                <a:endParaRPr sz="1200">
                  <a:latin typeface="MS Mincho" pitchFamily="49" charset="-128"/>
                </a:endParaRPr>
              </a:p>
              <a:p>
                <a:endParaRPr sz="1800">
                  <a:latin typeface="Arial" panose="020B0604020202020204" pitchFamily="34" charset="0"/>
                </a:endParaRPr>
              </a:p>
            </p:txBody>
          </p:sp>
          <p:sp>
            <p:nvSpPr>
              <p:cNvPr id="487438" name="Konektor Garis Lurus 487437"/>
              <p:cNvSpPr/>
              <p:nvPr/>
            </p:nvSpPr>
            <p:spPr>
              <a:xfrm>
                <a:off x="8699" y="8520"/>
                <a:ext cx="2160" cy="0"/>
              </a:xfrm>
              <a:prstGeom prst="line">
                <a:avLst/>
              </a:prstGeom>
              <a:ln w="9525" cap="flat" cmpd="sng">
                <a:solidFill>
                  <a:srgbClr val="000000"/>
                </a:solidFill>
                <a:prstDash val="solid"/>
                <a:headEnd type="none" w="med" len="med"/>
                <a:tailEnd type="none" w="med" len="med"/>
              </a:ln>
            </p:spPr>
          </p:sp>
        </p:grpSp>
        <p:grpSp>
          <p:nvGrpSpPr>
            <p:cNvPr id="487439" name="Grup 487438"/>
            <p:cNvGrpSpPr/>
            <p:nvPr/>
          </p:nvGrpSpPr>
          <p:grpSpPr>
            <a:xfrm>
              <a:off x="8339" y="11704"/>
              <a:ext cx="2160" cy="1260"/>
              <a:chOff x="8339" y="11340"/>
              <a:chExt cx="2160" cy="1260"/>
            </a:xfrm>
          </p:grpSpPr>
          <p:sp>
            <p:nvSpPr>
              <p:cNvPr id="487440" name="Kotak Teks 487439"/>
              <p:cNvSpPr txBox="1"/>
              <p:nvPr/>
            </p:nvSpPr>
            <p:spPr>
              <a:xfrm>
                <a:off x="8339" y="11340"/>
                <a:ext cx="2160" cy="1260"/>
              </a:xfrm>
              <a:prstGeom prst="rect">
                <a:avLst/>
              </a:prstGeom>
              <a:noFill/>
              <a:ln w="9525" cap="flat" cmpd="sng">
                <a:solidFill>
                  <a:srgbClr val="000000"/>
                </a:solidFill>
                <a:prstDash val="solid"/>
                <a:miter/>
                <a:headEnd type="none" w="med" len="med"/>
                <a:tailEnd type="none" w="med" len="med"/>
              </a:ln>
            </p:spPr>
            <p:txBody>
              <a:bodyPr/>
              <a:p>
                <a:pPr algn="ctr"/>
                <a:r>
                  <a:rPr sz="1200">
                    <a:latin typeface="Arial" panose="020B0604020202020204" pitchFamily="34" charset="0"/>
                  </a:rPr>
                  <a:t>BULAN</a:t>
                </a:r>
                <a:endParaRPr sz="1200">
                  <a:latin typeface="Arial" panose="020B0604020202020204" pitchFamily="34" charset="0"/>
                </a:endParaRPr>
              </a:p>
              <a:p>
                <a:pPr algn="ctr"/>
                <a:endParaRPr sz="1200">
                  <a:latin typeface="Arial" panose="020B0604020202020204" pitchFamily="34" charset="0"/>
                </a:endParaRPr>
              </a:p>
              <a:p>
                <a:pPr algn="ctr"/>
                <a:r>
                  <a:rPr sz="1200" err="1">
                    <a:latin typeface="Arial" panose="020B0604020202020204" pitchFamily="34" charset="0"/>
                  </a:rPr>
                  <a:t>No_bulan</a:t>
                </a:r>
                <a:endParaRPr sz="1200">
                  <a:latin typeface="Arial" panose="020B0604020202020204" pitchFamily="34" charset="0"/>
                </a:endParaRPr>
              </a:p>
              <a:p>
                <a:pPr algn="ctr"/>
                <a:r>
                  <a:rPr sz="1200" err="1">
                    <a:latin typeface="Arial" panose="020B0604020202020204" pitchFamily="34" charset="0"/>
                  </a:rPr>
                  <a:t>Nama_Bulan</a:t>
                </a:r>
                <a:endParaRPr sz="1200">
                  <a:latin typeface="Arial" panose="020B0604020202020204" pitchFamily="34" charset="0"/>
                </a:endParaRPr>
              </a:p>
              <a:p>
                <a:pPr algn="ctr"/>
                <a:endParaRPr sz="1200">
                  <a:latin typeface="Arial" panose="020B0604020202020204" pitchFamily="34" charset="0"/>
                </a:endParaRPr>
              </a:p>
              <a:p>
                <a:pPr algn="ctr"/>
                <a:endParaRPr sz="1200">
                  <a:latin typeface="Arial" panose="020B0604020202020204" pitchFamily="34" charset="0"/>
                </a:endParaRPr>
              </a:p>
              <a:p>
                <a:endParaRPr sz="1800">
                  <a:latin typeface="Arial" panose="020B0604020202020204" pitchFamily="34" charset="0"/>
                </a:endParaRPr>
              </a:p>
            </p:txBody>
          </p:sp>
          <p:sp>
            <p:nvSpPr>
              <p:cNvPr id="487441" name="Konektor Garis Lurus 487440"/>
              <p:cNvSpPr/>
              <p:nvPr/>
            </p:nvSpPr>
            <p:spPr>
              <a:xfrm>
                <a:off x="8339" y="11780"/>
                <a:ext cx="2160" cy="0"/>
              </a:xfrm>
              <a:prstGeom prst="line">
                <a:avLst/>
              </a:prstGeom>
              <a:ln w="9525" cap="flat" cmpd="sng">
                <a:solidFill>
                  <a:srgbClr val="000000"/>
                </a:solidFill>
                <a:prstDash val="solid"/>
                <a:headEnd type="none" w="med" len="med"/>
                <a:tailEnd type="none" w="med" len="med"/>
              </a:ln>
            </p:spPr>
          </p:sp>
        </p:grpSp>
        <p:sp>
          <p:nvSpPr>
            <p:cNvPr id="487442" name="Konektor Garis Lurus 487441"/>
            <p:cNvSpPr/>
            <p:nvPr/>
          </p:nvSpPr>
          <p:spPr>
            <a:xfrm>
              <a:off x="5819" y="7828"/>
              <a:ext cx="0" cy="720"/>
            </a:xfrm>
            <a:prstGeom prst="line">
              <a:avLst/>
            </a:prstGeom>
            <a:ln w="9525" cap="flat" cmpd="sng">
              <a:solidFill>
                <a:srgbClr val="000000"/>
              </a:solidFill>
              <a:prstDash val="solid"/>
              <a:headEnd type="none" w="med" len="med"/>
              <a:tailEnd type="none" w="med" len="med"/>
            </a:ln>
          </p:spPr>
        </p:sp>
        <p:sp>
          <p:nvSpPr>
            <p:cNvPr id="487443" name="Konektor Garis Lurus 487442"/>
            <p:cNvSpPr/>
            <p:nvPr/>
          </p:nvSpPr>
          <p:spPr>
            <a:xfrm flipH="1">
              <a:off x="3659" y="8548"/>
              <a:ext cx="2160" cy="0"/>
            </a:xfrm>
            <a:prstGeom prst="line">
              <a:avLst/>
            </a:prstGeom>
            <a:ln w="9525" cap="flat" cmpd="sng">
              <a:solidFill>
                <a:srgbClr val="000000"/>
              </a:solidFill>
              <a:prstDash val="solid"/>
              <a:headEnd type="none" w="med" len="med"/>
              <a:tailEnd type="none" w="med" len="med"/>
            </a:ln>
          </p:spPr>
        </p:sp>
        <p:sp>
          <p:nvSpPr>
            <p:cNvPr id="487444" name="Konektor Garis Lurus 487443"/>
            <p:cNvSpPr/>
            <p:nvPr/>
          </p:nvSpPr>
          <p:spPr>
            <a:xfrm>
              <a:off x="6719" y="7828"/>
              <a:ext cx="0" cy="1260"/>
            </a:xfrm>
            <a:prstGeom prst="line">
              <a:avLst/>
            </a:prstGeom>
            <a:ln w="9525" cap="flat" cmpd="sng">
              <a:solidFill>
                <a:srgbClr val="000000"/>
              </a:solidFill>
              <a:prstDash val="solid"/>
              <a:headEnd type="none" w="med" len="med"/>
              <a:tailEnd type="none" w="med" len="med"/>
            </a:ln>
          </p:spPr>
        </p:sp>
        <p:sp>
          <p:nvSpPr>
            <p:cNvPr id="487445" name="Konektor Garis Lurus 487444"/>
            <p:cNvSpPr/>
            <p:nvPr/>
          </p:nvSpPr>
          <p:spPr>
            <a:xfrm>
              <a:off x="6719" y="9080"/>
              <a:ext cx="1800" cy="0"/>
            </a:xfrm>
            <a:prstGeom prst="line">
              <a:avLst/>
            </a:prstGeom>
            <a:ln w="9525" cap="flat" cmpd="sng">
              <a:solidFill>
                <a:srgbClr val="000000"/>
              </a:solidFill>
              <a:prstDash val="solid"/>
              <a:headEnd type="none" w="med" len="med"/>
              <a:tailEnd type="none" w="med" len="med"/>
            </a:ln>
          </p:spPr>
        </p:sp>
        <p:sp>
          <p:nvSpPr>
            <p:cNvPr id="487446" name="Konektor Garis Lurus 487445"/>
            <p:cNvSpPr/>
            <p:nvPr/>
          </p:nvSpPr>
          <p:spPr>
            <a:xfrm flipH="1">
              <a:off x="6179" y="9904"/>
              <a:ext cx="2340" cy="0"/>
            </a:xfrm>
            <a:prstGeom prst="line">
              <a:avLst/>
            </a:prstGeom>
            <a:ln w="9525" cap="flat" cmpd="sng">
              <a:solidFill>
                <a:srgbClr val="000000"/>
              </a:solidFill>
              <a:prstDash val="solid"/>
              <a:headEnd type="none" w="med" len="med"/>
              <a:tailEnd type="none" w="med" len="med"/>
            </a:ln>
          </p:spPr>
        </p:sp>
        <p:sp>
          <p:nvSpPr>
            <p:cNvPr id="487447" name="Konektor Garis Lurus 487446"/>
            <p:cNvSpPr/>
            <p:nvPr/>
          </p:nvSpPr>
          <p:spPr>
            <a:xfrm>
              <a:off x="6179" y="9904"/>
              <a:ext cx="0" cy="720"/>
            </a:xfrm>
            <a:prstGeom prst="line">
              <a:avLst/>
            </a:prstGeom>
            <a:ln w="9525" cap="flat" cmpd="sng">
              <a:solidFill>
                <a:srgbClr val="000000"/>
              </a:solidFill>
              <a:prstDash val="solid"/>
              <a:headEnd type="none" w="med" len="med"/>
              <a:tailEnd type="none" w="med" len="med"/>
            </a:ln>
          </p:spPr>
        </p:sp>
        <p:sp>
          <p:nvSpPr>
            <p:cNvPr id="487448" name="Konektor Garis Lurus 487447"/>
            <p:cNvSpPr/>
            <p:nvPr/>
          </p:nvSpPr>
          <p:spPr>
            <a:xfrm flipH="1">
              <a:off x="6079" y="10444"/>
              <a:ext cx="180" cy="0"/>
            </a:xfrm>
            <a:prstGeom prst="line">
              <a:avLst/>
            </a:prstGeom>
            <a:ln w="9525" cap="flat" cmpd="sng">
              <a:solidFill>
                <a:srgbClr val="000000"/>
              </a:solidFill>
              <a:prstDash val="solid"/>
              <a:headEnd type="none" w="med" len="med"/>
              <a:tailEnd type="none" w="med" len="med"/>
            </a:ln>
          </p:spPr>
        </p:sp>
        <p:sp>
          <p:nvSpPr>
            <p:cNvPr id="487449" name="Konektor Garis Lurus 487448"/>
            <p:cNvSpPr/>
            <p:nvPr/>
          </p:nvSpPr>
          <p:spPr>
            <a:xfrm>
              <a:off x="6539" y="8008"/>
              <a:ext cx="360" cy="0"/>
            </a:xfrm>
            <a:prstGeom prst="line">
              <a:avLst/>
            </a:prstGeom>
            <a:ln w="9525" cap="flat" cmpd="sng">
              <a:solidFill>
                <a:srgbClr val="000000"/>
              </a:solidFill>
              <a:prstDash val="solid"/>
              <a:headEnd type="none" w="med" len="med"/>
              <a:tailEnd type="none" w="med" len="med"/>
            </a:ln>
          </p:spPr>
        </p:sp>
        <p:sp>
          <p:nvSpPr>
            <p:cNvPr id="487450" name="Konektor Garis Lurus 487449"/>
            <p:cNvSpPr/>
            <p:nvPr/>
          </p:nvSpPr>
          <p:spPr>
            <a:xfrm>
              <a:off x="3839" y="8448"/>
              <a:ext cx="0" cy="180"/>
            </a:xfrm>
            <a:prstGeom prst="line">
              <a:avLst/>
            </a:prstGeom>
            <a:ln w="9525" cap="flat" cmpd="sng">
              <a:solidFill>
                <a:srgbClr val="000000"/>
              </a:solidFill>
              <a:prstDash val="solid"/>
              <a:headEnd type="none" w="med" len="med"/>
              <a:tailEnd type="none" w="med" len="med"/>
            </a:ln>
          </p:spPr>
        </p:sp>
        <p:sp>
          <p:nvSpPr>
            <p:cNvPr id="487451" name="Bentuk Bebas 487450"/>
            <p:cNvSpPr/>
            <p:nvPr/>
          </p:nvSpPr>
          <p:spPr>
            <a:xfrm>
              <a:off x="5619" y="7840"/>
              <a:ext cx="180" cy="180"/>
            </a:xfrm>
            <a:custGeom>
              <a:avLst/>
              <a:gdLst/>
              <a:ahLst/>
              <a:cxnLst/>
              <a:pathLst>
                <a:path w="360" h="360">
                  <a:moveTo>
                    <a:pt x="360" y="360"/>
                  </a:moveTo>
                  <a:cubicBezTo>
                    <a:pt x="300" y="300"/>
                    <a:pt x="240" y="240"/>
                    <a:pt x="180" y="180"/>
                  </a:cubicBezTo>
                  <a:cubicBezTo>
                    <a:pt x="120" y="120"/>
                    <a:pt x="60" y="60"/>
                    <a:pt x="0" y="0"/>
                  </a:cubicBezTo>
                </a:path>
              </a:pathLst>
            </a:custGeom>
            <a:noFill/>
            <a:ln w="9525" cap="flat" cmpd="sng">
              <a:solidFill>
                <a:srgbClr val="000000"/>
              </a:solidFill>
              <a:prstDash val="solid"/>
              <a:headEnd type="none" w="med" len="med"/>
              <a:tailEnd type="none" w="med" len="med"/>
            </a:ln>
          </p:spPr>
          <p:txBody>
            <a:bodyPr/>
            <a:p>
              <a:endParaRPr lang="id-ID" altLang="en-US"/>
            </a:p>
          </p:txBody>
        </p:sp>
        <p:sp>
          <p:nvSpPr>
            <p:cNvPr id="487452" name="Bentuk Bebas 487451"/>
            <p:cNvSpPr/>
            <p:nvPr/>
          </p:nvSpPr>
          <p:spPr>
            <a:xfrm>
              <a:off x="5839" y="7820"/>
              <a:ext cx="180" cy="180"/>
            </a:xfrm>
            <a:custGeom>
              <a:avLst/>
              <a:gdLst/>
              <a:ahLst/>
              <a:cxnLst/>
              <a:pathLst>
                <a:path w="180" h="180">
                  <a:moveTo>
                    <a:pt x="0" y="180"/>
                  </a:moveTo>
                  <a:cubicBezTo>
                    <a:pt x="75" y="105"/>
                    <a:pt x="150" y="30"/>
                    <a:pt x="180" y="0"/>
                  </a:cubicBezTo>
                </a:path>
              </a:pathLst>
            </a:custGeom>
            <a:noFill/>
            <a:ln w="9525" cap="flat" cmpd="sng">
              <a:solidFill>
                <a:srgbClr val="000000"/>
              </a:solidFill>
              <a:prstDash val="solid"/>
              <a:headEnd type="none" w="med" len="med"/>
              <a:tailEnd type="none" w="med" len="med"/>
            </a:ln>
          </p:spPr>
          <p:txBody>
            <a:bodyPr/>
            <a:p>
              <a:endParaRPr lang="id-ID" altLang="en-US"/>
            </a:p>
          </p:txBody>
        </p:sp>
        <p:sp>
          <p:nvSpPr>
            <p:cNvPr id="487453" name="Bentuk Bebas 487452"/>
            <p:cNvSpPr/>
            <p:nvPr/>
          </p:nvSpPr>
          <p:spPr>
            <a:xfrm>
              <a:off x="8199" y="9096"/>
              <a:ext cx="360" cy="180"/>
            </a:xfrm>
            <a:custGeom>
              <a:avLst/>
              <a:gdLst/>
              <a:ahLst/>
              <a:cxnLst/>
              <a:pathLst>
                <a:path w="360" h="180">
                  <a:moveTo>
                    <a:pt x="0" y="0"/>
                  </a:moveTo>
                  <a:cubicBezTo>
                    <a:pt x="150" y="75"/>
                    <a:pt x="300" y="150"/>
                    <a:pt x="360" y="180"/>
                  </a:cubicBezTo>
                </a:path>
              </a:pathLst>
            </a:custGeom>
            <a:noFill/>
            <a:ln w="9525" cap="flat" cmpd="sng">
              <a:solidFill>
                <a:srgbClr val="000000"/>
              </a:solidFill>
              <a:prstDash val="solid"/>
              <a:headEnd type="none" w="med" len="med"/>
              <a:tailEnd type="none" w="med" len="med"/>
            </a:ln>
          </p:spPr>
          <p:txBody>
            <a:bodyPr/>
            <a:p>
              <a:endParaRPr lang="id-ID" altLang="en-US"/>
            </a:p>
          </p:txBody>
        </p:sp>
        <p:sp>
          <p:nvSpPr>
            <p:cNvPr id="487454" name="Bentuk Bebas 487453"/>
            <p:cNvSpPr/>
            <p:nvPr/>
          </p:nvSpPr>
          <p:spPr>
            <a:xfrm>
              <a:off x="8219" y="9916"/>
              <a:ext cx="360" cy="180"/>
            </a:xfrm>
            <a:custGeom>
              <a:avLst/>
              <a:gdLst/>
              <a:ahLst/>
              <a:cxnLst/>
              <a:pathLst>
                <a:path w="360" h="180">
                  <a:moveTo>
                    <a:pt x="0" y="0"/>
                  </a:moveTo>
                  <a:cubicBezTo>
                    <a:pt x="150" y="75"/>
                    <a:pt x="300" y="150"/>
                    <a:pt x="360" y="180"/>
                  </a:cubicBezTo>
                </a:path>
              </a:pathLst>
            </a:custGeom>
            <a:noFill/>
            <a:ln w="9525" cap="flat" cmpd="sng">
              <a:solidFill>
                <a:srgbClr val="000000"/>
              </a:solidFill>
              <a:prstDash val="solid"/>
              <a:headEnd type="none" w="med" len="med"/>
              <a:tailEnd type="none" w="med" len="med"/>
            </a:ln>
          </p:spPr>
          <p:txBody>
            <a:bodyPr/>
            <a:p>
              <a:endParaRPr lang="id-ID" altLang="en-US"/>
            </a:p>
          </p:txBody>
        </p:sp>
        <p:sp>
          <p:nvSpPr>
            <p:cNvPr id="487455" name="Bentuk Bebas 487454"/>
            <p:cNvSpPr/>
            <p:nvPr/>
          </p:nvSpPr>
          <p:spPr>
            <a:xfrm>
              <a:off x="8199" y="8880"/>
              <a:ext cx="360" cy="180"/>
            </a:xfrm>
            <a:custGeom>
              <a:avLst/>
              <a:gdLst/>
              <a:ahLst/>
              <a:cxnLst/>
              <a:pathLst>
                <a:path w="360" h="180">
                  <a:moveTo>
                    <a:pt x="0" y="180"/>
                  </a:moveTo>
                  <a:cubicBezTo>
                    <a:pt x="150" y="105"/>
                    <a:pt x="300" y="30"/>
                    <a:pt x="360" y="0"/>
                  </a:cubicBezTo>
                </a:path>
              </a:pathLst>
            </a:custGeom>
            <a:noFill/>
            <a:ln w="9525" cap="flat" cmpd="sng">
              <a:solidFill>
                <a:srgbClr val="000000"/>
              </a:solidFill>
              <a:prstDash val="solid"/>
              <a:headEnd type="none" w="med" len="med"/>
              <a:tailEnd type="none" w="med" len="med"/>
            </a:ln>
          </p:spPr>
          <p:txBody>
            <a:bodyPr/>
            <a:p>
              <a:endParaRPr lang="id-ID" altLang="en-US"/>
            </a:p>
          </p:txBody>
        </p:sp>
        <p:sp>
          <p:nvSpPr>
            <p:cNvPr id="487456" name="Bentuk Bebas 487455"/>
            <p:cNvSpPr/>
            <p:nvPr/>
          </p:nvSpPr>
          <p:spPr>
            <a:xfrm>
              <a:off x="8159" y="9720"/>
              <a:ext cx="360" cy="180"/>
            </a:xfrm>
            <a:custGeom>
              <a:avLst/>
              <a:gdLst/>
              <a:ahLst/>
              <a:cxnLst/>
              <a:pathLst>
                <a:path w="360" h="180">
                  <a:moveTo>
                    <a:pt x="0" y="180"/>
                  </a:moveTo>
                  <a:cubicBezTo>
                    <a:pt x="150" y="105"/>
                    <a:pt x="300" y="30"/>
                    <a:pt x="360" y="0"/>
                  </a:cubicBezTo>
                </a:path>
              </a:pathLst>
            </a:custGeom>
            <a:noFill/>
            <a:ln w="9525" cap="flat" cmpd="sng">
              <a:solidFill>
                <a:srgbClr val="000000"/>
              </a:solidFill>
              <a:prstDash val="solid"/>
              <a:headEnd type="none" w="med" len="med"/>
              <a:tailEnd type="none" w="med" len="med"/>
            </a:ln>
          </p:spPr>
          <p:txBody>
            <a:bodyPr/>
            <a:p>
              <a:endParaRPr lang="id-ID" altLang="en-US"/>
            </a:p>
          </p:txBody>
        </p:sp>
        <p:sp>
          <p:nvSpPr>
            <p:cNvPr id="487457" name="Oval 487456"/>
            <p:cNvSpPr/>
            <p:nvPr/>
          </p:nvSpPr>
          <p:spPr>
            <a:xfrm>
              <a:off x="7979" y="9000"/>
              <a:ext cx="180" cy="180"/>
            </a:xfrm>
            <a:prstGeom prst="ellipse">
              <a:avLst/>
            </a:prstGeom>
            <a:noFill/>
            <a:ln w="9525" cap="flat" cmpd="sng">
              <a:solidFill>
                <a:srgbClr val="000000"/>
              </a:solidFill>
              <a:prstDash val="solid"/>
              <a:headEnd type="none" w="med" len="med"/>
              <a:tailEnd type="none" w="med" len="med"/>
            </a:ln>
          </p:spPr>
          <p:txBody>
            <a:bodyPr/>
            <a:p>
              <a:endParaRPr lang="id-ID" altLang="en-US"/>
            </a:p>
          </p:txBody>
        </p:sp>
        <p:sp>
          <p:nvSpPr>
            <p:cNvPr id="487458" name="Oval 487457"/>
            <p:cNvSpPr/>
            <p:nvPr/>
          </p:nvSpPr>
          <p:spPr>
            <a:xfrm>
              <a:off x="8039" y="9800"/>
              <a:ext cx="180" cy="180"/>
            </a:xfrm>
            <a:prstGeom prst="ellipse">
              <a:avLst/>
            </a:prstGeom>
            <a:noFill/>
            <a:ln w="9525" cap="flat" cmpd="sng">
              <a:solidFill>
                <a:srgbClr val="000000"/>
              </a:solidFill>
              <a:prstDash val="solid"/>
              <a:headEnd type="none" w="med" len="med"/>
              <a:tailEnd type="none" w="med" len="med"/>
            </a:ln>
          </p:spPr>
          <p:txBody>
            <a:bodyPr/>
            <a:p>
              <a:endParaRPr lang="id-ID" altLang="en-US"/>
            </a:p>
          </p:txBody>
        </p:sp>
        <p:sp>
          <p:nvSpPr>
            <p:cNvPr id="487459" name="Oval 487458"/>
            <p:cNvSpPr/>
            <p:nvPr/>
          </p:nvSpPr>
          <p:spPr>
            <a:xfrm>
              <a:off x="5739" y="8000"/>
              <a:ext cx="180" cy="180"/>
            </a:xfrm>
            <a:prstGeom prst="ellipse">
              <a:avLst/>
            </a:prstGeom>
            <a:noFill/>
            <a:ln w="9525" cap="flat" cmpd="sng">
              <a:solidFill>
                <a:srgbClr val="000000"/>
              </a:solidFill>
              <a:prstDash val="solid"/>
              <a:headEnd type="none" w="med" len="med"/>
              <a:tailEnd type="none" w="med" len="med"/>
            </a:ln>
          </p:spPr>
          <p:txBody>
            <a:bodyPr/>
            <a:p>
              <a:endParaRPr lang="id-ID" altLang="en-US"/>
            </a:p>
          </p:txBody>
        </p:sp>
        <p:sp>
          <p:nvSpPr>
            <p:cNvPr id="487460" name="Kotak Teks 487459"/>
            <p:cNvSpPr txBox="1"/>
            <p:nvPr/>
          </p:nvSpPr>
          <p:spPr>
            <a:xfrm>
              <a:off x="6899" y="8640"/>
              <a:ext cx="1080" cy="360"/>
            </a:xfrm>
            <a:prstGeom prst="rect">
              <a:avLst/>
            </a:prstGeom>
            <a:noFill/>
            <a:ln w="9525">
              <a:noFill/>
            </a:ln>
          </p:spPr>
          <p:txBody>
            <a:bodyPr/>
            <a:p>
              <a:r>
                <a:rPr sz="800" err="1">
                  <a:latin typeface="Arial" panose="020B0604020202020204" pitchFamily="34" charset="0"/>
                </a:rPr>
                <a:t>Dipinjam</a:t>
              </a:r>
              <a:endParaRPr sz="1800">
                <a:latin typeface="Arial" panose="020B0604020202020204" pitchFamily="34" charset="0"/>
              </a:endParaRPr>
            </a:p>
          </p:txBody>
        </p:sp>
        <p:sp>
          <p:nvSpPr>
            <p:cNvPr id="487461" name="Kotak Teks 487460"/>
            <p:cNvSpPr txBox="1"/>
            <p:nvPr/>
          </p:nvSpPr>
          <p:spPr>
            <a:xfrm>
              <a:off x="4199" y="8100"/>
              <a:ext cx="1080" cy="360"/>
            </a:xfrm>
            <a:prstGeom prst="rect">
              <a:avLst/>
            </a:prstGeom>
            <a:noFill/>
            <a:ln w="9525">
              <a:noFill/>
            </a:ln>
          </p:spPr>
          <p:txBody>
            <a:bodyPr/>
            <a:p>
              <a:r>
                <a:rPr sz="800" err="1">
                  <a:latin typeface="Arial" panose="020B0604020202020204" pitchFamily="34" charset="0"/>
                </a:rPr>
                <a:t>Mempunyai</a:t>
              </a:r>
              <a:endParaRPr sz="1800">
                <a:latin typeface="Arial" panose="020B0604020202020204" pitchFamily="34" charset="0"/>
              </a:endParaRPr>
            </a:p>
          </p:txBody>
        </p:sp>
        <p:sp>
          <p:nvSpPr>
            <p:cNvPr id="487462" name="Kotak Teks 487461"/>
            <p:cNvSpPr txBox="1"/>
            <p:nvPr/>
          </p:nvSpPr>
          <p:spPr>
            <a:xfrm>
              <a:off x="6539" y="9540"/>
              <a:ext cx="1080" cy="360"/>
            </a:xfrm>
            <a:prstGeom prst="rect">
              <a:avLst/>
            </a:prstGeom>
            <a:noFill/>
            <a:ln w="9525">
              <a:noFill/>
            </a:ln>
          </p:spPr>
          <p:txBody>
            <a:bodyPr/>
            <a:p>
              <a:r>
                <a:rPr sz="800" err="1">
                  <a:latin typeface="Arial" panose="020B0604020202020204" pitchFamily="34" charset="0"/>
                </a:rPr>
                <a:t>meminjam</a:t>
              </a:r>
              <a:endParaRPr sz="1800">
                <a:latin typeface="Arial" panose="020B0604020202020204" pitchFamily="34" charset="0"/>
              </a:endParaRPr>
            </a:p>
          </p:txBody>
        </p:sp>
      </p:grpSp>
      <p:sp>
        <p:nvSpPr>
          <p:cNvPr id="487463" name="Persegi panjang 487462"/>
          <p:cNvSpPr/>
          <p:nvPr/>
        </p:nvSpPr>
        <p:spPr>
          <a:xfrm>
            <a:off x="685800" y="609600"/>
            <a:ext cx="3124200" cy="381000"/>
          </a:xfrm>
          <a:prstGeom prst="rect">
            <a:avLst/>
          </a:prstGeom>
        </p:spPr>
        <p:txBody>
          <a:bodyPr wrap="none" fromWordArt="1">
            <a:prstTxWarp prst="textPlain">
              <a:avLst>
                <a:gd name="adj" fmla="val 50000"/>
              </a:avLst>
            </a:prstTxWarp>
            <a:normAutofit/>
          </a:bodyPr>
          <a:p>
            <a:pPr algn="ctr"/>
            <a:r>
              <a:rPr lang="id-ID" altLang="en-US" sz="3600">
                <a:ln w="12700" cap="flat" cmpd="sng">
                  <a:solidFill>
                    <a:srgbClr val="FFFF00"/>
                  </a:solidFill>
                  <a:prstDash val="solid"/>
                  <a:headEnd type="none" w="med" len="med"/>
                  <a:tailEnd type="none" w="med" len="med"/>
                </a:ln>
                <a:solidFill>
                  <a:srgbClr val="FF0000"/>
                </a:solidFill>
                <a:effectLst>
                  <a:outerShdw dist="45791" dir="2021404" algn="ctr" rotWithShape="0">
                    <a:srgbClr val="9999FF"/>
                  </a:outerShdw>
                </a:effectLst>
                <a:latin typeface="Arial Black" panose="020B0A04020102020204" pitchFamily="34" charset="0"/>
                <a:ea typeface="Arial Black" panose="020B0A04020102020204" pitchFamily="34" charset="0"/>
              </a:rPr>
              <a:t>Database Model</a:t>
            </a:r>
            <a:endParaRPr lang="id-ID" altLang="en-US" sz="3600">
              <a:ln w="12700" cap="flat" cmpd="sng">
                <a:solidFill>
                  <a:srgbClr val="FFFF00"/>
                </a:solidFill>
                <a:prstDash val="solid"/>
                <a:headEnd type="none" w="med" len="med"/>
                <a:tailEnd type="none" w="med" len="med"/>
              </a:ln>
              <a:solidFill>
                <a:srgbClr val="FF0000"/>
              </a:solidFill>
              <a:effectLst>
                <a:outerShdw dist="45791" dir="2021404" algn="ctr" rotWithShape="0">
                  <a:srgbClr val="9999FF"/>
                </a:outerShdw>
              </a:effectLst>
              <a:latin typeface="Arial Black" panose="020B0A04020102020204" pitchFamily="34" charset="0"/>
              <a:ea typeface="Arial Black" panose="020B0A04020102020204" pitchFamily="34" charset="0"/>
            </a:endParaRPr>
          </a:p>
        </p:txBody>
      </p:sp>
      <p:sp>
        <p:nvSpPr>
          <p:cNvPr id="487464" name="Persegi panjang 487463"/>
          <p:cNvSpPr/>
          <p:nvPr/>
        </p:nvSpPr>
        <p:spPr>
          <a:xfrm>
            <a:off x="4038600" y="533400"/>
            <a:ext cx="3810000" cy="609600"/>
          </a:xfrm>
          <a:prstGeom prst="rect">
            <a:avLst/>
          </a:prstGeom>
        </p:spPr>
        <p:txBody>
          <a:bodyPr wrap="none" fromWordArt="1">
            <a:prstTxWarp prst="textWave1">
              <a:avLst>
                <a:gd name="adj1" fmla="val 13005"/>
                <a:gd name="adj2" fmla="val 0"/>
              </a:avLst>
            </a:prstTxWarp>
            <a:normAutofit/>
          </a:bodyPr>
          <a:p>
            <a:pPr algn="ctr"/>
            <a:r>
              <a:rPr lang="id-ID" altLang="en-US" sz="3600">
                <a:gradFill rotWithShape="0">
                  <a:gsLst>
                    <a:gs pos="0">
                      <a:srgbClr val="9999FF"/>
                    </a:gs>
                    <a:gs pos="100000">
                      <a:srgbClr val="009999"/>
                    </a:gs>
                  </a:gsLst>
                  <a:lin ang="5400000" scaled="1"/>
                  <a:tileRect/>
                </a:gradFill>
                <a:effectLst>
                  <a:outerShdw dist="53882" dir="2699999" algn="ctr" rotWithShape="0">
                    <a:srgbClr val="C0C0C0">
                      <a:alpha val="80000"/>
                    </a:srgbClr>
                  </a:outerShdw>
                </a:effectLst>
                <a:latin typeface="Times New Roman" panose="02020603050405020304" pitchFamily="18" charset="0"/>
                <a:ea typeface="Times New Roman" panose="02020603050405020304" pitchFamily="18" charset="0"/>
              </a:rPr>
              <a:t>Perpustakaan UPI-YPTK</a:t>
            </a:r>
            <a:endParaRPr lang="id-ID" altLang="en-US" sz="3600">
              <a:gradFill rotWithShape="0">
                <a:gsLst>
                  <a:gs pos="0">
                    <a:srgbClr val="9999FF"/>
                  </a:gs>
                  <a:gs pos="100000">
                    <a:srgbClr val="009999"/>
                  </a:gs>
                </a:gsLst>
                <a:lin ang="5400000" scaled="1"/>
                <a:tileRect/>
              </a:gradFill>
              <a:effectLst>
                <a:outerShdw dist="53882" dir="2699999" algn="ctr" rotWithShape="0">
                  <a:srgbClr val="C0C0C0">
                    <a:alpha val="80000"/>
                  </a:srgbClr>
                </a:outerShdw>
              </a:effectLst>
              <a:latin typeface="Times New Roman" panose="02020603050405020304" pitchFamily="18" charset="0"/>
              <a:ea typeface="Times New Roman" panose="02020603050405020304" pitchFamily="18"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8450" name="Persegi panjang 488449"/>
          <p:cNvSpPr/>
          <p:nvPr/>
        </p:nvSpPr>
        <p:spPr>
          <a:xfrm>
            <a:off x="612775" y="685800"/>
            <a:ext cx="7921625" cy="3294063"/>
          </a:xfrm>
          <a:prstGeom prst="rect">
            <a:avLst/>
          </a:prstGeom>
          <a:noFill/>
          <a:ln w="9525">
            <a:noFill/>
          </a:ln>
        </p:spPr>
        <p:txBody>
          <a:bodyPr anchor="ctr" anchorCtr="0">
            <a:spAutoFit/>
          </a:bodyPr>
          <a:p>
            <a:pPr defTabSz="914400">
              <a:buAutoNum type="alphaUcPeriod"/>
              <a:tabLst>
                <a:tab pos="571500" algn="l"/>
              </a:tabLst>
            </a:pPr>
            <a:r>
              <a:rPr b="1" err="1">
                <a:latin typeface="Arial" panose="020B0604020202020204" pitchFamily="34" charset="0"/>
                <a:ea typeface="MS Mincho" pitchFamily="49" charset="-128"/>
              </a:rPr>
              <a:t>Proses</a:t>
            </a:r>
            <a:r>
              <a:rPr b="1">
                <a:latin typeface="Arial" panose="020B0604020202020204" pitchFamily="34" charset="0"/>
                <a:ea typeface="MS Mincho" pitchFamily="49" charset="-128"/>
              </a:rPr>
              <a:t> Data </a:t>
            </a:r>
            <a:r>
              <a:rPr b="1" err="1">
                <a:latin typeface="Arial" panose="020B0604020202020204" pitchFamily="34" charset="0"/>
                <a:ea typeface="MS Mincho" pitchFamily="49" charset="-128"/>
              </a:rPr>
              <a:t>Difinition</a:t>
            </a:r>
            <a:r>
              <a:rPr b="1">
                <a:latin typeface="Arial" panose="020B0604020202020204" pitchFamily="34" charset="0"/>
                <a:ea typeface="MS Mincho" pitchFamily="49" charset="-128"/>
              </a:rPr>
              <a:t> Language</a:t>
            </a:r>
            <a:endParaRPr>
              <a:latin typeface="Arial" panose="020B0604020202020204" pitchFamily="34" charset="0"/>
              <a:ea typeface="MS Mincho" pitchFamily="49" charset="-128"/>
            </a:endParaRPr>
          </a:p>
          <a:p>
            <a:pPr lvl="1" defTabSz="914400" eaLnBrk="0" hangingPunct="0">
              <a:buAutoNum type="arabicPeriod"/>
              <a:tabLst>
                <a:tab pos="571500" algn="l"/>
              </a:tabLst>
            </a:pPr>
            <a:r>
              <a:rPr b="1" err="1">
                <a:latin typeface="Arial" panose="020B0604020202020204" pitchFamily="34" charset="0"/>
                <a:ea typeface="MS Mincho" pitchFamily="49" charset="-128"/>
              </a:rPr>
              <a:t>Pembuatan</a:t>
            </a:r>
            <a:r>
              <a:rPr b="1">
                <a:latin typeface="Arial" panose="020B0604020202020204" pitchFamily="34" charset="0"/>
                <a:ea typeface="MS Mincho" pitchFamily="49" charset="-128"/>
              </a:rPr>
              <a:t> </a:t>
            </a:r>
            <a:r>
              <a:rPr b="1" err="1">
                <a:latin typeface="Arial" panose="020B0604020202020204" pitchFamily="34" charset="0"/>
                <a:ea typeface="MS Mincho" pitchFamily="49" charset="-128"/>
              </a:rPr>
              <a:t>Tabel</a:t>
            </a:r>
            <a:r>
              <a:rPr b="1">
                <a:latin typeface="Arial" panose="020B0604020202020204" pitchFamily="34" charset="0"/>
                <a:ea typeface="MS Mincho" pitchFamily="49" charset="-128"/>
              </a:rPr>
              <a:t> </a:t>
            </a:r>
            <a:endParaRPr>
              <a:latin typeface="Arial" panose="020B0604020202020204" pitchFamily="34" charset="0"/>
              <a:ea typeface="MS Mincho" pitchFamily="49" charset="-128"/>
            </a:endParaRPr>
          </a:p>
          <a:p>
            <a:pPr defTabSz="914400" eaLnBrk="0" hangingPunct="0">
              <a:buNone/>
              <a:tabLst>
                <a:tab pos="571500" algn="l"/>
              </a:tabLst>
            </a:pPr>
            <a:r>
              <a:rPr sz="1800">
                <a:latin typeface="Arial" panose="020B0604020202020204" pitchFamily="34" charset="0"/>
                <a:ea typeface="MS Mincho" pitchFamily="49" charset="-128"/>
              </a:rPr>
              <a:t>DROP TABLE MAHASISWA CASCADE CONSTRAINTS;</a:t>
            </a:r>
            <a:endParaRPr sz="1800">
              <a:latin typeface="Arial" panose="020B0604020202020204" pitchFamily="34" charset="0"/>
            </a:endParaRPr>
          </a:p>
          <a:p>
            <a:pPr defTabSz="914400" eaLnBrk="0" hangingPunct="0">
              <a:buNone/>
              <a:tabLst>
                <a:tab pos="571500" algn="l"/>
              </a:tabLst>
            </a:pPr>
            <a:r>
              <a:rPr sz="1800">
                <a:latin typeface="Arial" panose="020B0604020202020204" pitchFamily="34" charset="0"/>
                <a:ea typeface="MS Mincho" pitchFamily="49" charset="-128"/>
              </a:rPr>
              <a:t>CREATE TABLE MAHASISWA (</a:t>
            </a:r>
            <a:endParaRPr sz="1800">
              <a:latin typeface="Arial" panose="020B0604020202020204" pitchFamily="34" charset="0"/>
            </a:endParaRPr>
          </a:p>
          <a:p>
            <a:pPr defTabSz="914400" eaLnBrk="0" hangingPunct="0">
              <a:buNone/>
              <a:tabLst>
                <a:tab pos="571500" algn="l"/>
              </a:tabLst>
            </a:pPr>
            <a:r>
              <a:rPr sz="1800">
                <a:latin typeface="Arial" panose="020B0604020202020204" pitchFamily="34" charset="0"/>
                <a:ea typeface="MS Mincho" pitchFamily="49" charset="-128"/>
              </a:rPr>
              <a:t>  </a:t>
            </a:r>
            <a:r>
              <a:rPr sz="1800" err="1">
                <a:latin typeface="Arial" panose="020B0604020202020204" pitchFamily="34" charset="0"/>
                <a:ea typeface="MS Mincho" pitchFamily="49" charset="-128"/>
              </a:rPr>
              <a:t>nobp</a:t>
            </a:r>
            <a:r>
              <a:rPr sz="1800">
                <a:latin typeface="Arial" panose="020B0604020202020204" pitchFamily="34" charset="0"/>
                <a:ea typeface="MS Mincho" pitchFamily="49" charset="-128"/>
              </a:rPr>
              <a:t>   		Varchar2(13) PRIMARY KEY,</a:t>
            </a:r>
            <a:endParaRPr sz="1800">
              <a:latin typeface="Arial" panose="020B0604020202020204" pitchFamily="34" charset="0"/>
            </a:endParaRPr>
          </a:p>
          <a:p>
            <a:pPr defTabSz="914400" eaLnBrk="0" hangingPunct="0">
              <a:buNone/>
              <a:tabLst>
                <a:tab pos="571500" algn="l"/>
              </a:tabLst>
            </a:pPr>
            <a:r>
              <a:rPr sz="1800">
                <a:latin typeface="Arial" panose="020B0604020202020204" pitchFamily="34" charset="0"/>
                <a:ea typeface="MS Mincho" pitchFamily="49" charset="-128"/>
              </a:rPr>
              <a:t>  </a:t>
            </a:r>
            <a:r>
              <a:rPr sz="1800" err="1">
                <a:latin typeface="Arial" panose="020B0604020202020204" pitchFamily="34" charset="0"/>
                <a:ea typeface="MS Mincho" pitchFamily="49" charset="-128"/>
              </a:rPr>
              <a:t>nama_mhs</a:t>
            </a:r>
            <a:r>
              <a:rPr sz="1800">
                <a:latin typeface="Arial" panose="020B0604020202020204" pitchFamily="34" charset="0"/>
                <a:ea typeface="MS Mincho" pitchFamily="49" charset="-128"/>
              </a:rPr>
              <a:t>	VARCHAR2(45),</a:t>
            </a:r>
            <a:endParaRPr sz="1800">
              <a:latin typeface="Arial" panose="020B0604020202020204" pitchFamily="34" charset="0"/>
            </a:endParaRPr>
          </a:p>
          <a:p>
            <a:pPr defTabSz="914400" eaLnBrk="0" hangingPunct="0">
              <a:buNone/>
              <a:tabLst>
                <a:tab pos="571500" algn="l"/>
              </a:tabLst>
            </a:pPr>
            <a:r>
              <a:rPr sz="1800">
                <a:latin typeface="Arial" panose="020B0604020202020204" pitchFamily="34" charset="0"/>
                <a:ea typeface="MS Mincho" pitchFamily="49" charset="-128"/>
              </a:rPr>
              <a:t>  </a:t>
            </a:r>
            <a:r>
              <a:rPr sz="1800" err="1">
                <a:latin typeface="Arial" panose="020B0604020202020204" pitchFamily="34" charset="0"/>
                <a:ea typeface="MS Mincho" pitchFamily="49" charset="-128"/>
              </a:rPr>
              <a:t>alamat</a:t>
            </a:r>
            <a:r>
              <a:rPr sz="1800">
                <a:latin typeface="Arial" panose="020B0604020202020204" pitchFamily="34" charset="0"/>
                <a:ea typeface="MS Mincho" pitchFamily="49" charset="-128"/>
              </a:rPr>
              <a:t>        	VARCHAR2(20),</a:t>
            </a:r>
            <a:endParaRPr sz="1800">
              <a:latin typeface="Arial" panose="020B0604020202020204" pitchFamily="34" charset="0"/>
            </a:endParaRPr>
          </a:p>
          <a:p>
            <a:pPr defTabSz="914400" eaLnBrk="0" hangingPunct="0">
              <a:buNone/>
              <a:tabLst>
                <a:tab pos="571500" algn="l"/>
              </a:tabLst>
            </a:pPr>
            <a:r>
              <a:rPr sz="1800">
                <a:latin typeface="Arial" panose="020B0604020202020204" pitchFamily="34" charset="0"/>
                <a:ea typeface="MS Mincho" pitchFamily="49" charset="-128"/>
              </a:rPr>
              <a:t>  </a:t>
            </a:r>
            <a:r>
              <a:rPr sz="1800" err="1">
                <a:latin typeface="Arial" panose="020B0604020202020204" pitchFamily="34" charset="0"/>
                <a:ea typeface="MS Mincho" pitchFamily="49" charset="-128"/>
              </a:rPr>
              <a:t>kota</a:t>
            </a:r>
            <a:r>
              <a:rPr sz="1800">
                <a:latin typeface="Arial" panose="020B0604020202020204" pitchFamily="34" charset="0"/>
                <a:ea typeface="MS Mincho" pitchFamily="49" charset="-128"/>
              </a:rPr>
              <a:t>			VARCHAR2(30),</a:t>
            </a:r>
            <a:endParaRPr sz="1800">
              <a:latin typeface="Arial" panose="020B0604020202020204" pitchFamily="34" charset="0"/>
            </a:endParaRPr>
          </a:p>
          <a:p>
            <a:pPr defTabSz="914400" eaLnBrk="0" hangingPunct="0">
              <a:buNone/>
              <a:tabLst>
                <a:tab pos="571500" algn="l"/>
              </a:tabLst>
            </a:pPr>
            <a:r>
              <a:rPr sz="1800">
                <a:latin typeface="Arial" panose="020B0604020202020204" pitchFamily="34" charset="0"/>
                <a:ea typeface="MS Mincho" pitchFamily="49" charset="-128"/>
              </a:rPr>
              <a:t>  </a:t>
            </a:r>
            <a:r>
              <a:rPr sz="1800" err="1">
                <a:latin typeface="Arial" panose="020B0604020202020204" pitchFamily="34" charset="0"/>
                <a:ea typeface="MS Mincho" pitchFamily="49" charset="-128"/>
              </a:rPr>
              <a:t>Tgl_lahir</a:t>
            </a:r>
            <a:r>
              <a:rPr sz="1800">
                <a:latin typeface="Arial" panose="020B0604020202020204" pitchFamily="34" charset="0"/>
                <a:ea typeface="MS Mincho" pitchFamily="49" charset="-128"/>
              </a:rPr>
              <a:t>	date,</a:t>
            </a:r>
            <a:endParaRPr sz="1800">
              <a:latin typeface="Arial" panose="020B0604020202020204" pitchFamily="34" charset="0"/>
            </a:endParaRPr>
          </a:p>
          <a:p>
            <a:pPr defTabSz="914400" eaLnBrk="0" hangingPunct="0">
              <a:buNone/>
              <a:tabLst>
                <a:tab pos="571500" algn="l"/>
              </a:tabLst>
            </a:pPr>
            <a:r>
              <a:rPr sz="1800">
                <a:latin typeface="Arial" panose="020B0604020202020204" pitchFamily="34" charset="0"/>
                <a:ea typeface="MS Mincho" pitchFamily="49" charset="-128"/>
              </a:rPr>
              <a:t>  </a:t>
            </a:r>
            <a:r>
              <a:rPr sz="1800" err="1">
                <a:latin typeface="Arial" panose="020B0604020202020204" pitchFamily="34" charset="0"/>
                <a:ea typeface="MS Mincho" pitchFamily="49" charset="-128"/>
              </a:rPr>
              <a:t>Jenis_lkel</a:t>
            </a:r>
            <a:r>
              <a:rPr sz="1800">
                <a:latin typeface="Arial" panose="020B0604020202020204" pitchFamily="34" charset="0"/>
                <a:ea typeface="MS Mincho" pitchFamily="49" charset="-128"/>
              </a:rPr>
              <a:t>	char(1)	</a:t>
            </a:r>
            <a:endParaRPr sz="1800">
              <a:latin typeface="Arial" panose="020B0604020202020204" pitchFamily="34" charset="0"/>
            </a:endParaRPr>
          </a:p>
          <a:p>
            <a:pPr defTabSz="914400" eaLnBrk="0" hangingPunct="0">
              <a:buNone/>
              <a:tabLst>
                <a:tab pos="571500" algn="l"/>
              </a:tabLst>
            </a:pPr>
            <a:r>
              <a:rPr sz="1800">
                <a:latin typeface="Arial" panose="020B0604020202020204" pitchFamily="34" charset="0"/>
                <a:ea typeface="MS Mincho" pitchFamily="49" charset="-128"/>
              </a:rPr>
              <a:t>  );</a:t>
            </a:r>
            <a:endParaRPr sz="1800">
              <a:latin typeface="Arial" panose="020B0604020202020204" pitchFamily="34" charset="0"/>
              <a:ea typeface="MS Mincho" pitchFamily="49" charset="-128"/>
            </a:endParaRPr>
          </a:p>
        </p:txBody>
      </p:sp>
      <p:sp>
        <p:nvSpPr>
          <p:cNvPr id="488451" name="Persegi panjang 488450"/>
          <p:cNvSpPr/>
          <p:nvPr/>
        </p:nvSpPr>
        <p:spPr>
          <a:xfrm>
            <a:off x="685800" y="4191000"/>
            <a:ext cx="7821613" cy="1739900"/>
          </a:xfrm>
          <a:prstGeom prst="rect">
            <a:avLst/>
          </a:prstGeom>
          <a:noFill/>
          <a:ln w="9525">
            <a:noFill/>
          </a:ln>
        </p:spPr>
        <p:txBody>
          <a:bodyPr anchor="ctr" anchorCtr="0">
            <a:spAutoFit/>
          </a:bodyPr>
          <a:p>
            <a:pPr>
              <a:buNone/>
            </a:pPr>
            <a:r>
              <a:rPr sz="1800">
                <a:latin typeface="Arial" panose="020B0604020202020204" pitchFamily="34" charset="0"/>
                <a:ea typeface="MS Mincho" pitchFamily="49" charset="-128"/>
              </a:rPr>
              <a:t>CREATE INDEX </a:t>
            </a:r>
            <a:r>
              <a:rPr sz="1800" err="1">
                <a:latin typeface="Arial" panose="020B0604020202020204" pitchFamily="34" charset="0"/>
                <a:ea typeface="MS Mincho" pitchFamily="49" charset="-128"/>
              </a:rPr>
              <a:t>Mhs_nm</a:t>
            </a:r>
            <a:r>
              <a:rPr sz="1800">
                <a:latin typeface="Arial" panose="020B0604020202020204" pitchFamily="34" charset="0"/>
                <a:ea typeface="MS Mincho" pitchFamily="49" charset="-128"/>
              </a:rPr>
              <a:t> ON MAHASISWA (</a:t>
            </a:r>
            <a:r>
              <a:rPr sz="1800" err="1">
                <a:latin typeface="Arial" panose="020B0604020202020204" pitchFamily="34" charset="0"/>
                <a:ea typeface="MS Mincho" pitchFamily="49" charset="-128"/>
              </a:rPr>
              <a:t>nama_mhs</a:t>
            </a:r>
            <a:r>
              <a:rPr sz="1800">
                <a:latin typeface="Arial" panose="020B0604020202020204" pitchFamily="34" charset="0"/>
                <a:ea typeface="MS Mincho" pitchFamily="49" charset="-128"/>
              </a:rPr>
              <a:t>);</a:t>
            </a:r>
            <a:endParaRPr sz="1800">
              <a:latin typeface="Arial" panose="020B0604020202020204" pitchFamily="34" charset="0"/>
              <a:ea typeface="MS Mincho" pitchFamily="49" charset="-128"/>
            </a:endParaRPr>
          </a:p>
          <a:p>
            <a:pPr eaLnBrk="0" hangingPunct="0">
              <a:buNone/>
            </a:pPr>
            <a:r>
              <a:rPr sz="1800">
                <a:latin typeface="Arial" panose="020B0604020202020204" pitchFamily="34" charset="0"/>
                <a:ea typeface="MS Mincho" pitchFamily="49" charset="-128"/>
              </a:rPr>
              <a:t>DROP TABLE  PENERBIT CASCADE CONSTRAINTS;</a:t>
            </a:r>
            <a:endParaRPr sz="1800">
              <a:latin typeface="Arial" panose="020B0604020202020204" pitchFamily="34" charset="0"/>
              <a:ea typeface="MS Mincho" pitchFamily="49" charset="-128"/>
            </a:endParaRPr>
          </a:p>
          <a:p>
            <a:pPr eaLnBrk="0" hangingPunct="0">
              <a:buNone/>
            </a:pPr>
            <a:r>
              <a:rPr sz="1800">
                <a:latin typeface="Arial" panose="020B0604020202020204" pitchFamily="34" charset="0"/>
                <a:ea typeface="MS Mincho" pitchFamily="49" charset="-128"/>
              </a:rPr>
              <a:t>CREATE TABLE PENERBIT (</a:t>
            </a:r>
            <a:endParaRPr sz="1800">
              <a:latin typeface="Arial" panose="020B0604020202020204" pitchFamily="34" charset="0"/>
              <a:ea typeface="MS Mincho" pitchFamily="49" charset="-128"/>
            </a:endParaRPr>
          </a:p>
          <a:p>
            <a:pPr eaLnBrk="0" hangingPunct="0">
              <a:buNone/>
            </a:pPr>
            <a:r>
              <a:rPr sz="1800">
                <a:latin typeface="Arial" panose="020B0604020202020204" pitchFamily="34" charset="0"/>
                <a:ea typeface="MS Mincho" pitchFamily="49" charset="-128"/>
              </a:rPr>
              <a:t>  </a:t>
            </a:r>
            <a:r>
              <a:rPr sz="1800" err="1">
                <a:latin typeface="Arial" panose="020B0604020202020204" pitchFamily="34" charset="0"/>
                <a:ea typeface="MS Mincho" pitchFamily="49" charset="-128"/>
              </a:rPr>
              <a:t>Kode_penerbit</a:t>
            </a:r>
            <a:r>
              <a:rPr sz="1800">
                <a:latin typeface="Arial" panose="020B0604020202020204" pitchFamily="34" charset="0"/>
                <a:ea typeface="MS Mincho" pitchFamily="49" charset="-128"/>
              </a:rPr>
              <a:t>    Varchar2(10) PRIMARY KEY,</a:t>
            </a:r>
            <a:endParaRPr sz="1800">
              <a:latin typeface="Arial" panose="020B0604020202020204" pitchFamily="34" charset="0"/>
              <a:ea typeface="MS Mincho" pitchFamily="49" charset="-128"/>
            </a:endParaRPr>
          </a:p>
          <a:p>
            <a:pPr eaLnBrk="0" hangingPunct="0">
              <a:buNone/>
            </a:pPr>
            <a:r>
              <a:rPr sz="1800">
                <a:latin typeface="Arial" panose="020B0604020202020204" pitchFamily="34" charset="0"/>
                <a:ea typeface="MS Mincho" pitchFamily="49" charset="-128"/>
              </a:rPr>
              <a:t>  </a:t>
            </a:r>
            <a:r>
              <a:rPr sz="1800" err="1">
                <a:latin typeface="Arial" panose="020B0604020202020204" pitchFamily="34" charset="0"/>
                <a:ea typeface="MS Mincho" pitchFamily="49" charset="-128"/>
              </a:rPr>
              <a:t>Nama_penerbit</a:t>
            </a:r>
            <a:r>
              <a:rPr sz="1800">
                <a:latin typeface="Arial" panose="020B0604020202020204" pitchFamily="34" charset="0"/>
                <a:ea typeface="MS Mincho" pitchFamily="49" charset="-128"/>
              </a:rPr>
              <a:t>	VARCHAR2(45)</a:t>
            </a:r>
            <a:endParaRPr sz="1800">
              <a:latin typeface="Arial" panose="020B0604020202020204" pitchFamily="34" charset="0"/>
              <a:ea typeface="MS Mincho" pitchFamily="49" charset="-128"/>
            </a:endParaRPr>
          </a:p>
          <a:p>
            <a:pPr eaLnBrk="0" hangingPunct="0">
              <a:buNone/>
            </a:pPr>
            <a:r>
              <a:rPr sz="1800">
                <a:latin typeface="Arial" panose="020B0604020202020204" pitchFamily="34" charset="0"/>
                <a:ea typeface="MS Mincho" pitchFamily="49" charset="-128"/>
              </a:rPr>
              <a:t>  );</a:t>
            </a:r>
            <a:endParaRPr sz="1800">
              <a:latin typeface="Arial" panose="020B0604020202020204" pitchFamily="34" charset="0"/>
              <a:ea typeface="MS Mincho" pitchFamily="49" charset="-128"/>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9474" name="Persegi panjang 489473"/>
          <p:cNvSpPr/>
          <p:nvPr/>
        </p:nvSpPr>
        <p:spPr>
          <a:xfrm>
            <a:off x="533400" y="609600"/>
            <a:ext cx="8134350" cy="2563813"/>
          </a:xfrm>
          <a:prstGeom prst="rect">
            <a:avLst/>
          </a:prstGeom>
          <a:noFill/>
          <a:ln w="9525">
            <a:noFill/>
          </a:ln>
        </p:spPr>
        <p:txBody>
          <a:bodyPr anchor="ctr" anchorCtr="0">
            <a:spAutoFit/>
          </a:bodyPr>
          <a:p>
            <a:pPr>
              <a:buNone/>
            </a:pPr>
            <a:r>
              <a:rPr sz="1800">
                <a:latin typeface="Arial" panose="020B0604020202020204" pitchFamily="34" charset="0"/>
                <a:ea typeface="MS Mincho" pitchFamily="49" charset="-128"/>
              </a:rPr>
              <a:t>CREATE INDEX </a:t>
            </a:r>
            <a:r>
              <a:rPr sz="1800" err="1">
                <a:latin typeface="Arial" panose="020B0604020202020204" pitchFamily="34" charset="0"/>
                <a:ea typeface="MS Mincho" pitchFamily="49" charset="-128"/>
              </a:rPr>
              <a:t>Penerbit_nm</a:t>
            </a:r>
            <a:r>
              <a:rPr sz="1800">
                <a:latin typeface="Arial" panose="020B0604020202020204" pitchFamily="34" charset="0"/>
                <a:ea typeface="MS Mincho" pitchFamily="49" charset="-128"/>
              </a:rPr>
              <a:t> ON PENERBIT (</a:t>
            </a:r>
            <a:r>
              <a:rPr sz="1800" err="1">
                <a:latin typeface="Arial" panose="020B0604020202020204" pitchFamily="34" charset="0"/>
                <a:ea typeface="MS Mincho" pitchFamily="49" charset="-128"/>
              </a:rPr>
              <a:t>nama_Penerbit</a:t>
            </a:r>
            <a:r>
              <a:rPr sz="1800">
                <a:latin typeface="Arial" panose="020B0604020202020204" pitchFamily="34" charset="0"/>
                <a:ea typeface="MS Mincho" pitchFamily="49" charset="-128"/>
              </a:rPr>
              <a:t>);</a:t>
            </a:r>
            <a:endParaRPr sz="1800">
              <a:latin typeface="Arial" panose="020B0604020202020204" pitchFamily="34" charset="0"/>
              <a:ea typeface="MS Mincho" pitchFamily="49" charset="-128"/>
            </a:endParaRPr>
          </a:p>
          <a:p>
            <a:pPr eaLnBrk="0" hangingPunct="0">
              <a:buNone/>
            </a:pPr>
            <a:r>
              <a:rPr sz="1800">
                <a:latin typeface="Arial" panose="020B0604020202020204" pitchFamily="34" charset="0"/>
                <a:ea typeface="MS Mincho" pitchFamily="49" charset="-128"/>
              </a:rPr>
              <a:t>DROP TABLE  BUKU CASCADE CONSTRAINTS;</a:t>
            </a:r>
            <a:endParaRPr sz="1800">
              <a:latin typeface="Arial" panose="020B0604020202020204" pitchFamily="34" charset="0"/>
              <a:ea typeface="MS Mincho" pitchFamily="49" charset="-128"/>
            </a:endParaRPr>
          </a:p>
          <a:p>
            <a:pPr eaLnBrk="0" hangingPunct="0">
              <a:buNone/>
            </a:pPr>
            <a:r>
              <a:rPr sz="1800">
                <a:latin typeface="Arial" panose="020B0604020202020204" pitchFamily="34" charset="0"/>
                <a:ea typeface="MS Mincho" pitchFamily="49" charset="-128"/>
              </a:rPr>
              <a:t>CREATE TABLE BUKU (</a:t>
            </a:r>
            <a:endParaRPr sz="1800">
              <a:latin typeface="Arial" panose="020B0604020202020204" pitchFamily="34" charset="0"/>
              <a:ea typeface="MS Mincho" pitchFamily="49" charset="-128"/>
            </a:endParaRPr>
          </a:p>
          <a:p>
            <a:pPr eaLnBrk="0" hangingPunct="0">
              <a:buNone/>
            </a:pPr>
            <a:r>
              <a:rPr sz="1800">
                <a:latin typeface="Arial" panose="020B0604020202020204" pitchFamily="34" charset="0"/>
                <a:ea typeface="MS Mincho" pitchFamily="49" charset="-128"/>
              </a:rPr>
              <a:t>  </a:t>
            </a:r>
            <a:r>
              <a:rPr sz="1800" err="1">
                <a:latin typeface="Arial" panose="020B0604020202020204" pitchFamily="34" charset="0"/>
                <a:ea typeface="MS Mincho" pitchFamily="49" charset="-128"/>
              </a:rPr>
              <a:t>Kode_Buku</a:t>
            </a:r>
            <a:r>
              <a:rPr sz="1800">
                <a:latin typeface="Arial" panose="020B0604020202020204" pitchFamily="34" charset="0"/>
                <a:ea typeface="MS Mincho" pitchFamily="49" charset="-128"/>
              </a:rPr>
              <a:t>	VARCHAR2(10) PRIMARY KEY,</a:t>
            </a:r>
            <a:endParaRPr sz="1800">
              <a:latin typeface="Arial" panose="020B0604020202020204" pitchFamily="34" charset="0"/>
              <a:ea typeface="MS Mincho" pitchFamily="49" charset="-128"/>
            </a:endParaRPr>
          </a:p>
          <a:p>
            <a:pPr eaLnBrk="0" hangingPunct="0">
              <a:buNone/>
            </a:pPr>
            <a:r>
              <a:rPr sz="1800">
                <a:latin typeface="Arial" panose="020B0604020202020204" pitchFamily="34" charset="0"/>
                <a:ea typeface="MS Mincho" pitchFamily="49" charset="-128"/>
              </a:rPr>
              <a:t>  </a:t>
            </a:r>
            <a:r>
              <a:rPr sz="1800" err="1">
                <a:latin typeface="Arial" panose="020B0604020202020204" pitchFamily="34" charset="0"/>
                <a:ea typeface="MS Mincho" pitchFamily="49" charset="-128"/>
              </a:rPr>
              <a:t>Judul</a:t>
            </a:r>
            <a:r>
              <a:rPr sz="1800">
                <a:latin typeface="Arial" panose="020B0604020202020204" pitchFamily="34" charset="0"/>
                <a:ea typeface="MS Mincho" pitchFamily="49" charset="-128"/>
              </a:rPr>
              <a:t>     	Varchar2(35),</a:t>
            </a:r>
            <a:endParaRPr sz="1800">
              <a:latin typeface="Arial" panose="020B0604020202020204" pitchFamily="34" charset="0"/>
              <a:ea typeface="MS Mincho" pitchFamily="49" charset="-128"/>
            </a:endParaRPr>
          </a:p>
          <a:p>
            <a:pPr eaLnBrk="0" hangingPunct="0">
              <a:buNone/>
            </a:pPr>
            <a:r>
              <a:rPr sz="1800">
                <a:latin typeface="Arial" panose="020B0604020202020204" pitchFamily="34" charset="0"/>
                <a:ea typeface="MS Mincho" pitchFamily="49" charset="-128"/>
              </a:rPr>
              <a:t>  </a:t>
            </a:r>
            <a:r>
              <a:rPr sz="1800" err="1">
                <a:latin typeface="Arial" panose="020B0604020202020204" pitchFamily="34" charset="0"/>
                <a:ea typeface="MS Mincho" pitchFamily="49" charset="-128"/>
              </a:rPr>
              <a:t>Pengarang</a:t>
            </a:r>
            <a:r>
              <a:rPr sz="1800">
                <a:latin typeface="Arial" panose="020B0604020202020204" pitchFamily="34" charset="0"/>
                <a:ea typeface="MS Mincho" pitchFamily="49" charset="-128"/>
              </a:rPr>
              <a:t> 	Varchar2(35),</a:t>
            </a:r>
            <a:endParaRPr sz="1800">
              <a:latin typeface="Arial" panose="020B0604020202020204" pitchFamily="34" charset="0"/>
              <a:ea typeface="MS Mincho" pitchFamily="49" charset="-128"/>
            </a:endParaRPr>
          </a:p>
          <a:p>
            <a:pPr eaLnBrk="0" hangingPunct="0">
              <a:buNone/>
            </a:pPr>
            <a:r>
              <a:rPr sz="1800">
                <a:latin typeface="Arial" panose="020B0604020202020204" pitchFamily="34" charset="0"/>
                <a:ea typeface="MS Mincho" pitchFamily="49" charset="-128"/>
              </a:rPr>
              <a:t>  </a:t>
            </a:r>
            <a:r>
              <a:rPr sz="1800" err="1">
                <a:latin typeface="Arial" panose="020B0604020202020204" pitchFamily="34" charset="0"/>
                <a:ea typeface="MS Mincho" pitchFamily="49" charset="-128"/>
              </a:rPr>
              <a:t>Kode_penerbi</a:t>
            </a:r>
            <a:r>
              <a:rPr sz="1800">
                <a:latin typeface="Arial" panose="020B0604020202020204" pitchFamily="34" charset="0"/>
                <a:ea typeface="MS Mincho" pitchFamily="49" charset="-128"/>
              </a:rPr>
              <a:t>	Varchar2(10) REFERENCES PENERBIT (</a:t>
            </a:r>
            <a:r>
              <a:rPr sz="1800" err="1">
                <a:latin typeface="Arial" panose="020B0604020202020204" pitchFamily="34" charset="0"/>
                <a:ea typeface="MS Mincho" pitchFamily="49" charset="-128"/>
              </a:rPr>
              <a:t>kode_penerbit</a:t>
            </a:r>
            <a:r>
              <a:rPr sz="1800">
                <a:latin typeface="Arial" panose="020B0604020202020204" pitchFamily="34" charset="0"/>
                <a:ea typeface="MS Mincho" pitchFamily="49" charset="-128"/>
              </a:rPr>
              <a:t>),</a:t>
            </a:r>
            <a:endParaRPr sz="1800">
              <a:latin typeface="Arial" panose="020B0604020202020204" pitchFamily="34" charset="0"/>
              <a:ea typeface="MS Mincho" pitchFamily="49" charset="-128"/>
            </a:endParaRPr>
          </a:p>
          <a:p>
            <a:pPr eaLnBrk="0" hangingPunct="0">
              <a:buNone/>
            </a:pPr>
            <a:r>
              <a:rPr sz="1800">
                <a:latin typeface="Arial" panose="020B0604020202020204" pitchFamily="34" charset="0"/>
                <a:ea typeface="MS Mincho" pitchFamily="49" charset="-128"/>
              </a:rPr>
              <a:t>  </a:t>
            </a:r>
            <a:r>
              <a:rPr sz="1800" err="1">
                <a:latin typeface="Arial" panose="020B0604020202020204" pitchFamily="34" charset="0"/>
                <a:ea typeface="MS Mincho" pitchFamily="49" charset="-128"/>
              </a:rPr>
              <a:t>Jml_buku</a:t>
            </a:r>
            <a:r>
              <a:rPr sz="1800">
                <a:latin typeface="Arial" panose="020B0604020202020204" pitchFamily="34" charset="0"/>
                <a:ea typeface="MS Mincho" pitchFamily="49" charset="-128"/>
              </a:rPr>
              <a:t> 	Number(6)</a:t>
            </a:r>
            <a:endParaRPr sz="1800">
              <a:latin typeface="Arial" panose="020B0604020202020204" pitchFamily="34" charset="0"/>
              <a:ea typeface="MS Mincho" pitchFamily="49" charset="-128"/>
            </a:endParaRPr>
          </a:p>
          <a:p>
            <a:pPr eaLnBrk="0" hangingPunct="0">
              <a:buNone/>
            </a:pPr>
            <a:r>
              <a:rPr sz="1800">
                <a:latin typeface="Arial" panose="020B0604020202020204" pitchFamily="34" charset="0"/>
                <a:ea typeface="MS Mincho" pitchFamily="49" charset="-128"/>
              </a:rPr>
              <a:t>  );</a:t>
            </a:r>
            <a:endParaRPr sz="1800">
              <a:latin typeface="Arial" panose="020B0604020202020204" pitchFamily="34" charset="0"/>
              <a:ea typeface="MS Mincho" pitchFamily="49" charset="-128"/>
            </a:endParaRPr>
          </a:p>
        </p:txBody>
      </p:sp>
      <p:sp>
        <p:nvSpPr>
          <p:cNvPr id="489475" name="Persegi panjang 489474"/>
          <p:cNvSpPr/>
          <p:nvPr/>
        </p:nvSpPr>
        <p:spPr>
          <a:xfrm>
            <a:off x="468313" y="3349625"/>
            <a:ext cx="7989887" cy="2838450"/>
          </a:xfrm>
          <a:prstGeom prst="rect">
            <a:avLst/>
          </a:prstGeom>
          <a:noFill/>
          <a:ln w="9525">
            <a:noFill/>
          </a:ln>
        </p:spPr>
        <p:txBody>
          <a:bodyPr anchor="ctr" anchorCtr="0">
            <a:spAutoFit/>
          </a:bodyPr>
          <a:p>
            <a:pPr>
              <a:buNone/>
            </a:pPr>
            <a:r>
              <a:rPr sz="1800">
                <a:latin typeface="Arial" panose="020B0604020202020204" pitchFamily="34" charset="0"/>
                <a:ea typeface="MS Mincho" pitchFamily="49" charset="-128"/>
              </a:rPr>
              <a:t>CREATE INDEX </a:t>
            </a:r>
            <a:r>
              <a:rPr sz="1800" err="1">
                <a:latin typeface="Arial" panose="020B0604020202020204" pitchFamily="34" charset="0"/>
                <a:ea typeface="MS Mincho" pitchFamily="49" charset="-128"/>
              </a:rPr>
              <a:t>Buku_judul</a:t>
            </a:r>
            <a:r>
              <a:rPr sz="1800">
                <a:latin typeface="Arial" panose="020B0604020202020204" pitchFamily="34" charset="0"/>
                <a:ea typeface="MS Mincho" pitchFamily="49" charset="-128"/>
              </a:rPr>
              <a:t> ON  BUKU (</a:t>
            </a:r>
            <a:r>
              <a:rPr sz="1800" err="1">
                <a:latin typeface="Arial" panose="020B0604020202020204" pitchFamily="34" charset="0"/>
                <a:ea typeface="MS Mincho" pitchFamily="49" charset="-128"/>
              </a:rPr>
              <a:t>judul</a:t>
            </a:r>
            <a:r>
              <a:rPr sz="1800">
                <a:latin typeface="Arial" panose="020B0604020202020204" pitchFamily="34" charset="0"/>
                <a:ea typeface="MS Mincho" pitchFamily="49" charset="-128"/>
              </a:rPr>
              <a:t>);</a:t>
            </a:r>
            <a:endParaRPr sz="1800">
              <a:latin typeface="Arial" panose="020B0604020202020204" pitchFamily="34" charset="0"/>
              <a:ea typeface="MS Mincho" pitchFamily="49" charset="-128"/>
            </a:endParaRPr>
          </a:p>
          <a:p>
            <a:pPr eaLnBrk="0" hangingPunct="0">
              <a:buNone/>
            </a:pPr>
            <a:r>
              <a:rPr sz="1800">
                <a:latin typeface="Arial" panose="020B0604020202020204" pitchFamily="34" charset="0"/>
                <a:ea typeface="MS Mincho" pitchFamily="49" charset="-128"/>
              </a:rPr>
              <a:t>DROP TABLE PINJAM CASCADE CONSTRAINTS;</a:t>
            </a:r>
            <a:endParaRPr sz="1800">
              <a:latin typeface="Arial" panose="020B0604020202020204" pitchFamily="34" charset="0"/>
              <a:ea typeface="MS Mincho" pitchFamily="49" charset="-128"/>
            </a:endParaRPr>
          </a:p>
          <a:p>
            <a:pPr eaLnBrk="0" hangingPunct="0">
              <a:buNone/>
            </a:pPr>
            <a:r>
              <a:rPr sz="1800">
                <a:latin typeface="Arial" panose="020B0604020202020204" pitchFamily="34" charset="0"/>
                <a:ea typeface="MS Mincho" pitchFamily="49" charset="-128"/>
              </a:rPr>
              <a:t>CREATE TABLE PINJAM (</a:t>
            </a:r>
            <a:endParaRPr sz="1800">
              <a:latin typeface="Arial" panose="020B0604020202020204" pitchFamily="34" charset="0"/>
              <a:ea typeface="MS Mincho" pitchFamily="49" charset="-128"/>
            </a:endParaRPr>
          </a:p>
          <a:p>
            <a:pPr eaLnBrk="0" hangingPunct="0">
              <a:buNone/>
            </a:pPr>
            <a:r>
              <a:rPr sz="1800">
                <a:latin typeface="Arial" panose="020B0604020202020204" pitchFamily="34" charset="0"/>
                <a:ea typeface="MS Mincho" pitchFamily="49" charset="-128"/>
              </a:rPr>
              <a:t>  </a:t>
            </a:r>
            <a:r>
              <a:rPr sz="1800" err="1">
                <a:latin typeface="Arial" panose="020B0604020202020204" pitchFamily="34" charset="0"/>
                <a:ea typeface="MS Mincho" pitchFamily="49" charset="-128"/>
              </a:rPr>
              <a:t>Tgl_pinjam</a:t>
            </a:r>
            <a:r>
              <a:rPr sz="1800">
                <a:latin typeface="Arial" panose="020B0604020202020204" pitchFamily="34" charset="0"/>
                <a:ea typeface="MS Mincho" pitchFamily="49" charset="-128"/>
              </a:rPr>
              <a:t> Date,</a:t>
            </a:r>
            <a:endParaRPr sz="1800">
              <a:latin typeface="Arial" panose="020B0604020202020204" pitchFamily="34" charset="0"/>
              <a:ea typeface="MS Mincho" pitchFamily="49" charset="-128"/>
            </a:endParaRPr>
          </a:p>
          <a:p>
            <a:pPr eaLnBrk="0" hangingPunct="0">
              <a:buNone/>
            </a:pPr>
            <a:r>
              <a:rPr sz="1800">
                <a:latin typeface="Arial" panose="020B0604020202020204" pitchFamily="34" charset="0"/>
                <a:ea typeface="MS Mincho" pitchFamily="49" charset="-128"/>
              </a:rPr>
              <a:t>  </a:t>
            </a:r>
            <a:r>
              <a:rPr sz="1800" err="1">
                <a:latin typeface="Arial" panose="020B0604020202020204" pitchFamily="34" charset="0"/>
                <a:ea typeface="MS Mincho" pitchFamily="49" charset="-128"/>
              </a:rPr>
              <a:t>nobp</a:t>
            </a:r>
            <a:r>
              <a:rPr sz="1800">
                <a:latin typeface="Arial" panose="020B0604020202020204" pitchFamily="34" charset="0"/>
                <a:ea typeface="MS Mincho" pitchFamily="49" charset="-128"/>
              </a:rPr>
              <a:t>    	 	Varchar2(10) REFERENCES MAHASISWA (</a:t>
            </a:r>
            <a:r>
              <a:rPr sz="1800" err="1">
                <a:latin typeface="Arial" panose="020B0604020202020204" pitchFamily="34" charset="0"/>
                <a:ea typeface="MS Mincho" pitchFamily="49" charset="-128"/>
              </a:rPr>
              <a:t>nobp</a:t>
            </a:r>
            <a:r>
              <a:rPr sz="1800">
                <a:latin typeface="Arial" panose="020B0604020202020204" pitchFamily="34" charset="0"/>
                <a:ea typeface="MS Mincho" pitchFamily="49" charset="-128"/>
              </a:rPr>
              <a:t>),</a:t>
            </a:r>
            <a:endParaRPr sz="1800">
              <a:latin typeface="Arial" panose="020B0604020202020204" pitchFamily="34" charset="0"/>
              <a:ea typeface="MS Mincho" pitchFamily="49" charset="-128"/>
            </a:endParaRPr>
          </a:p>
          <a:p>
            <a:pPr eaLnBrk="0" hangingPunct="0">
              <a:buNone/>
            </a:pPr>
            <a:r>
              <a:rPr sz="1800">
                <a:latin typeface="Arial" panose="020B0604020202020204" pitchFamily="34" charset="0"/>
                <a:ea typeface="MS Mincho" pitchFamily="49" charset="-128"/>
              </a:rPr>
              <a:t>  </a:t>
            </a:r>
            <a:r>
              <a:rPr sz="1800" err="1">
                <a:latin typeface="Arial" panose="020B0604020202020204" pitchFamily="34" charset="0"/>
                <a:ea typeface="MS Mincho" pitchFamily="49" charset="-128"/>
              </a:rPr>
              <a:t>Kode_buku</a:t>
            </a:r>
            <a:r>
              <a:rPr sz="1800">
                <a:latin typeface="Arial" panose="020B0604020202020204" pitchFamily="34" charset="0"/>
                <a:ea typeface="MS Mincho" pitchFamily="49" charset="-128"/>
              </a:rPr>
              <a:t>	Varchar2(10) REFERENCES BUKU (</a:t>
            </a:r>
            <a:r>
              <a:rPr sz="1800" err="1">
                <a:latin typeface="Arial" panose="020B0604020202020204" pitchFamily="34" charset="0"/>
                <a:ea typeface="MS Mincho" pitchFamily="49" charset="-128"/>
              </a:rPr>
              <a:t>kode_buku</a:t>
            </a:r>
            <a:r>
              <a:rPr sz="1800">
                <a:latin typeface="Arial" panose="020B0604020202020204" pitchFamily="34" charset="0"/>
                <a:ea typeface="MS Mincho" pitchFamily="49" charset="-128"/>
              </a:rPr>
              <a:t>),	</a:t>
            </a:r>
            <a:endParaRPr sz="1800">
              <a:latin typeface="Arial" panose="020B0604020202020204" pitchFamily="34" charset="0"/>
              <a:ea typeface="MS Mincho" pitchFamily="49" charset="-128"/>
            </a:endParaRPr>
          </a:p>
          <a:p>
            <a:pPr eaLnBrk="0" hangingPunct="0">
              <a:buNone/>
            </a:pPr>
            <a:r>
              <a:rPr sz="1800">
                <a:latin typeface="Arial" panose="020B0604020202020204" pitchFamily="34" charset="0"/>
                <a:ea typeface="MS Mincho" pitchFamily="49" charset="-128"/>
              </a:rPr>
              <a:t> </a:t>
            </a:r>
            <a:r>
              <a:rPr sz="1800" err="1">
                <a:latin typeface="Arial" panose="020B0604020202020204" pitchFamily="34" charset="0"/>
                <a:ea typeface="MS Mincho" pitchFamily="49" charset="-128"/>
              </a:rPr>
              <a:t>Tgl_hrs_kembali</a:t>
            </a:r>
            <a:r>
              <a:rPr sz="1800">
                <a:latin typeface="Arial" panose="020B0604020202020204" pitchFamily="34" charset="0"/>
                <a:ea typeface="MS Mincho" pitchFamily="49" charset="-128"/>
              </a:rPr>
              <a:t>	 Date,</a:t>
            </a:r>
            <a:endParaRPr sz="1800">
              <a:latin typeface="Arial" panose="020B0604020202020204" pitchFamily="34" charset="0"/>
              <a:ea typeface="MS Mincho" pitchFamily="49" charset="-128"/>
            </a:endParaRPr>
          </a:p>
          <a:p>
            <a:pPr eaLnBrk="0" hangingPunct="0">
              <a:buNone/>
            </a:pPr>
            <a:r>
              <a:rPr sz="1800">
                <a:latin typeface="Arial" panose="020B0604020202020204" pitchFamily="34" charset="0"/>
                <a:ea typeface="MS Mincho" pitchFamily="49" charset="-128"/>
              </a:rPr>
              <a:t> </a:t>
            </a:r>
            <a:r>
              <a:rPr sz="1800" err="1">
                <a:latin typeface="Arial" panose="020B0604020202020204" pitchFamily="34" charset="0"/>
                <a:ea typeface="MS Mincho" pitchFamily="49" charset="-128"/>
              </a:rPr>
              <a:t>Tgl_kembali</a:t>
            </a:r>
            <a:r>
              <a:rPr sz="1800">
                <a:latin typeface="Arial" panose="020B0604020202020204" pitchFamily="34" charset="0"/>
                <a:ea typeface="MS Mincho" pitchFamily="49" charset="-128"/>
              </a:rPr>
              <a:t> 	Date ,</a:t>
            </a:r>
            <a:endParaRPr sz="1800">
              <a:latin typeface="Arial" panose="020B0604020202020204" pitchFamily="34" charset="0"/>
              <a:ea typeface="MS Mincho" pitchFamily="49" charset="-128"/>
            </a:endParaRPr>
          </a:p>
          <a:p>
            <a:pPr eaLnBrk="0" hangingPunct="0">
              <a:buNone/>
            </a:pPr>
            <a:r>
              <a:rPr sz="1800">
                <a:latin typeface="Arial" panose="020B0604020202020204" pitchFamily="34" charset="0"/>
                <a:ea typeface="MS Mincho" pitchFamily="49" charset="-128"/>
              </a:rPr>
              <a:t> CONSTRAINT primary_key1 PRIMARY KEY (</a:t>
            </a:r>
            <a:r>
              <a:rPr sz="1800" err="1">
                <a:latin typeface="Arial" panose="020B0604020202020204" pitchFamily="34" charset="0"/>
                <a:ea typeface="MS Mincho" pitchFamily="49" charset="-128"/>
              </a:rPr>
              <a:t>tgl_pinjam</a:t>
            </a:r>
            <a:r>
              <a:rPr sz="1800">
                <a:latin typeface="Arial" panose="020B0604020202020204" pitchFamily="34" charset="0"/>
                <a:ea typeface="MS Mincho" pitchFamily="49" charset="-128"/>
              </a:rPr>
              <a:t>, </a:t>
            </a:r>
            <a:r>
              <a:rPr sz="1800" err="1">
                <a:latin typeface="Arial" panose="020B0604020202020204" pitchFamily="34" charset="0"/>
                <a:ea typeface="MS Mincho" pitchFamily="49" charset="-128"/>
              </a:rPr>
              <a:t>nobp</a:t>
            </a:r>
            <a:r>
              <a:rPr sz="1800">
                <a:latin typeface="Arial" panose="020B0604020202020204" pitchFamily="34" charset="0"/>
                <a:ea typeface="MS Mincho" pitchFamily="49" charset="-128"/>
              </a:rPr>
              <a:t>, </a:t>
            </a:r>
            <a:r>
              <a:rPr sz="1800" err="1">
                <a:latin typeface="Arial" panose="020B0604020202020204" pitchFamily="34" charset="0"/>
                <a:ea typeface="MS Mincho" pitchFamily="49" charset="-128"/>
              </a:rPr>
              <a:t>kode_buku</a:t>
            </a:r>
            <a:r>
              <a:rPr sz="1800">
                <a:latin typeface="Arial" panose="020B0604020202020204" pitchFamily="34" charset="0"/>
                <a:ea typeface="MS Mincho" pitchFamily="49" charset="-128"/>
              </a:rPr>
              <a:t>)</a:t>
            </a:r>
            <a:endParaRPr sz="1800">
              <a:latin typeface="Arial" panose="020B0604020202020204" pitchFamily="34" charset="0"/>
              <a:ea typeface="MS Mincho" pitchFamily="49" charset="-128"/>
            </a:endParaRPr>
          </a:p>
          <a:p>
            <a:pPr eaLnBrk="0" hangingPunct="0">
              <a:buNone/>
            </a:pPr>
            <a:r>
              <a:rPr sz="1800">
                <a:latin typeface="Arial" panose="020B0604020202020204" pitchFamily="34" charset="0"/>
                <a:ea typeface="MS Mincho" pitchFamily="49" charset="-128"/>
              </a:rPr>
              <a:t>  );</a:t>
            </a:r>
            <a:endParaRPr sz="1800">
              <a:latin typeface="Arial" panose="020B0604020202020204" pitchFamily="34" charset="0"/>
              <a:ea typeface="MS Mincho" pitchFamily="49" charset="-128"/>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0498" name="Persegi panjang 490497"/>
          <p:cNvSpPr/>
          <p:nvPr/>
        </p:nvSpPr>
        <p:spPr>
          <a:xfrm>
            <a:off x="482600" y="668338"/>
            <a:ext cx="8051800" cy="1465262"/>
          </a:xfrm>
          <a:prstGeom prst="rect">
            <a:avLst/>
          </a:prstGeom>
          <a:noFill/>
          <a:ln w="9525">
            <a:noFill/>
          </a:ln>
        </p:spPr>
        <p:txBody>
          <a:bodyPr anchor="ctr" anchorCtr="0">
            <a:spAutoFit/>
          </a:bodyPr>
          <a:p>
            <a:pPr>
              <a:buNone/>
            </a:pPr>
            <a:r>
              <a:rPr sz="1800">
                <a:latin typeface="Arial" panose="020B0604020202020204" pitchFamily="34" charset="0"/>
                <a:ea typeface="MS Mincho" pitchFamily="49" charset="-128"/>
              </a:rPr>
              <a:t>DROP TABLE BULAN CASCADE CONSTRAINTS;</a:t>
            </a:r>
            <a:endParaRPr sz="1800">
              <a:latin typeface="Arial" panose="020B0604020202020204" pitchFamily="34" charset="0"/>
              <a:ea typeface="MS Mincho" pitchFamily="49" charset="-128"/>
            </a:endParaRPr>
          </a:p>
          <a:p>
            <a:pPr eaLnBrk="0" hangingPunct="0">
              <a:buNone/>
            </a:pPr>
            <a:r>
              <a:rPr sz="1800">
                <a:latin typeface="Arial" panose="020B0604020202020204" pitchFamily="34" charset="0"/>
                <a:ea typeface="MS Mincho" pitchFamily="49" charset="-128"/>
              </a:rPr>
              <a:t>CREATE TABLE BULAN (</a:t>
            </a:r>
            <a:endParaRPr sz="1800">
              <a:latin typeface="Arial" panose="020B0604020202020204" pitchFamily="34" charset="0"/>
              <a:ea typeface="MS Mincho" pitchFamily="49" charset="-128"/>
            </a:endParaRPr>
          </a:p>
          <a:p>
            <a:pPr eaLnBrk="0" hangingPunct="0">
              <a:buNone/>
            </a:pPr>
            <a:r>
              <a:rPr sz="1800">
                <a:latin typeface="Arial" panose="020B0604020202020204" pitchFamily="34" charset="0"/>
                <a:ea typeface="MS Mincho" pitchFamily="49" charset="-128"/>
              </a:rPr>
              <a:t>  </a:t>
            </a:r>
            <a:r>
              <a:rPr sz="1800" err="1">
                <a:latin typeface="Arial" panose="020B0604020202020204" pitchFamily="34" charset="0"/>
                <a:ea typeface="MS Mincho" pitchFamily="49" charset="-128"/>
              </a:rPr>
              <a:t>No_bulan</a:t>
            </a:r>
            <a:r>
              <a:rPr sz="1800">
                <a:latin typeface="Arial" panose="020B0604020202020204" pitchFamily="34" charset="0"/>
                <a:ea typeface="MS Mincho" pitchFamily="49" charset="-128"/>
              </a:rPr>
              <a:t> 	Varchar2(2) PRIMARY KEY,</a:t>
            </a:r>
            <a:endParaRPr sz="1800">
              <a:latin typeface="Arial" panose="020B0604020202020204" pitchFamily="34" charset="0"/>
              <a:ea typeface="MS Mincho" pitchFamily="49" charset="-128"/>
            </a:endParaRPr>
          </a:p>
          <a:p>
            <a:pPr eaLnBrk="0" hangingPunct="0">
              <a:buNone/>
            </a:pPr>
            <a:r>
              <a:rPr sz="1800">
                <a:latin typeface="Arial" panose="020B0604020202020204" pitchFamily="34" charset="0"/>
                <a:ea typeface="MS Mincho" pitchFamily="49" charset="-128"/>
              </a:rPr>
              <a:t>  </a:t>
            </a:r>
            <a:r>
              <a:rPr sz="1800" err="1">
                <a:latin typeface="Arial" panose="020B0604020202020204" pitchFamily="34" charset="0"/>
                <a:ea typeface="MS Mincho" pitchFamily="49" charset="-128"/>
              </a:rPr>
              <a:t>Nm_bulan</a:t>
            </a:r>
            <a:r>
              <a:rPr sz="1800">
                <a:latin typeface="Arial" panose="020B0604020202020204" pitchFamily="34" charset="0"/>
                <a:ea typeface="MS Mincho" pitchFamily="49" charset="-128"/>
              </a:rPr>
              <a:t>       	VARCHAR2(20)</a:t>
            </a:r>
            <a:endParaRPr sz="1800">
              <a:latin typeface="Arial" panose="020B0604020202020204" pitchFamily="34" charset="0"/>
              <a:ea typeface="MS Mincho" pitchFamily="49" charset="-128"/>
            </a:endParaRPr>
          </a:p>
          <a:p>
            <a:pPr eaLnBrk="0" hangingPunct="0">
              <a:buNone/>
            </a:pPr>
            <a:r>
              <a:rPr sz="1800">
                <a:latin typeface="Arial" panose="020B0604020202020204" pitchFamily="34" charset="0"/>
                <a:ea typeface="MS Mincho" pitchFamily="49" charset="-128"/>
              </a:rPr>
              <a:t>  );</a:t>
            </a:r>
            <a:endParaRPr sz="1800">
              <a:latin typeface="Arial" panose="020B0604020202020204" pitchFamily="34" charset="0"/>
              <a:ea typeface="MS Mincho" pitchFamily="49" charset="-128"/>
            </a:endParaRPr>
          </a:p>
        </p:txBody>
      </p:sp>
      <p:sp>
        <p:nvSpPr>
          <p:cNvPr id="490499" name="Persegi panjang 490498"/>
          <p:cNvSpPr/>
          <p:nvPr/>
        </p:nvSpPr>
        <p:spPr>
          <a:xfrm>
            <a:off x="533400" y="2363788"/>
            <a:ext cx="8131175" cy="1979612"/>
          </a:xfrm>
          <a:prstGeom prst="rect">
            <a:avLst/>
          </a:prstGeom>
          <a:noFill/>
          <a:ln w="9525">
            <a:noFill/>
          </a:ln>
        </p:spPr>
        <p:txBody>
          <a:bodyPr>
            <a:spAutoFit/>
          </a:bodyPr>
          <a:p>
            <a:pPr>
              <a:buAutoNum type="alphaUcPeriod"/>
            </a:pPr>
            <a:r>
              <a:rPr sz="1800" b="1" err="1">
                <a:latin typeface="Arial" panose="020B0604020202020204" pitchFamily="34" charset="0"/>
                <a:ea typeface="MS Mincho" pitchFamily="49" charset="-128"/>
              </a:rPr>
              <a:t>Proses</a:t>
            </a:r>
            <a:r>
              <a:rPr sz="1800" b="1">
                <a:latin typeface="Arial" panose="020B0604020202020204" pitchFamily="34" charset="0"/>
                <a:ea typeface="MS Mincho" pitchFamily="49" charset="-128"/>
              </a:rPr>
              <a:t> Data </a:t>
            </a:r>
            <a:r>
              <a:rPr sz="1800" b="1" err="1">
                <a:latin typeface="Arial" panose="020B0604020202020204" pitchFamily="34" charset="0"/>
                <a:ea typeface="MS Mincho" pitchFamily="49" charset="-128"/>
              </a:rPr>
              <a:t>Difinition</a:t>
            </a:r>
            <a:r>
              <a:rPr sz="1800" b="1">
                <a:latin typeface="Arial" panose="020B0604020202020204" pitchFamily="34" charset="0"/>
                <a:ea typeface="MS Mincho" pitchFamily="49" charset="-128"/>
              </a:rPr>
              <a:t> Language</a:t>
            </a:r>
            <a:endParaRPr sz="1800">
              <a:latin typeface="Arial" panose="020B0604020202020204" pitchFamily="34" charset="0"/>
              <a:ea typeface="MS Mincho" pitchFamily="49" charset="-128"/>
            </a:endParaRPr>
          </a:p>
          <a:p>
            <a:pPr marL="114300" lvl="1" indent="0" eaLnBrk="0" hangingPunct="0">
              <a:buAutoNum type="arabicPeriod"/>
            </a:pPr>
            <a:r>
              <a:rPr sz="1800" b="1" err="1">
                <a:latin typeface="Arial" panose="020B0604020202020204" pitchFamily="34" charset="0"/>
                <a:ea typeface="MS Mincho" pitchFamily="49" charset="-128"/>
              </a:rPr>
              <a:t>Proses</a:t>
            </a:r>
            <a:r>
              <a:rPr sz="1800" b="1">
                <a:latin typeface="Arial" panose="020B0604020202020204" pitchFamily="34" charset="0"/>
                <a:ea typeface="MS Mincho" pitchFamily="49" charset="-128"/>
              </a:rPr>
              <a:t> Insert</a:t>
            </a:r>
            <a:endParaRPr sz="1800">
              <a:latin typeface="Arial" panose="020B0604020202020204" pitchFamily="34" charset="0"/>
            </a:endParaRPr>
          </a:p>
          <a:p>
            <a:pPr marL="228600" lvl="2" indent="0" eaLnBrk="0" hangingPunct="0">
              <a:buAutoNum type="alphaLcParenR"/>
            </a:pPr>
            <a:r>
              <a:rPr sz="1800" b="1" err="1">
                <a:latin typeface="Arial" panose="020B0604020202020204" pitchFamily="34" charset="0"/>
                <a:ea typeface="MS Mincho" pitchFamily="49" charset="-128"/>
              </a:rPr>
              <a:t>Tabel</a:t>
            </a:r>
            <a:r>
              <a:rPr sz="1800" b="1">
                <a:latin typeface="Arial" panose="020B0604020202020204" pitchFamily="34" charset="0"/>
                <a:ea typeface="MS Mincho" pitchFamily="49" charset="-128"/>
              </a:rPr>
              <a:t> </a:t>
            </a:r>
            <a:r>
              <a:rPr sz="1800" b="1" err="1">
                <a:latin typeface="Arial" panose="020B0604020202020204" pitchFamily="34" charset="0"/>
                <a:ea typeface="MS Mincho" pitchFamily="49" charset="-128"/>
              </a:rPr>
              <a:t>Penerbit</a:t>
            </a:r>
            <a:endParaRPr sz="1800">
              <a:latin typeface="Arial" panose="020B0604020202020204" pitchFamily="34" charset="0"/>
            </a:endParaRPr>
          </a:p>
          <a:p>
            <a:pPr eaLnBrk="0" hangingPunct="0">
              <a:buNone/>
            </a:pPr>
            <a:r>
              <a:rPr sz="1400">
                <a:latin typeface="Arial" panose="020B0604020202020204" pitchFamily="34" charset="0"/>
                <a:ea typeface="MS Mincho" pitchFamily="49" charset="-128"/>
              </a:rPr>
              <a:t>INSERT INTO PENERBIT VALUES (‘P-01’,’Andi Offset </a:t>
            </a:r>
            <a:r>
              <a:rPr sz="1400" err="1">
                <a:latin typeface="Arial" panose="020B0604020202020204" pitchFamily="34" charset="0"/>
                <a:ea typeface="MS Mincho" pitchFamily="49" charset="-128"/>
              </a:rPr>
              <a:t>Yogyakarta</a:t>
            </a:r>
            <a:r>
              <a:rPr sz="1400">
                <a:latin typeface="Arial" panose="020B0604020202020204" pitchFamily="34" charset="0"/>
                <a:ea typeface="MS Mincho" pitchFamily="49" charset="-128"/>
              </a:rPr>
              <a:t>’); </a:t>
            </a:r>
            <a:endParaRPr sz="1400">
              <a:latin typeface="Arial" panose="020B0604020202020204" pitchFamily="34" charset="0"/>
            </a:endParaRPr>
          </a:p>
          <a:p>
            <a:pPr eaLnBrk="0" hangingPunct="0">
              <a:buNone/>
            </a:pPr>
            <a:r>
              <a:rPr sz="1400">
                <a:latin typeface="Arial" panose="020B0604020202020204" pitchFamily="34" charset="0"/>
                <a:ea typeface="MS Mincho" pitchFamily="49" charset="-128"/>
              </a:rPr>
              <a:t>INSERT INTO PENERBIT VALUES (‘P-02’,’PT. </a:t>
            </a:r>
            <a:r>
              <a:rPr sz="1400" err="1">
                <a:latin typeface="Arial" panose="020B0604020202020204" pitchFamily="34" charset="0"/>
                <a:ea typeface="MS Mincho" pitchFamily="49" charset="-128"/>
              </a:rPr>
              <a:t>Elex</a:t>
            </a:r>
            <a:r>
              <a:rPr sz="1400">
                <a:latin typeface="Arial" panose="020B0604020202020204" pitchFamily="34" charset="0"/>
                <a:ea typeface="MS Mincho" pitchFamily="49" charset="-128"/>
              </a:rPr>
              <a:t> Media KOMPUTINDO </a:t>
            </a:r>
            <a:r>
              <a:rPr sz="1400" err="1">
                <a:latin typeface="Arial" panose="020B0604020202020204" pitchFamily="34" charset="0"/>
                <a:ea typeface="MS Mincho" pitchFamily="49" charset="-128"/>
              </a:rPr>
              <a:t>Jkt</a:t>
            </a:r>
            <a:r>
              <a:rPr sz="1400">
                <a:latin typeface="Arial" panose="020B0604020202020204" pitchFamily="34" charset="0"/>
                <a:ea typeface="MS Mincho" pitchFamily="49" charset="-128"/>
              </a:rPr>
              <a:t>’); </a:t>
            </a:r>
            <a:endParaRPr sz="1400">
              <a:latin typeface="Arial" panose="020B0604020202020204" pitchFamily="34" charset="0"/>
            </a:endParaRPr>
          </a:p>
          <a:p>
            <a:pPr eaLnBrk="0" hangingPunct="0">
              <a:buNone/>
            </a:pPr>
            <a:r>
              <a:rPr sz="1400">
                <a:latin typeface="Arial" panose="020B0604020202020204" pitchFamily="34" charset="0"/>
                <a:ea typeface="MS Mincho" pitchFamily="49" charset="-128"/>
              </a:rPr>
              <a:t>INSERT INTO PENERBIT VALUES (‘P-03’,’Informatika </a:t>
            </a:r>
            <a:r>
              <a:rPr sz="1400" err="1">
                <a:latin typeface="Arial" panose="020B0604020202020204" pitchFamily="34" charset="0"/>
                <a:ea typeface="MS Mincho" pitchFamily="49" charset="-128"/>
              </a:rPr>
              <a:t>Bandung</a:t>
            </a:r>
            <a:r>
              <a:rPr sz="1400">
                <a:latin typeface="Arial" panose="020B0604020202020204" pitchFamily="34" charset="0"/>
                <a:ea typeface="MS Mincho" pitchFamily="49" charset="-128"/>
              </a:rPr>
              <a:t>’); </a:t>
            </a:r>
            <a:endParaRPr sz="1400">
              <a:latin typeface="Arial" panose="020B0604020202020204" pitchFamily="34" charset="0"/>
            </a:endParaRPr>
          </a:p>
          <a:p>
            <a:pPr eaLnBrk="0" hangingPunct="0">
              <a:buNone/>
            </a:pPr>
            <a:r>
              <a:rPr sz="1400">
                <a:latin typeface="Arial" panose="020B0604020202020204" pitchFamily="34" charset="0"/>
                <a:ea typeface="MS Mincho" pitchFamily="49" charset="-128"/>
              </a:rPr>
              <a:t>INSERT INTO PENERBIT VALUES (‘P-04’,’DINASTINDO Jakarta’); </a:t>
            </a:r>
            <a:endParaRPr sz="1400">
              <a:latin typeface="Arial" panose="020B0604020202020204" pitchFamily="34" charset="0"/>
            </a:endParaRPr>
          </a:p>
          <a:p>
            <a:pPr eaLnBrk="0" hangingPunct="0">
              <a:buNone/>
            </a:pPr>
            <a:r>
              <a:rPr sz="1400">
                <a:latin typeface="Arial" panose="020B0604020202020204" pitchFamily="34" charset="0"/>
                <a:ea typeface="MS Mincho" pitchFamily="49" charset="-128"/>
              </a:rPr>
              <a:t>INSERT INTO PENERBIT VALUES (‘P-05’,’The Benjamin/Cummings Pub. Inc.’); </a:t>
            </a:r>
            <a:endParaRPr sz="1400">
              <a:latin typeface="Arial" panose="020B0604020202020204" pitchFamily="34" charset="0"/>
              <a:ea typeface="MS Mincho" pitchFamily="49" charset="-128"/>
            </a:endParaRPr>
          </a:p>
        </p:txBody>
      </p:sp>
      <p:sp>
        <p:nvSpPr>
          <p:cNvPr id="490500" name="Persegi panjang 490499"/>
          <p:cNvSpPr/>
          <p:nvPr/>
        </p:nvSpPr>
        <p:spPr>
          <a:xfrm>
            <a:off x="552450" y="4694238"/>
            <a:ext cx="7905750" cy="1249362"/>
          </a:xfrm>
          <a:prstGeom prst="rect">
            <a:avLst/>
          </a:prstGeom>
          <a:noFill/>
          <a:ln w="9525">
            <a:noFill/>
          </a:ln>
        </p:spPr>
        <p:txBody>
          <a:bodyPr anchor="ctr" anchorCtr="0">
            <a:spAutoFit/>
          </a:bodyPr>
          <a:p>
            <a:pPr marL="228600" lvl="2" indent="0" eaLnBrk="0" hangingPunct="0">
              <a:buNone/>
            </a:pPr>
            <a:r>
              <a:rPr sz="1600" b="1">
                <a:latin typeface="Arial" panose="020B0604020202020204" pitchFamily="34" charset="0"/>
                <a:ea typeface="MS Mincho" pitchFamily="49" charset="-128"/>
              </a:rPr>
              <a:t>b) </a:t>
            </a:r>
            <a:r>
              <a:rPr sz="1600" b="1" err="1">
                <a:latin typeface="Arial" panose="020B0604020202020204" pitchFamily="34" charset="0"/>
                <a:ea typeface="MS Mincho" pitchFamily="49" charset="-128"/>
              </a:rPr>
              <a:t>Tabel</a:t>
            </a:r>
            <a:r>
              <a:rPr sz="1600" b="1">
                <a:latin typeface="Arial" panose="020B0604020202020204" pitchFamily="34" charset="0"/>
                <a:ea typeface="MS Mincho" pitchFamily="49" charset="-128"/>
              </a:rPr>
              <a:t> </a:t>
            </a:r>
            <a:r>
              <a:rPr sz="1600" b="1" err="1">
                <a:latin typeface="Arial" panose="020B0604020202020204" pitchFamily="34" charset="0"/>
                <a:ea typeface="MS Mincho" pitchFamily="49" charset="-128"/>
              </a:rPr>
              <a:t>Mahasiswa</a:t>
            </a:r>
            <a:endParaRPr sz="1600">
              <a:latin typeface="Arial" panose="020B0604020202020204" pitchFamily="34" charset="0"/>
              <a:ea typeface="MS Mincho" pitchFamily="49" charset="-128"/>
            </a:endParaRPr>
          </a:p>
          <a:p>
            <a:pPr eaLnBrk="0" hangingPunct="0">
              <a:buNone/>
            </a:pPr>
            <a:r>
              <a:rPr sz="1200">
                <a:latin typeface="Arial" panose="020B0604020202020204" pitchFamily="34" charset="0"/>
                <a:ea typeface="MS Mincho" pitchFamily="49" charset="-128"/>
              </a:rPr>
              <a:t>INSERT INTO MAHASISWA VALUES (‘99311001’,’Joko’,’Jl. DR. Sutomo’,’Padang’,’12-Aug-80’,’L’); </a:t>
            </a:r>
            <a:endParaRPr sz="1200">
              <a:latin typeface="Arial" panose="020B0604020202020204" pitchFamily="34" charset="0"/>
            </a:endParaRPr>
          </a:p>
          <a:p>
            <a:pPr eaLnBrk="0" hangingPunct="0">
              <a:buNone/>
            </a:pPr>
            <a:r>
              <a:rPr sz="1200">
                <a:latin typeface="Arial" panose="020B0604020202020204" pitchFamily="34" charset="0"/>
                <a:ea typeface="MS Mincho" pitchFamily="49" charset="-128"/>
              </a:rPr>
              <a:t>INSERT INTO MAHASISWA VALUES (‘99311002’,’Acong’,’Jl. </a:t>
            </a:r>
            <a:r>
              <a:rPr sz="1200" err="1">
                <a:latin typeface="Arial" panose="020B0604020202020204" pitchFamily="34" charset="0"/>
                <a:ea typeface="MS Mincho" pitchFamily="49" charset="-128"/>
              </a:rPr>
              <a:t>Pemuda’,’Lubuk</a:t>
            </a:r>
            <a:r>
              <a:rPr sz="1200">
                <a:latin typeface="Arial" panose="020B0604020202020204" pitchFamily="34" charset="0"/>
                <a:ea typeface="MS Mincho" pitchFamily="49" charset="-128"/>
              </a:rPr>
              <a:t> Alung’,’10-Jan-79’,’L’); </a:t>
            </a:r>
            <a:endParaRPr sz="1200">
              <a:latin typeface="Arial" panose="020B0604020202020204" pitchFamily="34" charset="0"/>
            </a:endParaRPr>
          </a:p>
          <a:p>
            <a:pPr eaLnBrk="0" hangingPunct="0">
              <a:buNone/>
            </a:pPr>
            <a:r>
              <a:rPr sz="1200">
                <a:latin typeface="Arial" panose="020B0604020202020204" pitchFamily="34" charset="0"/>
                <a:ea typeface="MS Mincho" pitchFamily="49" charset="-128"/>
              </a:rPr>
              <a:t>INSERT INTO MAHASISWA VALUES (‘99311003’,’Sitorus’,’Jl. Sudirman’,’Priaman’,’8-Jan-77’,’L’); </a:t>
            </a:r>
            <a:endParaRPr sz="1200">
              <a:latin typeface="Arial" panose="020B0604020202020204" pitchFamily="34" charset="0"/>
            </a:endParaRPr>
          </a:p>
          <a:p>
            <a:pPr eaLnBrk="0" hangingPunct="0">
              <a:buNone/>
            </a:pPr>
            <a:r>
              <a:rPr sz="1200">
                <a:latin typeface="Arial" panose="020B0604020202020204" pitchFamily="34" charset="0"/>
                <a:ea typeface="MS Mincho" pitchFamily="49" charset="-128"/>
              </a:rPr>
              <a:t>INSERT INTO MAHASISWA VALUES (‘99311004’,’Boim’,’Jl. M. Thamrin’,’Pasaman’,’12-Jan-66’,’L’); </a:t>
            </a:r>
            <a:endParaRPr sz="1200">
              <a:latin typeface="Arial" panose="020B0604020202020204" pitchFamily="34" charset="0"/>
            </a:endParaRPr>
          </a:p>
          <a:p>
            <a:pPr eaLnBrk="0" hangingPunct="0">
              <a:buNone/>
            </a:pPr>
            <a:r>
              <a:rPr sz="1200">
                <a:latin typeface="Arial" panose="020B0604020202020204" pitchFamily="34" charset="0"/>
                <a:ea typeface="MS Mincho" pitchFamily="49" charset="-128"/>
              </a:rPr>
              <a:t>INSERT INTO MAHASISWA VALUES (‘99311005’,’Taufik’,’Jl.St. </a:t>
            </a:r>
            <a:r>
              <a:rPr sz="1200" err="1">
                <a:latin typeface="Arial" panose="020B0604020202020204" pitchFamily="34" charset="0"/>
                <a:ea typeface="MS Mincho" pitchFamily="49" charset="-128"/>
              </a:rPr>
              <a:t>Syahrir’,’Padang</a:t>
            </a:r>
            <a:r>
              <a:rPr sz="1200">
                <a:latin typeface="Arial" panose="020B0604020202020204" pitchFamily="34" charset="0"/>
                <a:ea typeface="MS Mincho" pitchFamily="49" charset="-128"/>
              </a:rPr>
              <a:t> Panjang’,’22-Jan-60’,’L’);</a:t>
            </a:r>
            <a:r>
              <a:rPr sz="1200">
                <a:latin typeface="Arial" panose="020B0604020202020204" pitchFamily="34" charset="0"/>
              </a:rPr>
              <a:t> </a:t>
            </a:r>
            <a:endParaRPr sz="1200">
              <a:latin typeface="Arial" panose="020B0604020202020204" pitchFamily="34"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22" name="Persegi panjang 491521"/>
          <p:cNvSpPr/>
          <p:nvPr/>
        </p:nvSpPr>
        <p:spPr>
          <a:xfrm>
            <a:off x="457200" y="1143000"/>
            <a:ext cx="8229600" cy="1004888"/>
          </a:xfrm>
          <a:prstGeom prst="rect">
            <a:avLst/>
          </a:prstGeom>
          <a:noFill/>
          <a:ln w="9525">
            <a:noFill/>
          </a:ln>
        </p:spPr>
        <p:txBody>
          <a:bodyPr>
            <a:spAutoFit/>
          </a:bodyPr>
          <a:p>
            <a:pPr eaLnBrk="0" hangingPunct="0">
              <a:buNone/>
            </a:pPr>
            <a:r>
              <a:rPr sz="1200">
                <a:latin typeface="Arial" panose="020B0604020202020204" pitchFamily="34" charset="0"/>
                <a:ea typeface="MS Mincho" pitchFamily="49" charset="-128"/>
              </a:rPr>
              <a:t>INSERT INTO BUKU VALUES (‘O-01’,’Administrasi Database : Oracle 9i’,’Reinhard Damopolli’,’P-01’,10)</a:t>
            </a:r>
            <a:endParaRPr sz="1200">
              <a:latin typeface="Arial" panose="020B0604020202020204" pitchFamily="34" charset="0"/>
              <a:ea typeface="MS Mincho" pitchFamily="49" charset="-128"/>
            </a:endParaRPr>
          </a:p>
          <a:p>
            <a:pPr eaLnBrk="0" hangingPunct="0">
              <a:buNone/>
            </a:pPr>
            <a:r>
              <a:rPr sz="1200">
                <a:latin typeface="Arial" panose="020B0604020202020204" pitchFamily="34" charset="0"/>
                <a:ea typeface="MS Mincho" pitchFamily="49" charset="-128"/>
              </a:rPr>
              <a:t>INSERT INTO BUKU VALUES (‘O-02’,’ Database User : Oracle 9i’,’Reinhard Damopolli’,’P-01’,10)</a:t>
            </a:r>
            <a:endParaRPr sz="1200">
              <a:latin typeface="Arial" panose="020B0604020202020204" pitchFamily="34" charset="0"/>
              <a:ea typeface="MS Mincho" pitchFamily="49" charset="-128"/>
            </a:endParaRPr>
          </a:p>
          <a:p>
            <a:pPr eaLnBrk="0" hangingPunct="0">
              <a:buNone/>
            </a:pPr>
            <a:r>
              <a:rPr sz="1200">
                <a:latin typeface="Arial" panose="020B0604020202020204" pitchFamily="34" charset="0"/>
                <a:ea typeface="MS Mincho" pitchFamily="49" charset="-128"/>
              </a:rPr>
              <a:t>INSERT INTO BUKU VALUES (‘S-01’,’SQL+Tutorial’,’Husni I. </a:t>
            </a:r>
            <a:r>
              <a:rPr sz="1200" err="1">
                <a:latin typeface="Arial" panose="020B0604020202020204" pitchFamily="34" charset="0"/>
                <a:ea typeface="MS Mincho" pitchFamily="49" charset="-128"/>
              </a:rPr>
              <a:t>Pohan</a:t>
            </a:r>
            <a:r>
              <a:rPr sz="1200">
                <a:latin typeface="Arial" panose="020B0604020202020204" pitchFamily="34" charset="0"/>
                <a:ea typeface="MS Mincho" pitchFamily="49" charset="-128"/>
              </a:rPr>
              <a:t>, </a:t>
            </a:r>
            <a:r>
              <a:rPr sz="1200" err="1">
                <a:latin typeface="Arial" panose="020B0604020202020204" pitchFamily="34" charset="0"/>
                <a:ea typeface="MS Mincho" pitchFamily="49" charset="-128"/>
              </a:rPr>
              <a:t>Ir</a:t>
            </a:r>
            <a:r>
              <a:rPr sz="1200">
                <a:latin typeface="Arial" panose="020B0604020202020204" pitchFamily="34" charset="0"/>
                <a:ea typeface="MS Mincho" pitchFamily="49" charset="-128"/>
              </a:rPr>
              <a:t>, M.Eng’,’P-03’,5)</a:t>
            </a:r>
            <a:endParaRPr sz="1200">
              <a:latin typeface="Arial" panose="020B0604020202020204" pitchFamily="34" charset="0"/>
              <a:ea typeface="MS Mincho" pitchFamily="49" charset="-128"/>
            </a:endParaRPr>
          </a:p>
          <a:p>
            <a:pPr eaLnBrk="0" hangingPunct="0">
              <a:buNone/>
            </a:pPr>
            <a:r>
              <a:rPr sz="1200">
                <a:latin typeface="Arial" panose="020B0604020202020204" pitchFamily="34" charset="0"/>
                <a:ea typeface="MS Mincho" pitchFamily="49" charset="-128"/>
              </a:rPr>
              <a:t>INSERT INTO BUKU VALUES (‘I-01’,’Aplikasi Web </a:t>
            </a:r>
            <a:r>
              <a:rPr sz="1200" err="1">
                <a:latin typeface="Arial" panose="020B0604020202020204" pitchFamily="34" charset="0"/>
                <a:ea typeface="MS Mincho" pitchFamily="49" charset="-128"/>
              </a:rPr>
              <a:t>Berbasis</a:t>
            </a:r>
            <a:r>
              <a:rPr sz="1200">
                <a:latin typeface="Arial" panose="020B0604020202020204" pitchFamily="34" charset="0"/>
                <a:ea typeface="MS Mincho" pitchFamily="49" charset="-128"/>
              </a:rPr>
              <a:t> Java Server </a:t>
            </a:r>
            <a:r>
              <a:rPr sz="1200" err="1">
                <a:latin typeface="Arial" panose="020B0604020202020204" pitchFamily="34" charset="0"/>
                <a:ea typeface="MS Mincho" pitchFamily="49" charset="-128"/>
              </a:rPr>
              <a:t>Pages’,’Frans</a:t>
            </a:r>
            <a:r>
              <a:rPr sz="1200">
                <a:latin typeface="Arial" panose="020B0604020202020204" pitchFamily="34" charset="0"/>
                <a:ea typeface="MS Mincho" pitchFamily="49" charset="-128"/>
              </a:rPr>
              <a:t> Chandra’,’P-04’,40) </a:t>
            </a:r>
            <a:endParaRPr sz="1200">
              <a:latin typeface="Arial" panose="020B0604020202020204" pitchFamily="34" charset="0"/>
              <a:ea typeface="MS Mincho" pitchFamily="49" charset="-128"/>
            </a:endParaRPr>
          </a:p>
          <a:p>
            <a:pPr eaLnBrk="0" hangingPunct="0">
              <a:buNone/>
            </a:pPr>
            <a:r>
              <a:rPr sz="1200">
                <a:latin typeface="Arial" panose="020B0604020202020204" pitchFamily="34" charset="0"/>
                <a:ea typeface="MS Mincho" pitchFamily="49" charset="-128"/>
              </a:rPr>
              <a:t>INSERT INTO BUKU VALUES (‘I-02’,’Java Server </a:t>
            </a:r>
            <a:r>
              <a:rPr sz="1200" err="1">
                <a:latin typeface="Arial" panose="020B0604020202020204" pitchFamily="34" charset="0"/>
                <a:ea typeface="MS Mincho" pitchFamily="49" charset="-128"/>
              </a:rPr>
              <a:t>Pages’,’Isak</a:t>
            </a:r>
            <a:r>
              <a:rPr sz="1200">
                <a:latin typeface="Arial" panose="020B0604020202020204" pitchFamily="34" charset="0"/>
                <a:ea typeface="MS Mincho" pitchFamily="49" charset="-128"/>
              </a:rPr>
              <a:t> Rickyanto’,’P-02’,15)</a:t>
            </a:r>
            <a:endParaRPr sz="1200">
              <a:latin typeface="Arial" panose="020B0604020202020204" pitchFamily="34" charset="0"/>
              <a:ea typeface="MS Mincho" pitchFamily="49" charset="-128"/>
            </a:endParaRPr>
          </a:p>
        </p:txBody>
      </p:sp>
      <p:sp>
        <p:nvSpPr>
          <p:cNvPr id="491523" name="Persegi panjang 491522"/>
          <p:cNvSpPr/>
          <p:nvPr/>
        </p:nvSpPr>
        <p:spPr>
          <a:xfrm>
            <a:off x="381000" y="2590800"/>
            <a:ext cx="8229600" cy="942975"/>
          </a:xfrm>
          <a:prstGeom prst="rect">
            <a:avLst/>
          </a:prstGeom>
          <a:noFill/>
          <a:ln w="9525">
            <a:noFill/>
          </a:ln>
        </p:spPr>
        <p:txBody>
          <a:bodyPr>
            <a:spAutoFit/>
          </a:bodyPr>
          <a:p>
            <a:pPr eaLnBrk="0" hangingPunct="0"/>
            <a:r>
              <a:rPr sz="1400">
                <a:latin typeface="Arial" panose="020B0604020202020204" pitchFamily="34" charset="0"/>
                <a:ea typeface="MS Mincho" pitchFamily="49" charset="-128"/>
              </a:rPr>
              <a:t>INSERT INTO PINJAM VALUES (’02-Sept-05’,’99311001’,’O-01’,’20-Sept-05’,’12-Sept-05’);</a:t>
            </a:r>
            <a:endParaRPr sz="1400">
              <a:latin typeface="Arial" panose="020B0604020202020204" pitchFamily="34" charset="0"/>
            </a:endParaRPr>
          </a:p>
          <a:p>
            <a:pPr eaLnBrk="0" hangingPunct="0"/>
            <a:r>
              <a:rPr sz="1400">
                <a:latin typeface="Arial" panose="020B0604020202020204" pitchFamily="34" charset="0"/>
                <a:ea typeface="MS Mincho" pitchFamily="49" charset="-128"/>
              </a:rPr>
              <a:t>INSERT INTO PINJAM VALUES (’03-Sept-05’,’99311002’,’I-01’,’03-Sept-05’,’15-Sept-05’);</a:t>
            </a:r>
            <a:endParaRPr sz="1400">
              <a:latin typeface="Arial" panose="020B0604020202020204" pitchFamily="34" charset="0"/>
            </a:endParaRPr>
          </a:p>
          <a:p>
            <a:pPr eaLnBrk="0" hangingPunct="0"/>
            <a:r>
              <a:rPr sz="1400">
                <a:latin typeface="Arial" panose="020B0604020202020204" pitchFamily="34" charset="0"/>
                <a:ea typeface="MS Mincho" pitchFamily="49" charset="-128"/>
              </a:rPr>
              <a:t>INSERT INTO PINJAM VALUES (’04-Sept-05’,’99311003’,’O-02’,’04-Sept-05’,’14-Sept-05’);</a:t>
            </a:r>
            <a:endParaRPr sz="1400">
              <a:latin typeface="Arial" panose="020B0604020202020204" pitchFamily="34" charset="0"/>
            </a:endParaRPr>
          </a:p>
          <a:p>
            <a:pPr eaLnBrk="0" hangingPunct="0"/>
            <a:r>
              <a:rPr sz="1400">
                <a:latin typeface="Arial" panose="020B0604020202020204" pitchFamily="34" charset="0"/>
                <a:ea typeface="MS Mincho" pitchFamily="49" charset="-128"/>
              </a:rPr>
              <a:t>INSERT INTO PINJAM VALUES (’08-Aug-05’,’99311004’,’O-01’,’08-Aug-05’,’12-Aug-05’);</a:t>
            </a:r>
            <a:endParaRPr sz="1400">
              <a:latin typeface="Arial" panose="020B0604020202020204" pitchFamily="34" charset="0"/>
              <a:ea typeface="MS Mincho" pitchFamily="49" charset="-128"/>
            </a:endParaRPr>
          </a:p>
        </p:txBody>
      </p:sp>
      <p:sp>
        <p:nvSpPr>
          <p:cNvPr id="491524" name="Persegi panjang 491523"/>
          <p:cNvSpPr/>
          <p:nvPr/>
        </p:nvSpPr>
        <p:spPr>
          <a:xfrm>
            <a:off x="533400" y="4038600"/>
            <a:ext cx="7924800" cy="2282825"/>
          </a:xfrm>
          <a:prstGeom prst="rect">
            <a:avLst/>
          </a:prstGeom>
          <a:noFill/>
          <a:ln w="9525">
            <a:noFill/>
          </a:ln>
        </p:spPr>
        <p:txBody>
          <a:bodyPr>
            <a:spAutoFit/>
          </a:bodyPr>
          <a:p>
            <a:pPr eaLnBrk="0" hangingPunct="0">
              <a:buNone/>
            </a:pPr>
            <a:r>
              <a:rPr sz="1200">
                <a:latin typeface="Arial" panose="020B0604020202020204" pitchFamily="34" charset="0"/>
                <a:ea typeface="MS Mincho" pitchFamily="49" charset="-128"/>
              </a:rPr>
              <a:t>INSERT INTO BULAN VALUES (1,’Januari’);</a:t>
            </a:r>
            <a:endParaRPr sz="1200">
              <a:latin typeface="Arial" panose="020B0604020202020204" pitchFamily="34" charset="0"/>
              <a:ea typeface="MS Mincho" pitchFamily="49" charset="-128"/>
            </a:endParaRPr>
          </a:p>
          <a:p>
            <a:pPr eaLnBrk="0" hangingPunct="0">
              <a:buNone/>
            </a:pPr>
            <a:r>
              <a:rPr sz="1200">
                <a:latin typeface="Arial" panose="020B0604020202020204" pitchFamily="34" charset="0"/>
                <a:ea typeface="MS Mincho" pitchFamily="49" charset="-128"/>
              </a:rPr>
              <a:t>INSERT INTO BULAN VALUES (2,’Februari’);</a:t>
            </a:r>
            <a:endParaRPr sz="1200">
              <a:latin typeface="Arial" panose="020B0604020202020204" pitchFamily="34" charset="0"/>
              <a:ea typeface="MS Mincho" pitchFamily="49" charset="-128"/>
            </a:endParaRPr>
          </a:p>
          <a:p>
            <a:pPr eaLnBrk="0" hangingPunct="0">
              <a:buNone/>
            </a:pPr>
            <a:r>
              <a:rPr sz="1200">
                <a:latin typeface="Arial" panose="020B0604020202020204" pitchFamily="34" charset="0"/>
                <a:ea typeface="MS Mincho" pitchFamily="49" charset="-128"/>
              </a:rPr>
              <a:t>INSERT INTO BULAN VALUES (3,’Maret’);</a:t>
            </a:r>
            <a:endParaRPr sz="1200">
              <a:latin typeface="Arial" panose="020B0604020202020204" pitchFamily="34" charset="0"/>
              <a:ea typeface="MS Mincho" pitchFamily="49" charset="-128"/>
            </a:endParaRPr>
          </a:p>
          <a:p>
            <a:pPr eaLnBrk="0" hangingPunct="0">
              <a:buNone/>
            </a:pPr>
            <a:r>
              <a:rPr sz="1200">
                <a:latin typeface="Arial" panose="020B0604020202020204" pitchFamily="34" charset="0"/>
                <a:ea typeface="MS Mincho" pitchFamily="49" charset="-128"/>
              </a:rPr>
              <a:t>INSERT INTO BULAN VALUES (4,’April’);</a:t>
            </a:r>
            <a:endParaRPr sz="1200">
              <a:latin typeface="Arial" panose="020B0604020202020204" pitchFamily="34" charset="0"/>
              <a:ea typeface="MS Mincho" pitchFamily="49" charset="-128"/>
            </a:endParaRPr>
          </a:p>
          <a:p>
            <a:pPr eaLnBrk="0" hangingPunct="0">
              <a:buNone/>
            </a:pPr>
            <a:r>
              <a:rPr sz="1200">
                <a:latin typeface="Arial" panose="020B0604020202020204" pitchFamily="34" charset="0"/>
                <a:ea typeface="MS Mincho" pitchFamily="49" charset="-128"/>
              </a:rPr>
              <a:t>INSERT INTO BULAN VALUES (5,’Mei’);</a:t>
            </a:r>
            <a:endParaRPr sz="1200">
              <a:latin typeface="Arial" panose="020B0604020202020204" pitchFamily="34" charset="0"/>
              <a:ea typeface="MS Mincho" pitchFamily="49" charset="-128"/>
            </a:endParaRPr>
          </a:p>
          <a:p>
            <a:pPr eaLnBrk="0" hangingPunct="0">
              <a:buNone/>
            </a:pPr>
            <a:r>
              <a:rPr sz="1200">
                <a:latin typeface="Arial" panose="020B0604020202020204" pitchFamily="34" charset="0"/>
                <a:ea typeface="MS Mincho" pitchFamily="49" charset="-128"/>
              </a:rPr>
              <a:t>INSERT INTO BULAN VALUES (6,’Juni’);</a:t>
            </a:r>
            <a:endParaRPr sz="1200">
              <a:latin typeface="Arial" panose="020B0604020202020204" pitchFamily="34" charset="0"/>
              <a:ea typeface="MS Mincho" pitchFamily="49" charset="-128"/>
            </a:endParaRPr>
          </a:p>
          <a:p>
            <a:pPr eaLnBrk="0" hangingPunct="0">
              <a:buNone/>
            </a:pPr>
            <a:r>
              <a:rPr sz="1200">
                <a:latin typeface="Arial" panose="020B0604020202020204" pitchFamily="34" charset="0"/>
                <a:ea typeface="MS Mincho" pitchFamily="49" charset="-128"/>
              </a:rPr>
              <a:t>INSERT INTO BULAN VALUES (7,’Juli’);</a:t>
            </a:r>
            <a:endParaRPr sz="1200">
              <a:latin typeface="Arial" panose="020B0604020202020204" pitchFamily="34" charset="0"/>
              <a:ea typeface="MS Mincho" pitchFamily="49" charset="-128"/>
            </a:endParaRPr>
          </a:p>
          <a:p>
            <a:pPr eaLnBrk="0" hangingPunct="0">
              <a:buNone/>
            </a:pPr>
            <a:r>
              <a:rPr sz="1200">
                <a:latin typeface="Arial" panose="020B0604020202020204" pitchFamily="34" charset="0"/>
                <a:ea typeface="MS Mincho" pitchFamily="49" charset="-128"/>
              </a:rPr>
              <a:t>INSERT INTO BULAN VALUES (8,’Agustus’);</a:t>
            </a:r>
            <a:endParaRPr sz="1200">
              <a:latin typeface="Arial" panose="020B0604020202020204" pitchFamily="34" charset="0"/>
              <a:ea typeface="MS Mincho" pitchFamily="49" charset="-128"/>
            </a:endParaRPr>
          </a:p>
          <a:p>
            <a:pPr eaLnBrk="0" hangingPunct="0">
              <a:buNone/>
            </a:pPr>
            <a:r>
              <a:rPr sz="1200">
                <a:latin typeface="Arial" panose="020B0604020202020204" pitchFamily="34" charset="0"/>
                <a:ea typeface="MS Mincho" pitchFamily="49" charset="-128"/>
              </a:rPr>
              <a:t>INSERT INTO BULAN VALUES (9,’September’);</a:t>
            </a:r>
            <a:endParaRPr sz="1200">
              <a:latin typeface="Arial" panose="020B0604020202020204" pitchFamily="34" charset="0"/>
              <a:ea typeface="MS Mincho" pitchFamily="49" charset="-128"/>
            </a:endParaRPr>
          </a:p>
          <a:p>
            <a:pPr eaLnBrk="0" hangingPunct="0">
              <a:buNone/>
            </a:pPr>
            <a:r>
              <a:rPr sz="1200">
                <a:latin typeface="Arial" panose="020B0604020202020204" pitchFamily="34" charset="0"/>
                <a:ea typeface="MS Mincho" pitchFamily="49" charset="-128"/>
              </a:rPr>
              <a:t>INSERT INTO BULAN VALUES (10,’Oktober’);</a:t>
            </a:r>
            <a:endParaRPr sz="1200">
              <a:latin typeface="Arial" panose="020B0604020202020204" pitchFamily="34" charset="0"/>
              <a:ea typeface="MS Mincho" pitchFamily="49" charset="-128"/>
            </a:endParaRPr>
          </a:p>
          <a:p>
            <a:pPr eaLnBrk="0" hangingPunct="0">
              <a:buNone/>
            </a:pPr>
            <a:r>
              <a:rPr sz="1200">
                <a:latin typeface="Arial" panose="020B0604020202020204" pitchFamily="34" charset="0"/>
                <a:ea typeface="MS Mincho" pitchFamily="49" charset="-128"/>
              </a:rPr>
              <a:t>INSERT INTO BULAN VALUES (11,’November’);</a:t>
            </a:r>
            <a:endParaRPr sz="1200">
              <a:latin typeface="Arial" panose="020B0604020202020204" pitchFamily="34" charset="0"/>
              <a:ea typeface="MS Mincho" pitchFamily="49" charset="-128"/>
            </a:endParaRPr>
          </a:p>
          <a:p>
            <a:pPr eaLnBrk="0" hangingPunct="0">
              <a:buNone/>
            </a:pPr>
            <a:r>
              <a:rPr sz="1200">
                <a:latin typeface="Arial" panose="020B0604020202020204" pitchFamily="34" charset="0"/>
                <a:ea typeface="MS Mincho" pitchFamily="49" charset="-128"/>
              </a:rPr>
              <a:t>INSERT INTO BULAN VALUES (12,’Desember’); </a:t>
            </a:r>
            <a:endParaRPr sz="1200">
              <a:latin typeface="Arial" panose="020B0604020202020204" pitchFamily="34" charset="0"/>
              <a:ea typeface="MS Mincho" pitchFamily="49" charset="-128"/>
            </a:endParaRPr>
          </a:p>
        </p:txBody>
      </p:sp>
      <p:sp>
        <p:nvSpPr>
          <p:cNvPr id="491525" name="Persegi panjang 491524"/>
          <p:cNvSpPr/>
          <p:nvPr/>
        </p:nvSpPr>
        <p:spPr>
          <a:xfrm>
            <a:off x="762000" y="609600"/>
            <a:ext cx="4267200" cy="381000"/>
          </a:xfrm>
          <a:prstGeom prst="rect">
            <a:avLst/>
          </a:prstGeom>
        </p:spPr>
        <p:txBody>
          <a:bodyPr wrap="none" fromWordArt="1">
            <a:prstTxWarp prst="textPlain">
              <a:avLst>
                <a:gd name="adj" fmla="val 50000"/>
              </a:avLst>
            </a:prstTxWarp>
            <a:normAutofit/>
          </a:bodyPr>
          <a:p>
            <a:pPr algn="ctr"/>
            <a:r>
              <a:rPr lang="id-ID" altLang="en-US" sz="3600">
                <a:ln w="12700" cap="flat" cmpd="sng">
                  <a:solidFill>
                    <a:srgbClr val="FFFF00"/>
                  </a:solidFill>
                  <a:prstDash val="solid"/>
                  <a:headEnd type="none" w="med" len="med"/>
                  <a:tailEnd type="none" w="med" len="med"/>
                </a:ln>
                <a:solidFill>
                  <a:srgbClr val="FF0000"/>
                </a:solidFill>
                <a:effectLst>
                  <a:outerShdw dist="45791" dir="2021404" algn="ctr" rotWithShape="0">
                    <a:srgbClr val="9999FF"/>
                  </a:outerShdw>
                </a:effectLst>
                <a:latin typeface="Arial Black" panose="020B0A04020102020204" pitchFamily="34" charset="0"/>
                <a:ea typeface="Arial Black" panose="020B0A04020102020204" pitchFamily="34" charset="0"/>
              </a:rPr>
              <a:t>Insert data Buku</a:t>
            </a:r>
            <a:endParaRPr lang="id-ID" altLang="en-US" sz="3600">
              <a:ln w="12700" cap="flat" cmpd="sng">
                <a:solidFill>
                  <a:srgbClr val="FFFF00"/>
                </a:solidFill>
                <a:prstDash val="solid"/>
                <a:headEnd type="none" w="med" len="med"/>
                <a:tailEnd type="none" w="med" len="med"/>
              </a:ln>
              <a:solidFill>
                <a:srgbClr val="FF0000"/>
              </a:solidFill>
              <a:effectLst>
                <a:outerShdw dist="45791" dir="2021404" algn="ctr" rotWithShape="0">
                  <a:srgbClr val="9999FF"/>
                </a:outerShdw>
              </a:effectLst>
              <a:latin typeface="Arial Black" panose="020B0A04020102020204" pitchFamily="34" charset="0"/>
              <a:ea typeface="Arial Black" panose="020B0A04020102020204" pitchFamily="34" charset="0"/>
            </a:endParaRPr>
          </a:p>
        </p:txBody>
      </p:sp>
      <p:sp>
        <p:nvSpPr>
          <p:cNvPr id="491526" name="Persegi panjang 491525"/>
          <p:cNvSpPr/>
          <p:nvPr/>
        </p:nvSpPr>
        <p:spPr>
          <a:xfrm>
            <a:off x="685800" y="2209800"/>
            <a:ext cx="4267200" cy="381000"/>
          </a:xfrm>
          <a:prstGeom prst="rect">
            <a:avLst/>
          </a:prstGeom>
        </p:spPr>
        <p:txBody>
          <a:bodyPr wrap="none" fromWordArt="1">
            <a:prstTxWarp prst="textPlain">
              <a:avLst>
                <a:gd name="adj" fmla="val 50000"/>
              </a:avLst>
            </a:prstTxWarp>
            <a:normAutofit/>
          </a:bodyPr>
          <a:p>
            <a:pPr algn="ctr"/>
            <a:r>
              <a:rPr lang="id-ID" altLang="en-US" sz="3600">
                <a:ln w="12700" cap="flat" cmpd="sng">
                  <a:solidFill>
                    <a:srgbClr val="FFFF00"/>
                  </a:solidFill>
                  <a:prstDash val="solid"/>
                  <a:headEnd type="none" w="med" len="med"/>
                  <a:tailEnd type="none" w="med" len="med"/>
                </a:ln>
                <a:solidFill>
                  <a:srgbClr val="FF0000"/>
                </a:solidFill>
                <a:effectLst>
                  <a:outerShdw dist="45791" dir="2021404" algn="ctr" rotWithShape="0">
                    <a:srgbClr val="9999FF"/>
                  </a:outerShdw>
                </a:effectLst>
                <a:latin typeface="Arial Black" panose="020B0A04020102020204" pitchFamily="34" charset="0"/>
                <a:ea typeface="Arial Black" panose="020B0A04020102020204" pitchFamily="34" charset="0"/>
              </a:rPr>
              <a:t>Insert data Pinjam</a:t>
            </a:r>
            <a:endParaRPr lang="id-ID" altLang="en-US" sz="3600">
              <a:ln w="12700" cap="flat" cmpd="sng">
                <a:solidFill>
                  <a:srgbClr val="FFFF00"/>
                </a:solidFill>
                <a:prstDash val="solid"/>
                <a:headEnd type="none" w="med" len="med"/>
                <a:tailEnd type="none" w="med" len="med"/>
              </a:ln>
              <a:solidFill>
                <a:srgbClr val="FF0000"/>
              </a:solidFill>
              <a:effectLst>
                <a:outerShdw dist="45791" dir="2021404" algn="ctr" rotWithShape="0">
                  <a:srgbClr val="9999FF"/>
                </a:outerShdw>
              </a:effectLst>
              <a:latin typeface="Arial Black" panose="020B0A04020102020204" pitchFamily="34" charset="0"/>
              <a:ea typeface="Arial Black" panose="020B0A04020102020204" pitchFamily="34" charset="0"/>
            </a:endParaRPr>
          </a:p>
        </p:txBody>
      </p:sp>
      <p:sp>
        <p:nvSpPr>
          <p:cNvPr id="491527" name="Persegi panjang 491526"/>
          <p:cNvSpPr/>
          <p:nvPr/>
        </p:nvSpPr>
        <p:spPr>
          <a:xfrm>
            <a:off x="685800" y="3581400"/>
            <a:ext cx="4267200" cy="381000"/>
          </a:xfrm>
          <a:prstGeom prst="rect">
            <a:avLst/>
          </a:prstGeom>
        </p:spPr>
        <p:txBody>
          <a:bodyPr wrap="none" fromWordArt="1">
            <a:prstTxWarp prst="textPlain">
              <a:avLst>
                <a:gd name="adj" fmla="val 50000"/>
              </a:avLst>
            </a:prstTxWarp>
            <a:normAutofit/>
          </a:bodyPr>
          <a:p>
            <a:pPr algn="ctr"/>
            <a:r>
              <a:rPr lang="id-ID" altLang="en-US" sz="3600">
                <a:ln w="12700" cap="flat" cmpd="sng">
                  <a:solidFill>
                    <a:srgbClr val="FFFF00"/>
                  </a:solidFill>
                  <a:prstDash val="solid"/>
                  <a:headEnd type="none" w="med" len="med"/>
                  <a:tailEnd type="none" w="med" len="med"/>
                </a:ln>
                <a:solidFill>
                  <a:srgbClr val="FF0000"/>
                </a:solidFill>
                <a:effectLst>
                  <a:outerShdw dist="45791" dir="2021404" algn="ctr" rotWithShape="0">
                    <a:srgbClr val="9999FF"/>
                  </a:outerShdw>
                </a:effectLst>
                <a:latin typeface="Arial Black" panose="020B0A04020102020204" pitchFamily="34" charset="0"/>
                <a:ea typeface="Arial Black" panose="020B0A04020102020204" pitchFamily="34" charset="0"/>
              </a:rPr>
              <a:t>Insert data Bulan</a:t>
            </a:r>
            <a:endParaRPr lang="id-ID" altLang="en-US" sz="3600">
              <a:ln w="12700" cap="flat" cmpd="sng">
                <a:solidFill>
                  <a:srgbClr val="FFFF00"/>
                </a:solidFill>
                <a:prstDash val="solid"/>
                <a:headEnd type="none" w="med" len="med"/>
                <a:tailEnd type="none" w="med" len="med"/>
              </a:ln>
              <a:solidFill>
                <a:srgbClr val="FF0000"/>
              </a:solidFill>
              <a:effectLst>
                <a:outerShdw dist="45791" dir="2021404" algn="ctr" rotWithShape="0">
                  <a:srgbClr val="9999FF"/>
                </a:outerShdw>
              </a:effectLst>
              <a:latin typeface="Arial Black" panose="020B0A04020102020204" pitchFamily="34" charset="0"/>
              <a:ea typeface="Arial Black" panose="020B0A04020102020204" pitchFamily="34"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2546" name="Persegi panjang 492545"/>
          <p:cNvSpPr/>
          <p:nvPr/>
        </p:nvSpPr>
        <p:spPr>
          <a:xfrm>
            <a:off x="609600" y="876300"/>
            <a:ext cx="7772400" cy="2857500"/>
          </a:xfrm>
          <a:prstGeom prst="rect">
            <a:avLst/>
          </a:prstGeom>
          <a:noFill/>
          <a:ln w="9525">
            <a:noFill/>
          </a:ln>
        </p:spPr>
        <p:txBody>
          <a:bodyPr>
            <a:spAutoFit/>
          </a:bodyPr>
          <a:p>
            <a:pPr marL="800100" lvl="1" indent="-342900"/>
            <a:r>
              <a:rPr sz="1400" b="1" err="1">
                <a:latin typeface="Arial" panose="020B0604020202020204" pitchFamily="34" charset="0"/>
              </a:rPr>
              <a:t>Proses</a:t>
            </a:r>
            <a:r>
              <a:rPr sz="1400" b="1">
                <a:latin typeface="Arial" panose="020B0604020202020204" pitchFamily="34" charset="0"/>
              </a:rPr>
              <a:t> Update</a:t>
            </a:r>
            <a:endParaRPr sz="1400">
              <a:latin typeface="Arial" panose="020B0604020202020204" pitchFamily="34" charset="0"/>
            </a:endParaRPr>
          </a:p>
          <a:p>
            <a:pPr marL="1714500" lvl="3" indent="-342900"/>
            <a:r>
              <a:rPr sz="1400" b="1">
                <a:latin typeface="Arial" panose="020B0604020202020204" pitchFamily="34" charset="0"/>
              </a:rPr>
              <a:t>Update </a:t>
            </a:r>
            <a:r>
              <a:rPr sz="1400" b="1" err="1">
                <a:latin typeface="Arial" panose="020B0604020202020204" pitchFamily="34" charset="0"/>
              </a:rPr>
              <a:t>Penerbit</a:t>
            </a:r>
            <a:endParaRPr sz="1400">
              <a:latin typeface="Arial" panose="020B0604020202020204" pitchFamily="34" charset="0"/>
            </a:endParaRPr>
          </a:p>
          <a:p>
            <a:pPr marL="342900" indent="-342900"/>
            <a:r>
              <a:rPr sz="1400">
                <a:latin typeface="Arial" panose="020B0604020202020204" pitchFamily="34" charset="0"/>
              </a:rPr>
              <a:t>Update </a:t>
            </a:r>
            <a:r>
              <a:rPr sz="1400" err="1">
                <a:latin typeface="Arial" panose="020B0604020202020204" pitchFamily="34" charset="0"/>
              </a:rPr>
              <a:t>Penerbit</a:t>
            </a:r>
            <a:r>
              <a:rPr sz="1400">
                <a:latin typeface="Arial" panose="020B0604020202020204" pitchFamily="34" charset="0"/>
              </a:rPr>
              <a:t> </a:t>
            </a:r>
            <a:endParaRPr sz="1400">
              <a:latin typeface="Arial" panose="020B0604020202020204" pitchFamily="34" charset="0"/>
            </a:endParaRPr>
          </a:p>
          <a:p>
            <a:pPr marL="342900" indent="-342900"/>
            <a:r>
              <a:rPr sz="1400">
                <a:latin typeface="Arial" panose="020B0604020202020204" pitchFamily="34" charset="0"/>
              </a:rPr>
              <a:t>Set </a:t>
            </a:r>
            <a:r>
              <a:rPr sz="1400" err="1">
                <a:latin typeface="Arial" panose="020B0604020202020204" pitchFamily="34" charset="0"/>
              </a:rPr>
              <a:t>kode_penerbit</a:t>
            </a:r>
            <a:r>
              <a:rPr sz="1400">
                <a:latin typeface="Arial" panose="020B0604020202020204" pitchFamily="34" charset="0"/>
              </a:rPr>
              <a:t>=’P-01’, </a:t>
            </a:r>
            <a:r>
              <a:rPr sz="1400" err="1">
                <a:latin typeface="Arial" panose="020B0604020202020204" pitchFamily="34" charset="0"/>
              </a:rPr>
              <a:t>nama_penerbit</a:t>
            </a:r>
            <a:r>
              <a:rPr sz="1400">
                <a:latin typeface="Arial" panose="020B0604020202020204" pitchFamily="34" charset="0"/>
              </a:rPr>
              <a:t>=’ANDI OFFSET’</a:t>
            </a:r>
            <a:endParaRPr sz="1400">
              <a:latin typeface="Arial" panose="020B0604020202020204" pitchFamily="34" charset="0"/>
            </a:endParaRPr>
          </a:p>
          <a:p>
            <a:pPr marL="342900" indent="-342900"/>
            <a:r>
              <a:rPr sz="1400">
                <a:latin typeface="Arial" panose="020B0604020202020204" pitchFamily="34" charset="0"/>
              </a:rPr>
              <a:t>Where </a:t>
            </a:r>
            <a:r>
              <a:rPr sz="1400" err="1">
                <a:latin typeface="Arial" panose="020B0604020202020204" pitchFamily="34" charset="0"/>
              </a:rPr>
              <a:t>kode_penerbit</a:t>
            </a:r>
            <a:r>
              <a:rPr sz="1400">
                <a:latin typeface="Arial" panose="020B0604020202020204" pitchFamily="34" charset="0"/>
              </a:rPr>
              <a:t> = ‘P-01’;</a:t>
            </a:r>
            <a:endParaRPr sz="1400">
              <a:latin typeface="Arial" panose="020B0604020202020204" pitchFamily="34" charset="0"/>
            </a:endParaRPr>
          </a:p>
          <a:p>
            <a:pPr marL="1714500" lvl="3" indent="-342900"/>
            <a:r>
              <a:rPr sz="1400" b="1">
                <a:latin typeface="Arial" panose="020B0604020202020204" pitchFamily="34" charset="0"/>
              </a:rPr>
              <a:t>Update </a:t>
            </a:r>
            <a:r>
              <a:rPr sz="1400" b="1" err="1">
                <a:latin typeface="Arial" panose="020B0604020202020204" pitchFamily="34" charset="0"/>
              </a:rPr>
              <a:t>Mahasiswa</a:t>
            </a:r>
            <a:endParaRPr sz="1400">
              <a:latin typeface="Arial" panose="020B0604020202020204" pitchFamily="34" charset="0"/>
            </a:endParaRPr>
          </a:p>
          <a:p>
            <a:pPr marL="342900" indent="-342900"/>
            <a:r>
              <a:rPr sz="1400">
                <a:latin typeface="Arial" panose="020B0604020202020204" pitchFamily="34" charset="0"/>
              </a:rPr>
              <a:t>Update </a:t>
            </a:r>
            <a:r>
              <a:rPr sz="1400" err="1">
                <a:latin typeface="Arial" panose="020B0604020202020204" pitchFamily="34" charset="0"/>
              </a:rPr>
              <a:t>Mahasiswa</a:t>
            </a:r>
            <a:endParaRPr sz="1400">
              <a:latin typeface="Arial" panose="020B0604020202020204" pitchFamily="34" charset="0"/>
            </a:endParaRPr>
          </a:p>
          <a:p>
            <a:pPr marL="342900" indent="-342900"/>
            <a:r>
              <a:rPr sz="1400">
                <a:latin typeface="Arial" panose="020B0604020202020204" pitchFamily="34" charset="0"/>
              </a:rPr>
              <a:t>Set </a:t>
            </a:r>
            <a:r>
              <a:rPr sz="1400" err="1">
                <a:latin typeface="Arial" panose="020B0604020202020204" pitchFamily="34" charset="0"/>
              </a:rPr>
              <a:t>nobp</a:t>
            </a:r>
            <a:r>
              <a:rPr sz="1400">
                <a:latin typeface="Arial" panose="020B0604020202020204" pitchFamily="34" charset="0"/>
              </a:rPr>
              <a:t>=’99311001’, </a:t>
            </a:r>
            <a:r>
              <a:rPr sz="1400" err="1">
                <a:latin typeface="Arial" panose="020B0604020202020204" pitchFamily="34" charset="0"/>
              </a:rPr>
              <a:t>nama_mhs</a:t>
            </a:r>
            <a:r>
              <a:rPr sz="1400">
                <a:latin typeface="Arial" panose="020B0604020202020204" pitchFamily="34" charset="0"/>
              </a:rPr>
              <a:t>=’Danny </a:t>
            </a:r>
            <a:r>
              <a:rPr sz="1400" err="1">
                <a:latin typeface="Arial" panose="020B0604020202020204" pitchFamily="34" charset="0"/>
              </a:rPr>
              <a:t>Andika</a:t>
            </a:r>
            <a:r>
              <a:rPr sz="1400">
                <a:latin typeface="Arial" panose="020B0604020202020204" pitchFamily="34" charset="0"/>
              </a:rPr>
              <a:t> </a:t>
            </a:r>
            <a:r>
              <a:rPr sz="1400" err="1">
                <a:latin typeface="Arial" panose="020B0604020202020204" pitchFamily="34" charset="0"/>
              </a:rPr>
              <a:t>Putra</a:t>
            </a:r>
            <a:r>
              <a:rPr sz="1400">
                <a:latin typeface="Arial" panose="020B0604020202020204" pitchFamily="34" charset="0"/>
              </a:rPr>
              <a:t>’</a:t>
            </a:r>
            <a:endParaRPr sz="1400">
              <a:latin typeface="Arial" panose="020B0604020202020204" pitchFamily="34" charset="0"/>
            </a:endParaRPr>
          </a:p>
          <a:p>
            <a:pPr marL="342900" indent="-342900"/>
            <a:r>
              <a:rPr sz="1400">
                <a:latin typeface="Arial" panose="020B0604020202020204" pitchFamily="34" charset="0"/>
              </a:rPr>
              <a:t>Where </a:t>
            </a:r>
            <a:r>
              <a:rPr sz="1400" err="1">
                <a:latin typeface="Arial" panose="020B0604020202020204" pitchFamily="34" charset="0"/>
              </a:rPr>
              <a:t>nobp</a:t>
            </a:r>
            <a:r>
              <a:rPr sz="1400">
                <a:latin typeface="Arial" panose="020B0604020202020204" pitchFamily="34" charset="0"/>
              </a:rPr>
              <a:t>= ‘99311001’;</a:t>
            </a:r>
            <a:endParaRPr sz="1400">
              <a:latin typeface="Arial" panose="020B0604020202020204" pitchFamily="34" charset="0"/>
            </a:endParaRPr>
          </a:p>
          <a:p>
            <a:pPr marL="1714500" lvl="3" indent="-342900"/>
            <a:r>
              <a:rPr sz="1400" b="1">
                <a:latin typeface="Arial" panose="020B0604020202020204" pitchFamily="34" charset="0"/>
              </a:rPr>
              <a:t>Update </a:t>
            </a:r>
            <a:r>
              <a:rPr sz="1400" b="1" err="1">
                <a:latin typeface="Arial" panose="020B0604020202020204" pitchFamily="34" charset="0"/>
              </a:rPr>
              <a:t>Buku</a:t>
            </a:r>
            <a:endParaRPr sz="1400">
              <a:latin typeface="Arial" panose="020B0604020202020204" pitchFamily="34" charset="0"/>
            </a:endParaRPr>
          </a:p>
          <a:p>
            <a:pPr marL="342900" indent="-342900"/>
            <a:r>
              <a:rPr sz="1400">
                <a:latin typeface="Arial" panose="020B0604020202020204" pitchFamily="34" charset="0"/>
              </a:rPr>
              <a:t>Update </a:t>
            </a:r>
            <a:r>
              <a:rPr sz="1400" err="1">
                <a:latin typeface="Arial" panose="020B0604020202020204" pitchFamily="34" charset="0"/>
              </a:rPr>
              <a:t>buku</a:t>
            </a:r>
            <a:endParaRPr sz="1400">
              <a:latin typeface="Arial" panose="020B0604020202020204" pitchFamily="34" charset="0"/>
            </a:endParaRPr>
          </a:p>
          <a:p>
            <a:pPr marL="342900" indent="-342900"/>
            <a:r>
              <a:rPr sz="1400">
                <a:latin typeface="Arial" panose="020B0604020202020204" pitchFamily="34" charset="0"/>
              </a:rPr>
              <a:t>Set </a:t>
            </a:r>
            <a:r>
              <a:rPr sz="1400" err="1">
                <a:latin typeface="Arial" panose="020B0604020202020204" pitchFamily="34" charset="0"/>
              </a:rPr>
              <a:t>kode_buku</a:t>
            </a:r>
            <a:r>
              <a:rPr sz="1400">
                <a:latin typeface="Arial" panose="020B0604020202020204" pitchFamily="34" charset="0"/>
              </a:rPr>
              <a:t> =’O-02’, </a:t>
            </a:r>
            <a:r>
              <a:rPr sz="1400" err="1">
                <a:latin typeface="Arial" panose="020B0604020202020204" pitchFamily="34" charset="0"/>
              </a:rPr>
              <a:t>judul</a:t>
            </a:r>
            <a:r>
              <a:rPr sz="1400">
                <a:latin typeface="Arial" panose="020B0604020202020204" pitchFamily="34" charset="0"/>
              </a:rPr>
              <a:t>=’Database user : Oracle 9iAS’</a:t>
            </a:r>
            <a:endParaRPr sz="1400">
              <a:latin typeface="Arial" panose="020B0604020202020204" pitchFamily="34" charset="0"/>
            </a:endParaRPr>
          </a:p>
          <a:p>
            <a:pPr marL="342900" indent="-342900"/>
            <a:r>
              <a:rPr sz="1400">
                <a:latin typeface="Arial" panose="020B0604020202020204" pitchFamily="34" charset="0"/>
              </a:rPr>
              <a:t>Where </a:t>
            </a:r>
            <a:r>
              <a:rPr sz="1400" err="1">
                <a:latin typeface="Arial" panose="020B0604020202020204" pitchFamily="34" charset="0"/>
              </a:rPr>
              <a:t>kode_buku</a:t>
            </a:r>
            <a:r>
              <a:rPr sz="1400">
                <a:latin typeface="Arial" panose="020B0604020202020204" pitchFamily="34" charset="0"/>
              </a:rPr>
              <a:t> = ‘O-02’;</a:t>
            </a:r>
            <a:endParaRPr sz="1400">
              <a:latin typeface="Arial" panose="020B0604020202020204" pitchFamily="34" charset="0"/>
            </a:endParaRPr>
          </a:p>
        </p:txBody>
      </p:sp>
      <p:sp>
        <p:nvSpPr>
          <p:cNvPr id="492547" name="Persegi panjang 492546"/>
          <p:cNvSpPr/>
          <p:nvPr/>
        </p:nvSpPr>
        <p:spPr>
          <a:xfrm>
            <a:off x="609600" y="3962400"/>
            <a:ext cx="7924800" cy="2219325"/>
          </a:xfrm>
          <a:prstGeom prst="rect">
            <a:avLst/>
          </a:prstGeom>
          <a:noFill/>
          <a:ln w="9525">
            <a:noFill/>
          </a:ln>
        </p:spPr>
        <p:txBody>
          <a:bodyPr>
            <a:spAutoFit/>
          </a:bodyPr>
          <a:p>
            <a:pPr marL="800100" lvl="1" indent="-342900"/>
            <a:r>
              <a:rPr sz="1400" b="1" err="1">
                <a:latin typeface="Arial" panose="020B0604020202020204" pitchFamily="34" charset="0"/>
              </a:rPr>
              <a:t>Proses</a:t>
            </a:r>
            <a:r>
              <a:rPr sz="1400" b="1">
                <a:latin typeface="Arial" panose="020B0604020202020204" pitchFamily="34" charset="0"/>
              </a:rPr>
              <a:t> Delete</a:t>
            </a:r>
            <a:endParaRPr sz="1400">
              <a:latin typeface="Arial" panose="020B0604020202020204" pitchFamily="34" charset="0"/>
            </a:endParaRPr>
          </a:p>
          <a:p>
            <a:pPr marL="1714500" lvl="3" indent="-342900"/>
            <a:r>
              <a:rPr sz="1400" b="1">
                <a:latin typeface="Arial" panose="020B0604020202020204" pitchFamily="34" charset="0"/>
              </a:rPr>
              <a:t>Delete </a:t>
            </a:r>
            <a:r>
              <a:rPr sz="1400" b="1" err="1">
                <a:latin typeface="Arial" panose="020B0604020202020204" pitchFamily="34" charset="0"/>
              </a:rPr>
              <a:t>Penerbit</a:t>
            </a:r>
            <a:endParaRPr sz="1400">
              <a:latin typeface="Arial" panose="020B0604020202020204" pitchFamily="34" charset="0"/>
            </a:endParaRPr>
          </a:p>
          <a:p>
            <a:pPr marL="342900" indent="-342900"/>
            <a:r>
              <a:rPr sz="1400">
                <a:latin typeface="Arial" panose="020B0604020202020204" pitchFamily="34" charset="0"/>
              </a:rPr>
              <a:t>Delete From </a:t>
            </a:r>
            <a:r>
              <a:rPr sz="1400" err="1">
                <a:latin typeface="Arial" panose="020B0604020202020204" pitchFamily="34" charset="0"/>
              </a:rPr>
              <a:t>Penerbit</a:t>
            </a:r>
            <a:r>
              <a:rPr sz="1400">
                <a:latin typeface="Arial" panose="020B0604020202020204" pitchFamily="34" charset="0"/>
              </a:rPr>
              <a:t> </a:t>
            </a:r>
            <a:endParaRPr sz="1400">
              <a:latin typeface="Arial" panose="020B0604020202020204" pitchFamily="34" charset="0"/>
            </a:endParaRPr>
          </a:p>
          <a:p>
            <a:pPr marL="342900" indent="-342900"/>
            <a:r>
              <a:rPr sz="1400">
                <a:latin typeface="Arial" panose="020B0604020202020204" pitchFamily="34" charset="0"/>
              </a:rPr>
              <a:t>Where </a:t>
            </a:r>
            <a:r>
              <a:rPr sz="1400" err="1">
                <a:latin typeface="Arial" panose="020B0604020202020204" pitchFamily="34" charset="0"/>
              </a:rPr>
              <a:t>kode_penerbit</a:t>
            </a:r>
            <a:r>
              <a:rPr sz="1400">
                <a:latin typeface="Arial" panose="020B0604020202020204" pitchFamily="34" charset="0"/>
              </a:rPr>
              <a:t> = ‘P-05’;</a:t>
            </a:r>
            <a:endParaRPr sz="1400">
              <a:latin typeface="Arial" panose="020B0604020202020204" pitchFamily="34" charset="0"/>
            </a:endParaRPr>
          </a:p>
          <a:p>
            <a:pPr marL="1714500" lvl="3" indent="-342900"/>
            <a:r>
              <a:rPr sz="1400" b="1">
                <a:latin typeface="Arial" panose="020B0604020202020204" pitchFamily="34" charset="0"/>
              </a:rPr>
              <a:t>Delete </a:t>
            </a:r>
            <a:r>
              <a:rPr sz="1400" b="1" err="1">
                <a:latin typeface="Arial" panose="020B0604020202020204" pitchFamily="34" charset="0"/>
              </a:rPr>
              <a:t>Mahasiswa</a:t>
            </a:r>
            <a:endParaRPr sz="1400">
              <a:latin typeface="Arial" panose="020B0604020202020204" pitchFamily="34" charset="0"/>
            </a:endParaRPr>
          </a:p>
          <a:p>
            <a:pPr marL="342900" indent="-342900"/>
            <a:r>
              <a:rPr sz="1400">
                <a:latin typeface="Arial" panose="020B0604020202020204" pitchFamily="34" charset="0"/>
              </a:rPr>
              <a:t>Delete From </a:t>
            </a:r>
            <a:r>
              <a:rPr sz="1400" err="1">
                <a:latin typeface="Arial" panose="020B0604020202020204" pitchFamily="34" charset="0"/>
              </a:rPr>
              <a:t>Mahasiswa</a:t>
            </a:r>
            <a:endParaRPr sz="1400">
              <a:latin typeface="Arial" panose="020B0604020202020204" pitchFamily="34" charset="0"/>
            </a:endParaRPr>
          </a:p>
          <a:p>
            <a:pPr marL="342900" indent="-342900"/>
            <a:r>
              <a:rPr sz="1400">
                <a:latin typeface="Arial" panose="020B0604020202020204" pitchFamily="34" charset="0"/>
              </a:rPr>
              <a:t>Where </a:t>
            </a:r>
            <a:r>
              <a:rPr sz="1400" err="1">
                <a:latin typeface="Arial" panose="020B0604020202020204" pitchFamily="34" charset="0"/>
              </a:rPr>
              <a:t>nobp</a:t>
            </a:r>
            <a:r>
              <a:rPr sz="1400">
                <a:latin typeface="Arial" panose="020B0604020202020204" pitchFamily="34" charset="0"/>
              </a:rPr>
              <a:t>= ‘99311001’;</a:t>
            </a:r>
            <a:endParaRPr sz="1400">
              <a:latin typeface="Arial" panose="020B0604020202020204" pitchFamily="34" charset="0"/>
            </a:endParaRPr>
          </a:p>
          <a:p>
            <a:pPr marL="1714500" lvl="3" indent="-342900"/>
            <a:r>
              <a:rPr sz="1400" b="1">
                <a:latin typeface="Arial" panose="020B0604020202020204" pitchFamily="34" charset="0"/>
              </a:rPr>
              <a:t>Delete </a:t>
            </a:r>
            <a:r>
              <a:rPr sz="1400" b="1" err="1">
                <a:latin typeface="Arial" panose="020B0604020202020204" pitchFamily="34" charset="0"/>
              </a:rPr>
              <a:t>Buku</a:t>
            </a:r>
            <a:endParaRPr sz="1400">
              <a:latin typeface="Arial" panose="020B0604020202020204" pitchFamily="34" charset="0"/>
            </a:endParaRPr>
          </a:p>
          <a:p>
            <a:pPr marL="342900" indent="-342900"/>
            <a:r>
              <a:rPr sz="1400">
                <a:latin typeface="Arial" panose="020B0604020202020204" pitchFamily="34" charset="0"/>
              </a:rPr>
              <a:t>Delete From  </a:t>
            </a:r>
            <a:r>
              <a:rPr sz="1400" err="1">
                <a:latin typeface="Arial" panose="020B0604020202020204" pitchFamily="34" charset="0"/>
              </a:rPr>
              <a:t>buku</a:t>
            </a:r>
            <a:endParaRPr sz="1400">
              <a:latin typeface="Arial" panose="020B0604020202020204" pitchFamily="34" charset="0"/>
            </a:endParaRPr>
          </a:p>
          <a:p>
            <a:pPr marL="342900" indent="-342900"/>
            <a:r>
              <a:rPr sz="1400">
                <a:latin typeface="Arial" panose="020B0604020202020204" pitchFamily="34" charset="0"/>
              </a:rPr>
              <a:t>Where </a:t>
            </a:r>
            <a:r>
              <a:rPr sz="1400" err="1">
                <a:latin typeface="Arial" panose="020B0604020202020204" pitchFamily="34" charset="0"/>
              </a:rPr>
              <a:t>kode_buku</a:t>
            </a:r>
            <a:r>
              <a:rPr sz="1400">
                <a:latin typeface="Arial" panose="020B0604020202020204" pitchFamily="34" charset="0"/>
              </a:rPr>
              <a:t> = ‘O-02’;</a:t>
            </a:r>
            <a:endParaRPr sz="1400">
              <a:latin typeface="Arial" panose="020B0604020202020204" pitchFamily="34"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3570" name="Persegi panjang 493569"/>
          <p:cNvSpPr/>
          <p:nvPr/>
        </p:nvSpPr>
        <p:spPr>
          <a:xfrm>
            <a:off x="609600" y="762000"/>
            <a:ext cx="7772400" cy="825500"/>
          </a:xfrm>
          <a:prstGeom prst="rect">
            <a:avLst/>
          </a:prstGeom>
          <a:noFill/>
          <a:ln w="9525">
            <a:noFill/>
          </a:ln>
        </p:spPr>
        <p:txBody>
          <a:bodyPr>
            <a:spAutoFit/>
          </a:bodyPr>
          <a:p>
            <a:pPr marL="342900" indent="-342900"/>
            <a:r>
              <a:rPr sz="1600" b="1">
                <a:latin typeface="Arial" panose="020B0604020202020204" pitchFamily="34" charset="0"/>
              </a:rPr>
              <a:t>Query</a:t>
            </a:r>
            <a:endParaRPr sz="1600">
              <a:latin typeface="Arial" panose="020B0604020202020204" pitchFamily="34" charset="0"/>
            </a:endParaRPr>
          </a:p>
          <a:p>
            <a:pPr marL="800100" lvl="1" indent="-342900"/>
            <a:r>
              <a:rPr sz="1600" b="1">
                <a:latin typeface="Arial" panose="020B0604020202020204" pitchFamily="34" charset="0"/>
              </a:rPr>
              <a:t>Selection</a:t>
            </a:r>
            <a:endParaRPr sz="1600">
              <a:latin typeface="Arial" panose="020B0604020202020204" pitchFamily="34" charset="0"/>
            </a:endParaRPr>
          </a:p>
          <a:p>
            <a:pPr marL="342900" indent="-342900"/>
            <a:r>
              <a:rPr sz="1600" err="1">
                <a:latin typeface="Arial" panose="020B0604020202020204" pitchFamily="34" charset="0"/>
              </a:rPr>
              <a:t>Tampilkan</a:t>
            </a:r>
            <a:r>
              <a:rPr sz="1600">
                <a:latin typeface="Arial" panose="020B0604020202020204" pitchFamily="34" charset="0"/>
              </a:rPr>
              <a:t> </a:t>
            </a:r>
            <a:r>
              <a:rPr sz="1600" err="1">
                <a:latin typeface="Arial" panose="020B0604020202020204" pitchFamily="34" charset="0"/>
              </a:rPr>
              <a:t>kolom</a:t>
            </a:r>
            <a:r>
              <a:rPr sz="1600">
                <a:latin typeface="Arial" panose="020B0604020202020204" pitchFamily="34" charset="0"/>
              </a:rPr>
              <a:t> </a:t>
            </a:r>
            <a:r>
              <a:rPr sz="1600" err="1">
                <a:latin typeface="Arial" panose="020B0604020202020204" pitchFamily="34" charset="0"/>
              </a:rPr>
              <a:t>kode_buku</a:t>
            </a:r>
            <a:r>
              <a:rPr sz="1600">
                <a:latin typeface="Arial" panose="020B0604020202020204" pitchFamily="34" charset="0"/>
              </a:rPr>
              <a:t>, </a:t>
            </a:r>
            <a:r>
              <a:rPr sz="1600" err="1">
                <a:latin typeface="Arial" panose="020B0604020202020204" pitchFamily="34" charset="0"/>
              </a:rPr>
              <a:t>judul</a:t>
            </a:r>
            <a:r>
              <a:rPr sz="1600">
                <a:latin typeface="Arial" panose="020B0604020202020204" pitchFamily="34" charset="0"/>
              </a:rPr>
              <a:t>, </a:t>
            </a:r>
            <a:r>
              <a:rPr sz="1600" err="1">
                <a:latin typeface="Arial" panose="020B0604020202020204" pitchFamily="34" charset="0"/>
              </a:rPr>
              <a:t>penerbit</a:t>
            </a:r>
            <a:r>
              <a:rPr sz="1600">
                <a:latin typeface="Arial" panose="020B0604020202020204" pitchFamily="34" charset="0"/>
              </a:rPr>
              <a:t> </a:t>
            </a:r>
            <a:r>
              <a:rPr sz="1600" err="1">
                <a:latin typeface="Arial" panose="020B0604020202020204" pitchFamily="34" charset="0"/>
              </a:rPr>
              <a:t>dan</a:t>
            </a:r>
            <a:r>
              <a:rPr sz="1600">
                <a:latin typeface="Arial" panose="020B0604020202020204" pitchFamily="34" charset="0"/>
              </a:rPr>
              <a:t> </a:t>
            </a:r>
            <a:r>
              <a:rPr sz="1600" err="1">
                <a:latin typeface="Arial" panose="020B0604020202020204" pitchFamily="34" charset="0"/>
              </a:rPr>
              <a:t>jml_buku</a:t>
            </a:r>
            <a:endParaRPr sz="1600">
              <a:latin typeface="Arial" panose="020B0604020202020204" pitchFamily="34" charset="0"/>
            </a:endParaRPr>
          </a:p>
        </p:txBody>
      </p:sp>
      <p:sp>
        <p:nvSpPr>
          <p:cNvPr id="493571" name="Persegi Panjang Ujung Bulat 493570"/>
          <p:cNvSpPr/>
          <p:nvPr/>
        </p:nvSpPr>
        <p:spPr>
          <a:xfrm>
            <a:off x="663575" y="1752600"/>
            <a:ext cx="7489825" cy="1143000"/>
          </a:xfrm>
          <a:prstGeom prst="roundRect">
            <a:avLst>
              <a:gd name="adj" fmla="val 16667"/>
            </a:avLst>
          </a:prstGeom>
          <a:noFill/>
          <a:ln w="9525" cap="flat" cmpd="sng">
            <a:solidFill>
              <a:srgbClr val="000000"/>
            </a:solidFill>
            <a:prstDash val="solid"/>
            <a:headEnd type="none" w="med" len="med"/>
            <a:tailEnd type="none" w="med" len="med"/>
          </a:ln>
        </p:spPr>
        <p:txBody>
          <a:bodyPr/>
          <a:p>
            <a:pPr indent="114300">
              <a:buNone/>
            </a:pPr>
            <a:r>
              <a:rPr sz="1600" b="1">
                <a:latin typeface="Arial" panose="020B0604020202020204" pitchFamily="34" charset="0"/>
                <a:ea typeface="MS Mincho" pitchFamily="49" charset="-128"/>
              </a:rPr>
              <a:t>Select  </a:t>
            </a:r>
            <a:endParaRPr sz="1800">
              <a:latin typeface="Arial" panose="020B0604020202020204" pitchFamily="34" charset="0"/>
              <a:ea typeface="MS Mincho" pitchFamily="49" charset="-128"/>
            </a:endParaRPr>
          </a:p>
          <a:p>
            <a:pPr indent="114300" eaLnBrk="0" hangingPunct="0">
              <a:buNone/>
            </a:pPr>
            <a:r>
              <a:rPr sz="1600" err="1">
                <a:latin typeface="Arial" panose="020B0604020202020204" pitchFamily="34" charset="0"/>
                <a:ea typeface="MS Mincho" pitchFamily="49" charset="-128"/>
              </a:rPr>
              <a:t>a.kode_buku</a:t>
            </a:r>
            <a:r>
              <a:rPr sz="1600">
                <a:latin typeface="Arial" panose="020B0604020202020204" pitchFamily="34" charset="0"/>
                <a:ea typeface="MS Mincho" pitchFamily="49" charset="-128"/>
              </a:rPr>
              <a:t>, </a:t>
            </a:r>
            <a:r>
              <a:rPr sz="1600" err="1">
                <a:latin typeface="Arial" panose="020B0604020202020204" pitchFamily="34" charset="0"/>
                <a:ea typeface="MS Mincho" pitchFamily="49" charset="-128"/>
              </a:rPr>
              <a:t>a.judul</a:t>
            </a:r>
            <a:r>
              <a:rPr sz="1600">
                <a:latin typeface="Arial" panose="020B0604020202020204" pitchFamily="34" charset="0"/>
                <a:ea typeface="MS Mincho" pitchFamily="49" charset="-128"/>
              </a:rPr>
              <a:t>, </a:t>
            </a:r>
            <a:r>
              <a:rPr sz="1600" err="1">
                <a:latin typeface="Arial" panose="020B0604020202020204" pitchFamily="34" charset="0"/>
                <a:ea typeface="MS Mincho" pitchFamily="49" charset="-128"/>
              </a:rPr>
              <a:t>b.nama_penerbit</a:t>
            </a:r>
            <a:r>
              <a:rPr sz="1600">
                <a:latin typeface="Arial" panose="020B0604020202020204" pitchFamily="34" charset="0"/>
                <a:ea typeface="MS Mincho" pitchFamily="49" charset="-128"/>
              </a:rPr>
              <a:t>, </a:t>
            </a:r>
            <a:r>
              <a:rPr sz="1600" err="1">
                <a:latin typeface="Arial" panose="020B0604020202020204" pitchFamily="34" charset="0"/>
                <a:ea typeface="MS Mincho" pitchFamily="49" charset="-128"/>
              </a:rPr>
              <a:t>a.jml_buku</a:t>
            </a:r>
            <a:endParaRPr sz="1800">
              <a:latin typeface="Arial" panose="020B0604020202020204" pitchFamily="34" charset="0"/>
              <a:ea typeface="MS Mincho" pitchFamily="49" charset="-128"/>
            </a:endParaRPr>
          </a:p>
          <a:p>
            <a:pPr indent="114300" eaLnBrk="0" hangingPunct="0">
              <a:buNone/>
            </a:pPr>
            <a:r>
              <a:rPr sz="1600" b="1">
                <a:latin typeface="Arial" panose="020B0604020202020204" pitchFamily="34" charset="0"/>
                <a:ea typeface="MS Mincho" pitchFamily="49" charset="-128"/>
              </a:rPr>
              <a:t>From  </a:t>
            </a:r>
            <a:r>
              <a:rPr sz="1600" err="1">
                <a:latin typeface="Arial" panose="020B0604020202020204" pitchFamily="34" charset="0"/>
                <a:ea typeface="MS Mincho" pitchFamily="49" charset="-128"/>
              </a:rPr>
              <a:t>buku</a:t>
            </a:r>
            <a:r>
              <a:rPr sz="1600">
                <a:latin typeface="Arial" panose="020B0604020202020204" pitchFamily="34" charset="0"/>
                <a:ea typeface="MS Mincho" pitchFamily="49" charset="-128"/>
              </a:rPr>
              <a:t> a, </a:t>
            </a:r>
            <a:r>
              <a:rPr sz="1600" err="1">
                <a:latin typeface="Arial" panose="020B0604020202020204" pitchFamily="34" charset="0"/>
                <a:ea typeface="MS Mincho" pitchFamily="49" charset="-128"/>
              </a:rPr>
              <a:t>penerbit</a:t>
            </a:r>
            <a:r>
              <a:rPr sz="1600">
                <a:latin typeface="Arial" panose="020B0604020202020204" pitchFamily="34" charset="0"/>
                <a:ea typeface="MS Mincho" pitchFamily="49" charset="-128"/>
              </a:rPr>
              <a:t> b</a:t>
            </a:r>
            <a:endParaRPr sz="1800">
              <a:latin typeface="Arial" panose="020B0604020202020204" pitchFamily="34" charset="0"/>
              <a:ea typeface="MS Mincho" pitchFamily="49" charset="-128"/>
            </a:endParaRPr>
          </a:p>
          <a:p>
            <a:pPr indent="114300" eaLnBrk="0" hangingPunct="0">
              <a:buNone/>
            </a:pPr>
            <a:r>
              <a:rPr sz="1600" b="1">
                <a:latin typeface="Arial" panose="020B0604020202020204" pitchFamily="34" charset="0"/>
                <a:ea typeface="MS Mincho" pitchFamily="49" charset="-128"/>
              </a:rPr>
              <a:t>Where </a:t>
            </a:r>
            <a:r>
              <a:rPr sz="1600" err="1">
                <a:latin typeface="Arial" panose="020B0604020202020204" pitchFamily="34" charset="0"/>
                <a:ea typeface="MS Mincho" pitchFamily="49" charset="-128"/>
              </a:rPr>
              <a:t>a.kode_penerbit</a:t>
            </a:r>
            <a:r>
              <a:rPr sz="1600">
                <a:latin typeface="Arial" panose="020B0604020202020204" pitchFamily="34" charset="0"/>
                <a:ea typeface="MS Mincho" pitchFamily="49" charset="-128"/>
              </a:rPr>
              <a:t> = </a:t>
            </a:r>
            <a:r>
              <a:rPr sz="1600" err="1">
                <a:latin typeface="Arial" panose="020B0604020202020204" pitchFamily="34" charset="0"/>
                <a:ea typeface="MS Mincho" pitchFamily="49" charset="-128"/>
              </a:rPr>
              <a:t>b.kode_penerbit</a:t>
            </a:r>
            <a:r>
              <a:rPr sz="1600" b="1">
                <a:latin typeface="Arial" panose="020B0604020202020204" pitchFamily="34" charset="0"/>
                <a:ea typeface="MS Mincho" pitchFamily="49" charset="-128"/>
              </a:rPr>
              <a:t>;</a:t>
            </a:r>
            <a:endParaRPr sz="1800">
              <a:latin typeface="Arial" panose="020B0604020202020204" pitchFamily="34" charset="0"/>
              <a:ea typeface="MS Mincho" pitchFamily="49" charset="-128"/>
            </a:endParaRPr>
          </a:p>
          <a:p>
            <a:pPr indent="114300" eaLnBrk="0" hangingPunct="0">
              <a:buNone/>
            </a:pPr>
            <a:endParaRPr>
              <a:latin typeface="Arial" panose="020B0604020202020204" pitchFamily="34" charset="0"/>
              <a:ea typeface="MS Mincho" pitchFamily="49" charset="-128"/>
            </a:endParaRPr>
          </a:p>
        </p:txBody>
      </p:sp>
      <p:sp>
        <p:nvSpPr>
          <p:cNvPr id="493572" name="Persegi panjang 493571"/>
          <p:cNvSpPr/>
          <p:nvPr/>
        </p:nvSpPr>
        <p:spPr>
          <a:xfrm>
            <a:off x="596900" y="3232150"/>
            <a:ext cx="7596188" cy="1068388"/>
          </a:xfrm>
          <a:prstGeom prst="rect">
            <a:avLst/>
          </a:prstGeom>
          <a:noFill/>
          <a:ln w="9525">
            <a:noFill/>
          </a:ln>
        </p:spPr>
        <p:txBody>
          <a:bodyPr anchor="ctr" anchorCtr="0">
            <a:spAutoFit/>
          </a:bodyPr>
          <a:p>
            <a:pPr defTabSz="914400">
              <a:buFont typeface="Wingdings" panose="05000000000000000000" pitchFamily="2" charset="2"/>
              <a:buChar char=""/>
              <a:tabLst>
                <a:tab pos="800100" algn="l"/>
              </a:tabLst>
            </a:pPr>
            <a:r>
              <a:rPr sz="1800" err="1">
                <a:latin typeface="Arial" panose="020B0604020202020204" pitchFamily="34" charset="0"/>
                <a:ea typeface="MS Mincho" pitchFamily="49" charset="-128"/>
              </a:rPr>
              <a:t>Tampilkan</a:t>
            </a:r>
            <a:r>
              <a:rPr sz="1800">
                <a:latin typeface="Arial" panose="020B0604020202020204" pitchFamily="34" charset="0"/>
                <a:ea typeface="MS Mincho" pitchFamily="49" charset="-128"/>
              </a:rPr>
              <a:t> </a:t>
            </a:r>
            <a:r>
              <a:rPr sz="1800" err="1">
                <a:latin typeface="Arial" panose="020B0604020202020204" pitchFamily="34" charset="0"/>
                <a:ea typeface="MS Mincho" pitchFamily="49" charset="-128"/>
              </a:rPr>
              <a:t>semua</a:t>
            </a:r>
            <a:r>
              <a:rPr sz="1800">
                <a:latin typeface="Arial" panose="020B0604020202020204" pitchFamily="34" charset="0"/>
                <a:ea typeface="MS Mincho" pitchFamily="49" charset="-128"/>
              </a:rPr>
              <a:t> </a:t>
            </a:r>
            <a:r>
              <a:rPr sz="1800" err="1">
                <a:latin typeface="Arial" panose="020B0604020202020204" pitchFamily="34" charset="0"/>
                <a:ea typeface="MS Mincho" pitchFamily="49" charset="-128"/>
              </a:rPr>
              <a:t>buku</a:t>
            </a:r>
            <a:r>
              <a:rPr sz="1800">
                <a:latin typeface="Arial" panose="020B0604020202020204" pitchFamily="34" charset="0"/>
                <a:ea typeface="MS Mincho" pitchFamily="49" charset="-128"/>
              </a:rPr>
              <a:t> yang </a:t>
            </a:r>
            <a:r>
              <a:rPr sz="1800" err="1">
                <a:latin typeface="Arial" panose="020B0604020202020204" pitchFamily="34" charset="0"/>
                <a:ea typeface="MS Mincho" pitchFamily="49" charset="-128"/>
              </a:rPr>
              <a:t>belum</a:t>
            </a:r>
            <a:r>
              <a:rPr sz="1800">
                <a:latin typeface="Arial" panose="020B0604020202020204" pitchFamily="34" charset="0"/>
                <a:ea typeface="MS Mincho" pitchFamily="49" charset="-128"/>
              </a:rPr>
              <a:t> </a:t>
            </a:r>
            <a:r>
              <a:rPr sz="1800" err="1">
                <a:latin typeface="Arial" panose="020B0604020202020204" pitchFamily="34" charset="0"/>
                <a:ea typeface="MS Mincho" pitchFamily="49" charset="-128"/>
              </a:rPr>
              <a:t>kembali</a:t>
            </a:r>
            <a:r>
              <a:rPr sz="1800">
                <a:latin typeface="Arial" panose="020B0604020202020204" pitchFamily="34" charset="0"/>
                <a:ea typeface="MS Mincho" pitchFamily="49" charset="-128"/>
              </a:rPr>
              <a:t> </a:t>
            </a:r>
            <a:r>
              <a:rPr sz="1800" err="1">
                <a:latin typeface="Arial" panose="020B0604020202020204" pitchFamily="34" charset="0"/>
                <a:ea typeface="MS Mincho" pitchFamily="49" charset="-128"/>
              </a:rPr>
              <a:t>dengan</a:t>
            </a:r>
            <a:r>
              <a:rPr sz="1800">
                <a:latin typeface="Arial" panose="020B0604020202020204" pitchFamily="34" charset="0"/>
                <a:ea typeface="MS Mincho" pitchFamily="49" charset="-128"/>
              </a:rPr>
              <a:t> </a:t>
            </a:r>
            <a:r>
              <a:rPr sz="1800" err="1">
                <a:latin typeface="Arial" panose="020B0604020202020204" pitchFamily="34" charset="0"/>
                <a:ea typeface="MS Mincho" pitchFamily="49" charset="-128"/>
              </a:rPr>
              <a:t>kolom</a:t>
            </a:r>
            <a:r>
              <a:rPr sz="1800">
                <a:latin typeface="Arial" panose="020B0604020202020204" pitchFamily="34" charset="0"/>
                <a:ea typeface="MS Mincho" pitchFamily="49" charset="-128"/>
              </a:rPr>
              <a:t> </a:t>
            </a:r>
            <a:r>
              <a:rPr sz="1800" err="1">
                <a:latin typeface="Arial" panose="020B0604020202020204" pitchFamily="34" charset="0"/>
                <a:ea typeface="MS Mincho" pitchFamily="49" charset="-128"/>
              </a:rPr>
              <a:t>Tgl_pinjam</a:t>
            </a:r>
            <a:r>
              <a:rPr sz="1800">
                <a:latin typeface="Arial" panose="020B0604020202020204" pitchFamily="34" charset="0"/>
                <a:ea typeface="MS Mincho" pitchFamily="49" charset="-128"/>
              </a:rPr>
              <a:t>, </a:t>
            </a:r>
            <a:r>
              <a:rPr sz="1800" err="1">
                <a:latin typeface="Arial" panose="020B0604020202020204" pitchFamily="34" charset="0"/>
                <a:ea typeface="MS Mincho" pitchFamily="49" charset="-128"/>
              </a:rPr>
              <a:t>nobp</a:t>
            </a:r>
            <a:r>
              <a:rPr sz="1800">
                <a:latin typeface="Arial" panose="020B0604020202020204" pitchFamily="34" charset="0"/>
                <a:ea typeface="MS Mincho" pitchFamily="49" charset="-128"/>
              </a:rPr>
              <a:t>, </a:t>
            </a:r>
            <a:r>
              <a:rPr sz="1800" err="1">
                <a:latin typeface="Arial" panose="020B0604020202020204" pitchFamily="34" charset="0"/>
                <a:ea typeface="MS Mincho" pitchFamily="49" charset="-128"/>
              </a:rPr>
              <a:t>nama_mhs</a:t>
            </a:r>
            <a:r>
              <a:rPr sz="1800">
                <a:latin typeface="Arial" panose="020B0604020202020204" pitchFamily="34" charset="0"/>
                <a:ea typeface="MS Mincho" pitchFamily="49" charset="-128"/>
              </a:rPr>
              <a:t>, </a:t>
            </a:r>
            <a:r>
              <a:rPr sz="1800" err="1">
                <a:latin typeface="Arial" panose="020B0604020202020204" pitchFamily="34" charset="0"/>
                <a:ea typeface="MS Mincho" pitchFamily="49" charset="-128"/>
              </a:rPr>
              <a:t>kode_buku</a:t>
            </a:r>
            <a:r>
              <a:rPr sz="1800">
                <a:latin typeface="Arial" panose="020B0604020202020204" pitchFamily="34" charset="0"/>
                <a:ea typeface="MS Mincho" pitchFamily="49" charset="-128"/>
              </a:rPr>
              <a:t>, </a:t>
            </a:r>
            <a:r>
              <a:rPr sz="1800" err="1">
                <a:latin typeface="Arial" panose="020B0604020202020204" pitchFamily="34" charset="0"/>
                <a:ea typeface="MS Mincho" pitchFamily="49" charset="-128"/>
              </a:rPr>
              <a:t>judul</a:t>
            </a:r>
            <a:r>
              <a:rPr sz="1800">
                <a:latin typeface="Arial" panose="020B0604020202020204" pitchFamily="34" charset="0"/>
                <a:ea typeface="MS Mincho" pitchFamily="49" charset="-128"/>
              </a:rPr>
              <a:t>, </a:t>
            </a:r>
            <a:r>
              <a:rPr sz="1800" err="1">
                <a:latin typeface="Arial" panose="020B0604020202020204" pitchFamily="34" charset="0"/>
                <a:ea typeface="MS Mincho" pitchFamily="49" charset="-128"/>
              </a:rPr>
              <a:t>dan</a:t>
            </a:r>
            <a:r>
              <a:rPr sz="1800">
                <a:latin typeface="Arial" panose="020B0604020202020204" pitchFamily="34" charset="0"/>
                <a:ea typeface="MS Mincho" pitchFamily="49" charset="-128"/>
              </a:rPr>
              <a:t> </a:t>
            </a:r>
            <a:r>
              <a:rPr sz="1800" err="1">
                <a:latin typeface="Arial" panose="020B0604020202020204" pitchFamily="34" charset="0"/>
                <a:ea typeface="MS Mincho" pitchFamily="49" charset="-128"/>
              </a:rPr>
              <a:t>tgl_kembali</a:t>
            </a:r>
            <a:endParaRPr sz="2000">
              <a:latin typeface="Arial" panose="020B0604020202020204" pitchFamily="34" charset="0"/>
              <a:ea typeface="MS Mincho" pitchFamily="49" charset="-128"/>
            </a:endParaRPr>
          </a:p>
          <a:p>
            <a:pPr defTabSz="914400" eaLnBrk="0" hangingPunct="0">
              <a:buNone/>
              <a:tabLst>
                <a:tab pos="800100" algn="l"/>
              </a:tabLst>
            </a:pPr>
            <a:endParaRPr sz="2800">
              <a:latin typeface="Arial" panose="020B0604020202020204" pitchFamily="34" charset="0"/>
              <a:ea typeface="MS Mincho" pitchFamily="49" charset="-128"/>
            </a:endParaRPr>
          </a:p>
        </p:txBody>
      </p:sp>
      <p:sp>
        <p:nvSpPr>
          <p:cNvPr id="493573" name="Persegi Panjang Ujung Bulat 493572"/>
          <p:cNvSpPr/>
          <p:nvPr/>
        </p:nvSpPr>
        <p:spPr>
          <a:xfrm>
            <a:off x="596900" y="4479925"/>
            <a:ext cx="7632700" cy="1539875"/>
          </a:xfrm>
          <a:prstGeom prst="roundRect">
            <a:avLst>
              <a:gd name="adj" fmla="val 16667"/>
            </a:avLst>
          </a:prstGeom>
          <a:noFill/>
          <a:ln w="9525" cap="flat" cmpd="sng">
            <a:solidFill>
              <a:srgbClr val="000000"/>
            </a:solidFill>
            <a:prstDash val="solid"/>
            <a:headEnd type="none" w="med" len="med"/>
            <a:tailEnd type="none" w="med" len="med"/>
          </a:ln>
        </p:spPr>
        <p:txBody>
          <a:bodyPr/>
          <a:p>
            <a:pPr indent="114300">
              <a:buNone/>
            </a:pPr>
            <a:r>
              <a:rPr sz="1400" b="1">
                <a:latin typeface="Arial" panose="020B0604020202020204" pitchFamily="34" charset="0"/>
                <a:ea typeface="MS Mincho" pitchFamily="49" charset="-128"/>
              </a:rPr>
              <a:t>Select  </a:t>
            </a:r>
            <a:endParaRPr sz="1600">
              <a:latin typeface="Arial" panose="020B0604020202020204" pitchFamily="34" charset="0"/>
              <a:ea typeface="MS Mincho" pitchFamily="49" charset="-128"/>
            </a:endParaRPr>
          </a:p>
          <a:p>
            <a:pPr indent="114300" eaLnBrk="0" hangingPunct="0">
              <a:buNone/>
            </a:pPr>
            <a:r>
              <a:rPr sz="1400" err="1">
                <a:latin typeface="Arial" panose="020B0604020202020204" pitchFamily="34" charset="0"/>
                <a:ea typeface="MS Mincho" pitchFamily="49" charset="-128"/>
              </a:rPr>
              <a:t>a.tgl_pinjam</a:t>
            </a:r>
            <a:r>
              <a:rPr sz="1400">
                <a:latin typeface="Arial" panose="020B0604020202020204" pitchFamily="34" charset="0"/>
                <a:ea typeface="MS Mincho" pitchFamily="49" charset="-128"/>
              </a:rPr>
              <a:t>, </a:t>
            </a:r>
            <a:r>
              <a:rPr sz="1400" err="1">
                <a:latin typeface="Arial" panose="020B0604020202020204" pitchFamily="34" charset="0"/>
                <a:ea typeface="MS Mincho" pitchFamily="49" charset="-128"/>
              </a:rPr>
              <a:t>a.nobp</a:t>
            </a:r>
            <a:r>
              <a:rPr sz="1400">
                <a:latin typeface="Arial" panose="020B0604020202020204" pitchFamily="34" charset="0"/>
                <a:ea typeface="MS Mincho" pitchFamily="49" charset="-128"/>
              </a:rPr>
              <a:t>, </a:t>
            </a:r>
            <a:r>
              <a:rPr sz="1400" err="1">
                <a:latin typeface="Arial" panose="020B0604020202020204" pitchFamily="34" charset="0"/>
                <a:ea typeface="MS Mincho" pitchFamily="49" charset="-128"/>
              </a:rPr>
              <a:t>b.nama_penerbit</a:t>
            </a:r>
            <a:r>
              <a:rPr sz="1400">
                <a:latin typeface="Arial" panose="020B0604020202020204" pitchFamily="34" charset="0"/>
                <a:ea typeface="MS Mincho" pitchFamily="49" charset="-128"/>
              </a:rPr>
              <a:t>, </a:t>
            </a:r>
            <a:r>
              <a:rPr sz="1400" err="1">
                <a:latin typeface="Arial" panose="020B0604020202020204" pitchFamily="34" charset="0"/>
                <a:ea typeface="MS Mincho" pitchFamily="49" charset="-128"/>
              </a:rPr>
              <a:t>a.kode_buku</a:t>
            </a:r>
            <a:r>
              <a:rPr sz="1400">
                <a:latin typeface="Arial" panose="020B0604020202020204" pitchFamily="34" charset="0"/>
                <a:ea typeface="MS Mincho" pitchFamily="49" charset="-128"/>
              </a:rPr>
              <a:t>, </a:t>
            </a:r>
            <a:r>
              <a:rPr sz="1400" err="1">
                <a:latin typeface="Arial" panose="020B0604020202020204" pitchFamily="34" charset="0"/>
                <a:ea typeface="MS Mincho" pitchFamily="49" charset="-128"/>
              </a:rPr>
              <a:t>a.c,judul</a:t>
            </a:r>
            <a:r>
              <a:rPr sz="1400">
                <a:latin typeface="Arial" panose="020B0604020202020204" pitchFamily="34" charset="0"/>
                <a:ea typeface="MS Mincho" pitchFamily="49" charset="-128"/>
              </a:rPr>
              <a:t>, </a:t>
            </a:r>
            <a:r>
              <a:rPr sz="1400" err="1">
                <a:latin typeface="Arial" panose="020B0604020202020204" pitchFamily="34" charset="0"/>
                <a:ea typeface="MS Mincho" pitchFamily="49" charset="-128"/>
              </a:rPr>
              <a:t>a.tgl_kembali</a:t>
            </a:r>
            <a:endParaRPr sz="1600">
              <a:latin typeface="Arial" panose="020B0604020202020204" pitchFamily="34" charset="0"/>
              <a:ea typeface="MS Mincho" pitchFamily="49" charset="-128"/>
            </a:endParaRPr>
          </a:p>
          <a:p>
            <a:pPr indent="114300" eaLnBrk="0" hangingPunct="0">
              <a:buNone/>
            </a:pPr>
            <a:r>
              <a:rPr sz="1400" b="1">
                <a:latin typeface="Arial" panose="020B0604020202020204" pitchFamily="34" charset="0"/>
                <a:ea typeface="MS Mincho" pitchFamily="49" charset="-128"/>
              </a:rPr>
              <a:t>From  </a:t>
            </a:r>
            <a:r>
              <a:rPr sz="1400" err="1">
                <a:latin typeface="Arial" panose="020B0604020202020204" pitchFamily="34" charset="0"/>
                <a:ea typeface="MS Mincho" pitchFamily="49" charset="-128"/>
              </a:rPr>
              <a:t>pinjam</a:t>
            </a:r>
            <a:r>
              <a:rPr sz="1400">
                <a:latin typeface="Arial" panose="020B0604020202020204" pitchFamily="34" charset="0"/>
                <a:ea typeface="MS Mincho" pitchFamily="49" charset="-128"/>
              </a:rPr>
              <a:t> a, </a:t>
            </a:r>
            <a:r>
              <a:rPr sz="1400" err="1">
                <a:latin typeface="Arial" panose="020B0604020202020204" pitchFamily="34" charset="0"/>
                <a:ea typeface="MS Mincho" pitchFamily="49" charset="-128"/>
              </a:rPr>
              <a:t>mahasiswa</a:t>
            </a:r>
            <a:r>
              <a:rPr sz="1400">
                <a:latin typeface="Arial" panose="020B0604020202020204" pitchFamily="34" charset="0"/>
                <a:ea typeface="MS Mincho" pitchFamily="49" charset="-128"/>
              </a:rPr>
              <a:t> b,  </a:t>
            </a:r>
            <a:r>
              <a:rPr sz="1400" err="1">
                <a:latin typeface="Arial" panose="020B0604020202020204" pitchFamily="34" charset="0"/>
                <a:ea typeface="MS Mincho" pitchFamily="49" charset="-128"/>
              </a:rPr>
              <a:t>buku</a:t>
            </a:r>
            <a:r>
              <a:rPr sz="1400">
                <a:latin typeface="Arial" panose="020B0604020202020204" pitchFamily="34" charset="0"/>
                <a:ea typeface="MS Mincho" pitchFamily="49" charset="-128"/>
              </a:rPr>
              <a:t> c </a:t>
            </a:r>
            <a:endParaRPr sz="1600">
              <a:latin typeface="Arial" panose="020B0604020202020204" pitchFamily="34" charset="0"/>
              <a:ea typeface="MS Mincho" pitchFamily="49" charset="-128"/>
            </a:endParaRPr>
          </a:p>
          <a:p>
            <a:pPr indent="114300" eaLnBrk="0" hangingPunct="0">
              <a:buNone/>
            </a:pPr>
            <a:r>
              <a:rPr sz="1400" b="1">
                <a:latin typeface="Arial" panose="020B0604020202020204" pitchFamily="34" charset="0"/>
                <a:ea typeface="MS Mincho" pitchFamily="49" charset="-128"/>
              </a:rPr>
              <a:t>Where </a:t>
            </a:r>
            <a:r>
              <a:rPr sz="1400" err="1">
                <a:latin typeface="Arial" panose="020B0604020202020204" pitchFamily="34" charset="0"/>
                <a:ea typeface="MS Mincho" pitchFamily="49" charset="-128"/>
              </a:rPr>
              <a:t>a.nobp</a:t>
            </a:r>
            <a:r>
              <a:rPr sz="1400">
                <a:latin typeface="Arial" panose="020B0604020202020204" pitchFamily="34" charset="0"/>
                <a:ea typeface="MS Mincho" pitchFamily="49" charset="-128"/>
              </a:rPr>
              <a:t> = </a:t>
            </a:r>
            <a:r>
              <a:rPr sz="1400" err="1">
                <a:latin typeface="Arial" panose="020B0604020202020204" pitchFamily="34" charset="0"/>
                <a:ea typeface="MS Mincho" pitchFamily="49" charset="-128"/>
              </a:rPr>
              <a:t>b.nobp</a:t>
            </a:r>
            <a:endParaRPr sz="1600">
              <a:latin typeface="Arial" panose="020B0604020202020204" pitchFamily="34" charset="0"/>
              <a:ea typeface="MS Mincho" pitchFamily="49" charset="-128"/>
            </a:endParaRPr>
          </a:p>
          <a:p>
            <a:pPr indent="114300" eaLnBrk="0" hangingPunct="0">
              <a:buNone/>
            </a:pPr>
            <a:r>
              <a:rPr sz="1400" b="1">
                <a:latin typeface="Arial" panose="020B0604020202020204" pitchFamily="34" charset="0"/>
                <a:ea typeface="MS Mincho" pitchFamily="49" charset="-128"/>
              </a:rPr>
              <a:t>AND</a:t>
            </a:r>
            <a:r>
              <a:rPr sz="1400">
                <a:latin typeface="Arial" panose="020B0604020202020204" pitchFamily="34" charset="0"/>
                <a:ea typeface="MS Mincho" pitchFamily="49" charset="-128"/>
              </a:rPr>
              <a:t> </a:t>
            </a:r>
            <a:r>
              <a:rPr sz="1400" err="1">
                <a:latin typeface="Arial" panose="020B0604020202020204" pitchFamily="34" charset="0"/>
                <a:ea typeface="MS Mincho" pitchFamily="49" charset="-128"/>
              </a:rPr>
              <a:t>a.kode_buku</a:t>
            </a:r>
            <a:r>
              <a:rPr sz="1400">
                <a:latin typeface="Arial" panose="020B0604020202020204" pitchFamily="34" charset="0"/>
                <a:ea typeface="MS Mincho" pitchFamily="49" charset="-128"/>
              </a:rPr>
              <a:t>=</a:t>
            </a:r>
            <a:r>
              <a:rPr sz="1400" err="1">
                <a:latin typeface="Arial" panose="020B0604020202020204" pitchFamily="34" charset="0"/>
                <a:ea typeface="MS Mincho" pitchFamily="49" charset="-128"/>
              </a:rPr>
              <a:t>c.kode_buku</a:t>
            </a:r>
            <a:endParaRPr sz="1600">
              <a:latin typeface="Arial" panose="020B0604020202020204" pitchFamily="34" charset="0"/>
              <a:ea typeface="MS Mincho" pitchFamily="49" charset="-128"/>
            </a:endParaRPr>
          </a:p>
          <a:p>
            <a:pPr indent="114300" eaLnBrk="0" hangingPunct="0">
              <a:buNone/>
            </a:pPr>
            <a:r>
              <a:rPr sz="1400" b="1">
                <a:latin typeface="Arial" panose="020B0604020202020204" pitchFamily="34" charset="0"/>
                <a:ea typeface="MS Mincho" pitchFamily="49" charset="-128"/>
              </a:rPr>
              <a:t>AND</a:t>
            </a:r>
            <a:r>
              <a:rPr sz="1400">
                <a:latin typeface="Arial" panose="020B0604020202020204" pitchFamily="34" charset="0"/>
                <a:ea typeface="MS Mincho" pitchFamily="49" charset="-128"/>
              </a:rPr>
              <a:t> </a:t>
            </a:r>
            <a:r>
              <a:rPr sz="1400" err="1">
                <a:latin typeface="Arial" panose="020B0604020202020204" pitchFamily="34" charset="0"/>
                <a:ea typeface="MS Mincho" pitchFamily="49" charset="-128"/>
              </a:rPr>
              <a:t>a.tgl_kembali</a:t>
            </a:r>
            <a:r>
              <a:rPr sz="1400">
                <a:latin typeface="Arial" panose="020B0604020202020204" pitchFamily="34" charset="0"/>
                <a:ea typeface="MS Mincho" pitchFamily="49" charset="-128"/>
              </a:rPr>
              <a:t> </a:t>
            </a:r>
            <a:r>
              <a:rPr sz="1400" b="1">
                <a:latin typeface="Arial" panose="020B0604020202020204" pitchFamily="34" charset="0"/>
                <a:ea typeface="MS Mincho" pitchFamily="49" charset="-128"/>
              </a:rPr>
              <a:t>IS NULL;</a:t>
            </a:r>
            <a:endParaRPr sz="1600">
              <a:latin typeface="Arial" panose="020B0604020202020204" pitchFamily="34" charset="0"/>
              <a:ea typeface="MS Mincho" pitchFamily="49" charset="-128"/>
            </a:endParaRPr>
          </a:p>
          <a:p>
            <a:pPr indent="114300" eaLnBrk="0" hangingPunct="0">
              <a:buNone/>
            </a:pPr>
            <a:endParaRPr sz="2000">
              <a:latin typeface="Arial" panose="020B0604020202020204" pitchFamily="34" charset="0"/>
              <a:ea typeface="MS Mincho" pitchFamily="49" charset="-128"/>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4594" name="Persegi panjang 494593"/>
          <p:cNvSpPr/>
          <p:nvPr/>
        </p:nvSpPr>
        <p:spPr>
          <a:xfrm>
            <a:off x="533400" y="814388"/>
            <a:ext cx="8153400" cy="946150"/>
          </a:xfrm>
          <a:prstGeom prst="rect">
            <a:avLst/>
          </a:prstGeom>
          <a:noFill/>
          <a:ln w="9525">
            <a:noFill/>
          </a:ln>
        </p:spPr>
        <p:txBody>
          <a:bodyPr anchor="ctr" anchorCtr="0">
            <a:spAutoFit/>
          </a:bodyPr>
          <a:p>
            <a:pPr defTabSz="914400">
              <a:buFont typeface="Wingdings" panose="05000000000000000000" pitchFamily="2" charset="2"/>
              <a:buChar char=""/>
              <a:tabLst>
                <a:tab pos="800100" algn="l"/>
              </a:tabLst>
            </a:pPr>
            <a:r>
              <a:rPr sz="1600" err="1">
                <a:latin typeface="Arial" panose="020B0604020202020204" pitchFamily="34" charset="0"/>
                <a:ea typeface="MS Mincho" pitchFamily="49" charset="-128"/>
              </a:rPr>
              <a:t>Tampilkan</a:t>
            </a:r>
            <a:r>
              <a:rPr sz="1600">
                <a:latin typeface="Arial" panose="020B0604020202020204" pitchFamily="34" charset="0"/>
                <a:ea typeface="MS Mincho" pitchFamily="49" charset="-128"/>
              </a:rPr>
              <a:t> </a:t>
            </a:r>
            <a:r>
              <a:rPr sz="1600" err="1">
                <a:latin typeface="Arial" panose="020B0604020202020204" pitchFamily="34" charset="0"/>
                <a:ea typeface="MS Mincho" pitchFamily="49" charset="-128"/>
              </a:rPr>
              <a:t>semua</a:t>
            </a:r>
            <a:r>
              <a:rPr sz="1600">
                <a:latin typeface="Arial" panose="020B0604020202020204" pitchFamily="34" charset="0"/>
                <a:ea typeface="MS Mincho" pitchFamily="49" charset="-128"/>
              </a:rPr>
              <a:t> </a:t>
            </a:r>
            <a:r>
              <a:rPr sz="1600" err="1">
                <a:latin typeface="Arial" panose="020B0604020202020204" pitchFamily="34" charset="0"/>
                <a:ea typeface="MS Mincho" pitchFamily="49" charset="-128"/>
              </a:rPr>
              <a:t>buku</a:t>
            </a:r>
            <a:r>
              <a:rPr sz="1600">
                <a:latin typeface="Arial" panose="020B0604020202020204" pitchFamily="34" charset="0"/>
                <a:ea typeface="MS Mincho" pitchFamily="49" charset="-128"/>
              </a:rPr>
              <a:t> yang </a:t>
            </a:r>
            <a:r>
              <a:rPr sz="1600" err="1">
                <a:latin typeface="Arial" panose="020B0604020202020204" pitchFamily="34" charset="0"/>
                <a:ea typeface="MS Mincho" pitchFamily="49" charset="-128"/>
              </a:rPr>
              <a:t>dipinjam</a:t>
            </a:r>
            <a:r>
              <a:rPr sz="1600">
                <a:latin typeface="Arial" panose="020B0604020202020204" pitchFamily="34" charset="0"/>
                <a:ea typeface="MS Mincho" pitchFamily="49" charset="-128"/>
              </a:rPr>
              <a:t> </a:t>
            </a:r>
            <a:r>
              <a:rPr sz="1600" err="1">
                <a:latin typeface="Arial" panose="020B0604020202020204" pitchFamily="34" charset="0"/>
                <a:ea typeface="MS Mincho" pitchFamily="49" charset="-128"/>
              </a:rPr>
              <a:t>pada</a:t>
            </a:r>
            <a:r>
              <a:rPr sz="1600">
                <a:latin typeface="Arial" panose="020B0604020202020204" pitchFamily="34" charset="0"/>
                <a:ea typeface="MS Mincho" pitchFamily="49" charset="-128"/>
              </a:rPr>
              <a:t> </a:t>
            </a:r>
            <a:r>
              <a:rPr sz="1600" err="1">
                <a:latin typeface="Arial" panose="020B0604020202020204" pitchFamily="34" charset="0"/>
                <a:ea typeface="MS Mincho" pitchFamily="49" charset="-128"/>
              </a:rPr>
              <a:t>bulan</a:t>
            </a:r>
            <a:r>
              <a:rPr sz="1600">
                <a:latin typeface="Arial" panose="020B0604020202020204" pitchFamily="34" charset="0"/>
                <a:ea typeface="MS Mincho" pitchFamily="49" charset="-128"/>
              </a:rPr>
              <a:t> 10 </a:t>
            </a:r>
            <a:r>
              <a:rPr sz="1600" err="1">
                <a:latin typeface="Arial" panose="020B0604020202020204" pitchFamily="34" charset="0"/>
                <a:ea typeface="MS Mincho" pitchFamily="49" charset="-128"/>
              </a:rPr>
              <a:t>dan</a:t>
            </a:r>
            <a:r>
              <a:rPr sz="1600">
                <a:latin typeface="Arial" panose="020B0604020202020204" pitchFamily="34" charset="0"/>
                <a:ea typeface="MS Mincho" pitchFamily="49" charset="-128"/>
              </a:rPr>
              <a:t> </a:t>
            </a:r>
            <a:r>
              <a:rPr sz="1600" err="1">
                <a:latin typeface="Arial" panose="020B0604020202020204" pitchFamily="34" charset="0"/>
                <a:ea typeface="MS Mincho" pitchFamily="49" charset="-128"/>
              </a:rPr>
              <a:t>tahun</a:t>
            </a:r>
            <a:r>
              <a:rPr sz="1600">
                <a:latin typeface="Arial" panose="020B0604020202020204" pitchFamily="34" charset="0"/>
                <a:ea typeface="MS Mincho" pitchFamily="49" charset="-128"/>
              </a:rPr>
              <a:t> 2003 </a:t>
            </a:r>
            <a:r>
              <a:rPr sz="1600" err="1">
                <a:latin typeface="Arial" panose="020B0604020202020204" pitchFamily="34" charset="0"/>
                <a:ea typeface="MS Mincho" pitchFamily="49" charset="-128"/>
              </a:rPr>
              <a:t>dengan</a:t>
            </a:r>
            <a:r>
              <a:rPr sz="1600">
                <a:latin typeface="Arial" panose="020B0604020202020204" pitchFamily="34" charset="0"/>
                <a:ea typeface="MS Mincho" pitchFamily="49" charset="-128"/>
              </a:rPr>
              <a:t> </a:t>
            </a:r>
            <a:r>
              <a:rPr sz="1600" err="1">
                <a:latin typeface="Arial" panose="020B0604020202020204" pitchFamily="34" charset="0"/>
                <a:ea typeface="MS Mincho" pitchFamily="49" charset="-128"/>
              </a:rPr>
              <a:t>kolom</a:t>
            </a:r>
            <a:r>
              <a:rPr sz="1600">
                <a:latin typeface="Arial" panose="020B0604020202020204" pitchFamily="34" charset="0"/>
                <a:ea typeface="MS Mincho" pitchFamily="49" charset="-128"/>
              </a:rPr>
              <a:t> </a:t>
            </a:r>
            <a:r>
              <a:rPr sz="1600" err="1">
                <a:latin typeface="Arial" panose="020B0604020202020204" pitchFamily="34" charset="0"/>
                <a:ea typeface="MS Mincho" pitchFamily="49" charset="-128"/>
              </a:rPr>
              <a:t>Tgl_pinjam</a:t>
            </a:r>
            <a:r>
              <a:rPr sz="1600">
                <a:latin typeface="Arial" panose="020B0604020202020204" pitchFamily="34" charset="0"/>
                <a:ea typeface="MS Mincho" pitchFamily="49" charset="-128"/>
              </a:rPr>
              <a:t>, </a:t>
            </a:r>
            <a:r>
              <a:rPr sz="1600" err="1">
                <a:latin typeface="Arial" panose="020B0604020202020204" pitchFamily="34" charset="0"/>
                <a:ea typeface="MS Mincho" pitchFamily="49" charset="-128"/>
              </a:rPr>
              <a:t>nobp</a:t>
            </a:r>
            <a:r>
              <a:rPr sz="1600">
                <a:latin typeface="Arial" panose="020B0604020202020204" pitchFamily="34" charset="0"/>
                <a:ea typeface="MS Mincho" pitchFamily="49" charset="-128"/>
              </a:rPr>
              <a:t>, </a:t>
            </a:r>
            <a:r>
              <a:rPr sz="1600" err="1">
                <a:latin typeface="Arial" panose="020B0604020202020204" pitchFamily="34" charset="0"/>
                <a:ea typeface="MS Mincho" pitchFamily="49" charset="-128"/>
              </a:rPr>
              <a:t>nama_mhs</a:t>
            </a:r>
            <a:r>
              <a:rPr sz="1600">
                <a:latin typeface="Arial" panose="020B0604020202020204" pitchFamily="34" charset="0"/>
                <a:ea typeface="MS Mincho" pitchFamily="49" charset="-128"/>
              </a:rPr>
              <a:t>, </a:t>
            </a:r>
            <a:r>
              <a:rPr sz="1600" err="1">
                <a:latin typeface="Arial" panose="020B0604020202020204" pitchFamily="34" charset="0"/>
                <a:ea typeface="MS Mincho" pitchFamily="49" charset="-128"/>
              </a:rPr>
              <a:t>kode_buku</a:t>
            </a:r>
            <a:r>
              <a:rPr sz="1600">
                <a:latin typeface="Arial" panose="020B0604020202020204" pitchFamily="34" charset="0"/>
                <a:ea typeface="MS Mincho" pitchFamily="49" charset="-128"/>
              </a:rPr>
              <a:t>, </a:t>
            </a:r>
            <a:r>
              <a:rPr sz="1600" err="1">
                <a:latin typeface="Arial" panose="020B0604020202020204" pitchFamily="34" charset="0"/>
                <a:ea typeface="MS Mincho" pitchFamily="49" charset="-128"/>
              </a:rPr>
              <a:t>judul</a:t>
            </a:r>
            <a:r>
              <a:rPr sz="1600">
                <a:latin typeface="Arial" panose="020B0604020202020204" pitchFamily="34" charset="0"/>
                <a:ea typeface="MS Mincho" pitchFamily="49" charset="-128"/>
              </a:rPr>
              <a:t>, </a:t>
            </a:r>
            <a:r>
              <a:rPr sz="1600" err="1">
                <a:latin typeface="Arial" panose="020B0604020202020204" pitchFamily="34" charset="0"/>
                <a:ea typeface="MS Mincho" pitchFamily="49" charset="-128"/>
              </a:rPr>
              <a:t>dan</a:t>
            </a:r>
            <a:r>
              <a:rPr sz="1600">
                <a:latin typeface="Arial" panose="020B0604020202020204" pitchFamily="34" charset="0"/>
                <a:ea typeface="MS Mincho" pitchFamily="49" charset="-128"/>
              </a:rPr>
              <a:t> </a:t>
            </a:r>
            <a:r>
              <a:rPr sz="1600" err="1">
                <a:latin typeface="Arial" panose="020B0604020202020204" pitchFamily="34" charset="0"/>
                <a:ea typeface="MS Mincho" pitchFamily="49" charset="-128"/>
              </a:rPr>
              <a:t>tgl_kembali</a:t>
            </a:r>
            <a:endParaRPr sz="1800">
              <a:latin typeface="Arial" panose="020B0604020202020204" pitchFamily="34" charset="0"/>
              <a:ea typeface="MS Mincho" pitchFamily="49" charset="-128"/>
            </a:endParaRPr>
          </a:p>
          <a:p>
            <a:pPr defTabSz="914400" eaLnBrk="0" hangingPunct="0">
              <a:buNone/>
              <a:tabLst>
                <a:tab pos="800100" algn="l"/>
              </a:tabLst>
            </a:pPr>
            <a:endParaRPr>
              <a:latin typeface="Arial" panose="020B0604020202020204" pitchFamily="34" charset="0"/>
              <a:ea typeface="MS Mincho" pitchFamily="49" charset="-128"/>
            </a:endParaRPr>
          </a:p>
        </p:txBody>
      </p:sp>
      <p:sp>
        <p:nvSpPr>
          <p:cNvPr id="494595" name="Persegi Panjang Ujung Bulat 494594"/>
          <p:cNvSpPr/>
          <p:nvPr/>
        </p:nvSpPr>
        <p:spPr>
          <a:xfrm>
            <a:off x="601663" y="1622425"/>
            <a:ext cx="7856537" cy="2339975"/>
          </a:xfrm>
          <a:prstGeom prst="roundRect">
            <a:avLst>
              <a:gd name="adj" fmla="val 16667"/>
            </a:avLst>
          </a:prstGeom>
          <a:noFill/>
          <a:ln w="9525" cap="flat" cmpd="sng">
            <a:solidFill>
              <a:srgbClr val="000000"/>
            </a:solidFill>
            <a:prstDash val="solid"/>
            <a:headEnd type="none" w="med" len="med"/>
            <a:tailEnd type="none" w="med" len="med"/>
          </a:ln>
        </p:spPr>
        <p:txBody>
          <a:bodyPr/>
          <a:p>
            <a:pPr indent="114300">
              <a:buNone/>
            </a:pPr>
            <a:r>
              <a:rPr sz="1600" b="1">
                <a:latin typeface="Arial" panose="020B0604020202020204" pitchFamily="34" charset="0"/>
                <a:ea typeface="MS Mincho" pitchFamily="49" charset="-128"/>
              </a:rPr>
              <a:t>Select  </a:t>
            </a:r>
            <a:endParaRPr sz="1800">
              <a:latin typeface="Arial" panose="020B0604020202020204" pitchFamily="34" charset="0"/>
              <a:ea typeface="MS Mincho" pitchFamily="49" charset="-128"/>
            </a:endParaRPr>
          </a:p>
          <a:p>
            <a:pPr indent="114300" eaLnBrk="0" hangingPunct="0">
              <a:buNone/>
            </a:pPr>
            <a:r>
              <a:rPr sz="1600" err="1">
                <a:latin typeface="Arial" panose="020B0604020202020204" pitchFamily="34" charset="0"/>
                <a:ea typeface="MS Mincho" pitchFamily="49" charset="-128"/>
              </a:rPr>
              <a:t>a.tgl_pinjam</a:t>
            </a:r>
            <a:r>
              <a:rPr sz="1600">
                <a:latin typeface="Arial" panose="020B0604020202020204" pitchFamily="34" charset="0"/>
                <a:ea typeface="MS Mincho" pitchFamily="49" charset="-128"/>
              </a:rPr>
              <a:t>, </a:t>
            </a:r>
            <a:r>
              <a:rPr sz="1600" err="1">
                <a:latin typeface="Arial" panose="020B0604020202020204" pitchFamily="34" charset="0"/>
                <a:ea typeface="MS Mincho" pitchFamily="49" charset="-128"/>
              </a:rPr>
              <a:t>a.nobp</a:t>
            </a:r>
            <a:r>
              <a:rPr sz="1600">
                <a:latin typeface="Arial" panose="020B0604020202020204" pitchFamily="34" charset="0"/>
                <a:ea typeface="MS Mincho" pitchFamily="49" charset="-128"/>
              </a:rPr>
              <a:t>, </a:t>
            </a:r>
            <a:r>
              <a:rPr sz="1600" err="1">
                <a:latin typeface="Arial" panose="020B0604020202020204" pitchFamily="34" charset="0"/>
                <a:ea typeface="MS Mincho" pitchFamily="49" charset="-128"/>
              </a:rPr>
              <a:t>b.nama_penerbit</a:t>
            </a:r>
            <a:r>
              <a:rPr sz="1600">
                <a:latin typeface="Arial" panose="020B0604020202020204" pitchFamily="34" charset="0"/>
                <a:ea typeface="MS Mincho" pitchFamily="49" charset="-128"/>
              </a:rPr>
              <a:t>, </a:t>
            </a:r>
            <a:r>
              <a:rPr sz="1600" err="1">
                <a:latin typeface="Arial" panose="020B0604020202020204" pitchFamily="34" charset="0"/>
                <a:ea typeface="MS Mincho" pitchFamily="49" charset="-128"/>
              </a:rPr>
              <a:t>a.kode_buku</a:t>
            </a:r>
            <a:r>
              <a:rPr sz="1600">
                <a:latin typeface="Arial" panose="020B0604020202020204" pitchFamily="34" charset="0"/>
                <a:ea typeface="MS Mincho" pitchFamily="49" charset="-128"/>
              </a:rPr>
              <a:t>, </a:t>
            </a:r>
            <a:r>
              <a:rPr sz="1600" err="1">
                <a:latin typeface="Arial" panose="020B0604020202020204" pitchFamily="34" charset="0"/>
                <a:ea typeface="MS Mincho" pitchFamily="49" charset="-128"/>
              </a:rPr>
              <a:t>a.c,judul</a:t>
            </a:r>
            <a:r>
              <a:rPr sz="1600">
                <a:latin typeface="Arial" panose="020B0604020202020204" pitchFamily="34" charset="0"/>
                <a:ea typeface="MS Mincho" pitchFamily="49" charset="-128"/>
              </a:rPr>
              <a:t>, </a:t>
            </a:r>
            <a:r>
              <a:rPr sz="1600" err="1">
                <a:latin typeface="Arial" panose="020B0604020202020204" pitchFamily="34" charset="0"/>
                <a:ea typeface="MS Mincho" pitchFamily="49" charset="-128"/>
              </a:rPr>
              <a:t>a.tgl_kembali</a:t>
            </a:r>
            <a:endParaRPr sz="1800">
              <a:latin typeface="Arial" panose="020B0604020202020204" pitchFamily="34" charset="0"/>
              <a:ea typeface="MS Mincho" pitchFamily="49" charset="-128"/>
            </a:endParaRPr>
          </a:p>
          <a:p>
            <a:pPr indent="114300" eaLnBrk="0" hangingPunct="0">
              <a:buNone/>
            </a:pPr>
            <a:r>
              <a:rPr sz="1600" b="1">
                <a:latin typeface="Arial" panose="020B0604020202020204" pitchFamily="34" charset="0"/>
                <a:ea typeface="MS Mincho" pitchFamily="49" charset="-128"/>
              </a:rPr>
              <a:t>From  </a:t>
            </a:r>
            <a:r>
              <a:rPr sz="1600" err="1">
                <a:latin typeface="Arial" panose="020B0604020202020204" pitchFamily="34" charset="0"/>
                <a:ea typeface="MS Mincho" pitchFamily="49" charset="-128"/>
              </a:rPr>
              <a:t>pinjam</a:t>
            </a:r>
            <a:r>
              <a:rPr sz="1600">
                <a:latin typeface="Arial" panose="020B0604020202020204" pitchFamily="34" charset="0"/>
                <a:ea typeface="MS Mincho" pitchFamily="49" charset="-128"/>
              </a:rPr>
              <a:t> a, </a:t>
            </a:r>
            <a:r>
              <a:rPr sz="1600" err="1">
                <a:latin typeface="Arial" panose="020B0604020202020204" pitchFamily="34" charset="0"/>
                <a:ea typeface="MS Mincho" pitchFamily="49" charset="-128"/>
              </a:rPr>
              <a:t>mahasiswa</a:t>
            </a:r>
            <a:r>
              <a:rPr sz="1600">
                <a:latin typeface="Arial" panose="020B0604020202020204" pitchFamily="34" charset="0"/>
                <a:ea typeface="MS Mincho" pitchFamily="49" charset="-128"/>
              </a:rPr>
              <a:t> b,  </a:t>
            </a:r>
            <a:r>
              <a:rPr sz="1600" err="1">
                <a:latin typeface="Arial" panose="020B0604020202020204" pitchFamily="34" charset="0"/>
                <a:ea typeface="MS Mincho" pitchFamily="49" charset="-128"/>
              </a:rPr>
              <a:t>buku</a:t>
            </a:r>
            <a:r>
              <a:rPr sz="1600">
                <a:latin typeface="Arial" panose="020B0604020202020204" pitchFamily="34" charset="0"/>
                <a:ea typeface="MS Mincho" pitchFamily="49" charset="-128"/>
              </a:rPr>
              <a:t> c </a:t>
            </a:r>
            <a:endParaRPr sz="1800">
              <a:latin typeface="Arial" panose="020B0604020202020204" pitchFamily="34" charset="0"/>
              <a:ea typeface="MS Mincho" pitchFamily="49" charset="-128"/>
            </a:endParaRPr>
          </a:p>
          <a:p>
            <a:pPr indent="114300" eaLnBrk="0" hangingPunct="0">
              <a:buNone/>
            </a:pPr>
            <a:r>
              <a:rPr sz="1600" b="1">
                <a:latin typeface="Arial" panose="020B0604020202020204" pitchFamily="34" charset="0"/>
                <a:ea typeface="MS Mincho" pitchFamily="49" charset="-128"/>
              </a:rPr>
              <a:t>Where </a:t>
            </a:r>
            <a:r>
              <a:rPr sz="1600" err="1">
                <a:latin typeface="Arial" panose="020B0604020202020204" pitchFamily="34" charset="0"/>
                <a:ea typeface="MS Mincho" pitchFamily="49" charset="-128"/>
              </a:rPr>
              <a:t>a.nobp</a:t>
            </a:r>
            <a:r>
              <a:rPr sz="1600">
                <a:latin typeface="Arial" panose="020B0604020202020204" pitchFamily="34" charset="0"/>
                <a:ea typeface="MS Mincho" pitchFamily="49" charset="-128"/>
              </a:rPr>
              <a:t> = </a:t>
            </a:r>
            <a:r>
              <a:rPr sz="1600" err="1">
                <a:latin typeface="Arial" panose="020B0604020202020204" pitchFamily="34" charset="0"/>
                <a:ea typeface="MS Mincho" pitchFamily="49" charset="-128"/>
              </a:rPr>
              <a:t>b.nobp</a:t>
            </a:r>
            <a:endParaRPr sz="1800">
              <a:latin typeface="Arial" panose="020B0604020202020204" pitchFamily="34" charset="0"/>
              <a:ea typeface="MS Mincho" pitchFamily="49" charset="-128"/>
            </a:endParaRPr>
          </a:p>
          <a:p>
            <a:pPr indent="114300" eaLnBrk="0" hangingPunct="0">
              <a:buNone/>
            </a:pPr>
            <a:r>
              <a:rPr sz="1600" b="1">
                <a:latin typeface="Arial" panose="020B0604020202020204" pitchFamily="34" charset="0"/>
                <a:ea typeface="MS Mincho" pitchFamily="49" charset="-128"/>
              </a:rPr>
              <a:t>AND MONTHS_BETWEEN </a:t>
            </a:r>
            <a:endParaRPr sz="1800">
              <a:latin typeface="Arial" panose="020B0604020202020204" pitchFamily="34" charset="0"/>
              <a:ea typeface="MS Mincho" pitchFamily="49" charset="-128"/>
            </a:endParaRPr>
          </a:p>
          <a:p>
            <a:pPr indent="114300" eaLnBrk="0" hangingPunct="0">
              <a:buNone/>
            </a:pPr>
            <a:r>
              <a:rPr sz="1600">
                <a:latin typeface="Arial" panose="020B0604020202020204" pitchFamily="34" charset="0"/>
                <a:ea typeface="MS Mincho" pitchFamily="49" charset="-128"/>
              </a:rPr>
              <a:t>	(a.tgl_pinjam,’1-JAN-2003’) &lt;=10</a:t>
            </a:r>
            <a:endParaRPr sz="1800">
              <a:latin typeface="Arial" panose="020B0604020202020204" pitchFamily="34" charset="0"/>
              <a:ea typeface="MS Mincho" pitchFamily="49" charset="-128"/>
            </a:endParaRPr>
          </a:p>
          <a:p>
            <a:pPr indent="114300" eaLnBrk="0" hangingPunct="0">
              <a:buNone/>
            </a:pPr>
            <a:r>
              <a:rPr sz="1600" b="1">
                <a:latin typeface="Arial" panose="020B0604020202020204" pitchFamily="34" charset="0"/>
                <a:ea typeface="MS Mincho" pitchFamily="49" charset="-128"/>
              </a:rPr>
              <a:t>AND</a:t>
            </a:r>
            <a:r>
              <a:rPr sz="1600">
                <a:latin typeface="Arial" panose="020B0604020202020204" pitchFamily="34" charset="0"/>
                <a:ea typeface="MS Mincho" pitchFamily="49" charset="-128"/>
              </a:rPr>
              <a:t> </a:t>
            </a:r>
            <a:r>
              <a:rPr sz="1600" b="1">
                <a:latin typeface="Arial" panose="020B0604020202020204" pitchFamily="34" charset="0"/>
                <a:ea typeface="MS Mincho" pitchFamily="49" charset="-128"/>
              </a:rPr>
              <a:t>MONTHS_BETWEEN</a:t>
            </a:r>
            <a:endParaRPr sz="1800">
              <a:latin typeface="Arial" panose="020B0604020202020204" pitchFamily="34" charset="0"/>
              <a:ea typeface="MS Mincho" pitchFamily="49" charset="-128"/>
            </a:endParaRPr>
          </a:p>
          <a:p>
            <a:pPr indent="114300" eaLnBrk="0" hangingPunct="0">
              <a:buNone/>
            </a:pPr>
            <a:r>
              <a:rPr sz="1600">
                <a:latin typeface="Arial" panose="020B0604020202020204" pitchFamily="34" charset="0"/>
                <a:ea typeface="MS Mincho" pitchFamily="49" charset="-128"/>
              </a:rPr>
              <a:t>	(a.tgl_pinjam,’1-JAN-2003’) &gt;9</a:t>
            </a:r>
            <a:endParaRPr>
              <a:latin typeface="Arial" panose="020B0604020202020204" pitchFamily="34" charset="0"/>
              <a:ea typeface="MS Mincho" pitchFamily="49" charset="-128"/>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5618" name="Judul 495617"/>
          <p:cNvSpPr>
            <a:spLocks noGrp="1"/>
          </p:cNvSpPr>
          <p:nvPr>
            <p:ph type="title"/>
          </p:nvPr>
        </p:nvSpPr>
        <p:spPr>
          <a:xfrm>
            <a:off x="685800" y="609600"/>
            <a:ext cx="7773988" cy="1144588"/>
          </a:xfrm>
          <a:ln/>
        </p:spPr>
        <p:txBody>
          <a:bodyPr wrap="square" lIns="92160" tIns="46080" rIns="92160" bIns="46080" anchor="b" anchorCtr="0"/>
          <a:p>
            <a:pPr defTabSz="9144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x-none"/>
              <a:t>ERD</a:t>
            </a:r>
            <a:endParaRPr lang="en-GB" altLang="x-none"/>
          </a:p>
        </p:txBody>
      </p:sp>
      <p:sp>
        <p:nvSpPr>
          <p:cNvPr id="495619" name="Placeholder Teks 495618"/>
          <p:cNvSpPr>
            <a:spLocks noGrp="1"/>
          </p:cNvSpPr>
          <p:nvPr>
            <p:ph type="body" idx="1"/>
          </p:nvPr>
        </p:nvSpPr>
        <p:spPr>
          <a:xfrm>
            <a:off x="685800" y="1981200"/>
            <a:ext cx="7773988" cy="4116388"/>
          </a:xfrm>
          <a:ln/>
        </p:spPr>
        <p:txBody>
          <a:bodyPr wrap="square" lIns="92160" tIns="46080" rIns="92160" bIns="46080" anchor="t" anchorCtr="0"/>
          <a:p>
            <a:pPr defTabSz="9144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a:t>ERD: Entity Relationship Diagram</a:t>
            </a:r>
            <a:endParaRPr lang="en-GB" altLang="x-none"/>
          </a:p>
          <a:p>
            <a:pPr defTabSz="9144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a:t>Mencerminkan model database: struktur dari entities (tabel-tabel) dan relationships (hubungan-hubungan) di antara entities tersebut.</a:t>
            </a:r>
            <a:endParaRPr lang="en-GB" altLang="x-none"/>
          </a:p>
          <a:p>
            <a:pPr defTabSz="914400">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x-none"/>
          </a:p>
        </p:txBody>
      </p:sp>
    </p:spTree>
  </p:cSld>
  <p:clrMapOvr>
    <a:masterClrMapping/>
  </p:clrMapOvr>
  <p:transition spd="med"/>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7666" name="Judul 497665"/>
          <p:cNvSpPr>
            <a:spLocks noGrp="1"/>
          </p:cNvSpPr>
          <p:nvPr>
            <p:ph type="title"/>
          </p:nvPr>
        </p:nvSpPr>
        <p:spPr>
          <a:xfrm>
            <a:off x="685800" y="609600"/>
            <a:ext cx="7773988" cy="1144588"/>
          </a:xfrm>
          <a:ln/>
        </p:spPr>
        <p:txBody>
          <a:bodyPr wrap="square" lIns="92160" tIns="46080" rIns="92160" bIns="46080" anchor="b" anchorCtr="0"/>
          <a:p>
            <a:pPr defTabSz="9144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x-none"/>
              <a:t>Aturan untuk Model Database</a:t>
            </a:r>
            <a:endParaRPr lang="en-GB" altLang="x-none"/>
          </a:p>
        </p:txBody>
      </p:sp>
      <p:sp>
        <p:nvSpPr>
          <p:cNvPr id="497667" name="Placeholder Teks 497666"/>
          <p:cNvSpPr>
            <a:spLocks noGrp="1"/>
          </p:cNvSpPr>
          <p:nvPr>
            <p:ph type="body" idx="1"/>
          </p:nvPr>
        </p:nvSpPr>
        <p:spPr>
          <a:xfrm>
            <a:off x="685800" y="2057400"/>
            <a:ext cx="7772400" cy="4419600"/>
          </a:xfrm>
          <a:ln/>
        </p:spPr>
        <p:txBody>
          <a:bodyPr wrap="square" lIns="92160" tIns="46080" rIns="92160" bIns="46080" anchor="t" anchorCtr="0"/>
          <a:p>
            <a:pPr defTabSz="914400">
              <a:lnSpc>
                <a:spcPct val="90000"/>
              </a:lnSpc>
              <a:spcBef>
                <a:spcPts val="65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sz="2600"/>
              <a:t>Tiap baris harus berdiri sendiri (independent): tidak tergantung baris-baris yang lain, dan urutan baris tidak mempengaruhi model database.</a:t>
            </a:r>
            <a:endParaRPr lang="en-GB" altLang="x-none" sz="2600"/>
          </a:p>
          <a:p>
            <a:pPr defTabSz="914400">
              <a:lnSpc>
                <a:spcPct val="90000"/>
              </a:lnSpc>
              <a:spcBef>
                <a:spcPts val="65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sz="2600"/>
              <a:t>Tiap baris harus unik: tidak boleh ada 2 atau lebih baris yang sama persis.</a:t>
            </a:r>
            <a:endParaRPr lang="en-GB" altLang="x-none" sz="2600"/>
          </a:p>
          <a:p>
            <a:pPr defTabSz="914400">
              <a:lnSpc>
                <a:spcPct val="90000"/>
              </a:lnSpc>
              <a:spcBef>
                <a:spcPts val="65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sz="2600"/>
              <a:t>Kolom harus berdiri sendiri (independent): tidak tergantung kolom-kolom yang lain, dan urutan kolom tidak mempengaruhi model database.</a:t>
            </a:r>
            <a:endParaRPr lang="en-GB" altLang="x-none" sz="2600"/>
          </a:p>
          <a:p>
            <a:pPr defTabSz="914400">
              <a:lnSpc>
                <a:spcPct val="90000"/>
              </a:lnSpc>
              <a:spcBef>
                <a:spcPts val="65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sz="2600"/>
              <a:t>Nilai tiap kolom harus berupa satu kesatuan: tidak berupa sebuah daftar.</a:t>
            </a:r>
            <a:endParaRPr lang="en-GB" altLang="x-none" sz="2600"/>
          </a:p>
        </p:txBody>
      </p:sp>
    </p:spTree>
  </p:cSld>
  <p:clrMapOvr>
    <a:masterClrMapping/>
  </p:clrMapOvr>
  <p:transition spd="med"/>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9714" name="Judul 499713"/>
          <p:cNvSpPr>
            <a:spLocks noGrp="1"/>
          </p:cNvSpPr>
          <p:nvPr>
            <p:ph type="title"/>
          </p:nvPr>
        </p:nvSpPr>
        <p:spPr>
          <a:xfrm>
            <a:off x="685800" y="609600"/>
            <a:ext cx="7773988" cy="1144588"/>
          </a:xfrm>
          <a:ln/>
        </p:spPr>
        <p:txBody>
          <a:bodyPr wrap="square" lIns="92160" tIns="46080" rIns="92160" bIns="46080" anchor="b" anchorCtr="0"/>
          <a:p>
            <a:pPr defTabSz="9144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x-none"/>
              <a:t>Tahap Pembuatan Database</a:t>
            </a:r>
            <a:endParaRPr lang="en-GB" altLang="x-none"/>
          </a:p>
        </p:txBody>
      </p:sp>
      <p:sp>
        <p:nvSpPr>
          <p:cNvPr id="499715" name="Placeholder Teks 499714"/>
          <p:cNvSpPr>
            <a:spLocks noGrp="1"/>
          </p:cNvSpPr>
          <p:nvPr>
            <p:ph type="body" idx="1"/>
          </p:nvPr>
        </p:nvSpPr>
        <p:spPr>
          <a:xfrm>
            <a:off x="685800" y="2057400"/>
            <a:ext cx="7772400" cy="4572000"/>
          </a:xfrm>
          <a:ln/>
        </p:spPr>
        <p:txBody>
          <a:bodyPr wrap="square" lIns="92160" tIns="46080" rIns="92160" bIns="46080" anchor="t" anchorCtr="0"/>
          <a:p>
            <a:pPr defTabSz="914400">
              <a:lnSpc>
                <a:spcPct val="90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sz="2800"/>
              <a:t>Tahap 1: Tentukan entities (object-object dasar) yang perlu ada di database</a:t>
            </a:r>
            <a:endParaRPr lang="en-GB" altLang="x-none" sz="2800"/>
          </a:p>
          <a:p>
            <a:pPr defTabSz="914400">
              <a:lnSpc>
                <a:spcPct val="90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sz="2800"/>
              <a:t>Tahap 2: Tentukan attributes (sifat-sifat) masing-masing entity sesuai kebutuhan database</a:t>
            </a:r>
            <a:endParaRPr lang="en-GB" altLang="x-none" sz="2800"/>
          </a:p>
          <a:p>
            <a:pPr defTabSz="914400">
              <a:lnSpc>
                <a:spcPct val="90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sz="2800"/>
              <a:t>Tahap 3: Tentukan relationships (hubungan-hubungan) di antara entities tersebut</a:t>
            </a:r>
            <a:endParaRPr lang="en-GB" altLang="x-none" sz="2800"/>
          </a:p>
          <a:p>
            <a:pPr defTabSz="914400">
              <a:lnSpc>
                <a:spcPct val="90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sz="2800"/>
              <a:t>Tahap 4: Pembuatan ERD</a:t>
            </a:r>
            <a:endParaRPr lang="en-GB" altLang="x-none" sz="2800"/>
          </a:p>
          <a:p>
            <a:pPr defTabSz="914400">
              <a:lnSpc>
                <a:spcPct val="90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sz="2800"/>
              <a:t>Tahap 5: Proses normalisasi database</a:t>
            </a:r>
            <a:endParaRPr lang="en-GB" altLang="x-none" sz="2800"/>
          </a:p>
          <a:p>
            <a:pPr defTabSz="914400">
              <a:lnSpc>
                <a:spcPct val="90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sz="2800"/>
              <a:t>Tahap 6: Implementasi Database</a:t>
            </a:r>
            <a:endParaRPr lang="en-GB" altLang="x-none" sz="2800"/>
          </a:p>
        </p:txBody>
      </p:sp>
    </p:spTree>
  </p:cSld>
  <p:clrMapOvr>
    <a:masterClrMapping/>
  </p:clrMapOvr>
  <p:transition spd="med"/>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1762" name="Judul 501761"/>
          <p:cNvSpPr>
            <a:spLocks noGrp="1"/>
          </p:cNvSpPr>
          <p:nvPr>
            <p:ph type="title"/>
          </p:nvPr>
        </p:nvSpPr>
        <p:spPr>
          <a:xfrm>
            <a:off x="685800" y="609600"/>
            <a:ext cx="7773988" cy="1144588"/>
          </a:xfrm>
          <a:ln/>
        </p:spPr>
        <p:txBody>
          <a:bodyPr wrap="square" lIns="92160" tIns="46080" rIns="92160" bIns="46080" anchor="b" anchorCtr="0"/>
          <a:p>
            <a:pPr defTabSz="9144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x-none"/>
              <a:t>Tahap 1: Tentukan Entities</a:t>
            </a:r>
            <a:endParaRPr lang="en-GB" altLang="x-none"/>
          </a:p>
        </p:txBody>
      </p:sp>
      <p:sp>
        <p:nvSpPr>
          <p:cNvPr id="501763" name="Placeholder Teks 501762"/>
          <p:cNvSpPr>
            <a:spLocks noGrp="1"/>
          </p:cNvSpPr>
          <p:nvPr>
            <p:ph type="body" idx="1"/>
          </p:nvPr>
        </p:nvSpPr>
        <p:spPr>
          <a:xfrm>
            <a:off x="685800" y="2057400"/>
            <a:ext cx="7772400" cy="4419600"/>
          </a:xfrm>
          <a:ln/>
        </p:spPr>
        <p:txBody>
          <a:bodyPr wrap="square" lIns="92160" tIns="46080" rIns="92160" bIns="46080" anchor="t" anchorCtr="0"/>
          <a:p>
            <a:pPr defTabSz="9144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a:t>Sifat-sifat entity:</a:t>
            </a:r>
            <a:endParaRPr lang="en-GB" altLang="x-none"/>
          </a:p>
          <a:p>
            <a:pPr lvl="1" defTabSz="9144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a:t>Signifikan: memang perlu disimpan di database</a:t>
            </a:r>
            <a:endParaRPr lang="en-GB" altLang="x-none"/>
          </a:p>
          <a:p>
            <a:pPr lvl="1" defTabSz="9144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a:t>Umum: tidak menunjuk pada sesuatu yang khusus</a:t>
            </a:r>
            <a:endParaRPr lang="en-GB" altLang="x-none"/>
          </a:p>
          <a:p>
            <a:pPr lvl="1" defTabSz="9144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a:t>Fundamental: dapat berdiri sendiri sebagai entity yang dasar dan independent</a:t>
            </a:r>
            <a:endParaRPr lang="en-GB" altLang="x-none"/>
          </a:p>
          <a:p>
            <a:pPr lvl="1" defTabSz="9144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a:t>Unitary: merupakan satu kesatuan yang tidak dapat dipecah lagi</a:t>
            </a:r>
            <a:endParaRPr lang="en-GB" altLang="x-none"/>
          </a:p>
        </p:txBody>
      </p:sp>
    </p:spTree>
  </p:cSld>
  <p:clrMapOvr>
    <a:masterClrMapping/>
  </p:clrMapOvr>
  <p:transition spd="med"/>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3810" name="Judul 503809"/>
          <p:cNvSpPr>
            <a:spLocks noGrp="1"/>
          </p:cNvSpPr>
          <p:nvPr>
            <p:ph type="title"/>
          </p:nvPr>
        </p:nvSpPr>
        <p:spPr>
          <a:xfrm>
            <a:off x="685800" y="609600"/>
            <a:ext cx="7773988" cy="1144588"/>
          </a:xfrm>
          <a:ln/>
        </p:spPr>
        <p:txBody>
          <a:bodyPr wrap="square" lIns="92160" tIns="46080" rIns="92160" bIns="46080" anchor="b" anchorCtr="0"/>
          <a:p>
            <a:pPr defTabSz="9144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x-none"/>
              <a:t>Tahap 2: Tentukan Attributes</a:t>
            </a:r>
            <a:endParaRPr lang="en-GB" altLang="x-none"/>
          </a:p>
        </p:txBody>
      </p:sp>
      <p:sp>
        <p:nvSpPr>
          <p:cNvPr id="503811" name="Placeholder Teks 503810"/>
          <p:cNvSpPr>
            <a:spLocks noGrp="1"/>
          </p:cNvSpPr>
          <p:nvPr>
            <p:ph type="body" idx="1"/>
          </p:nvPr>
        </p:nvSpPr>
        <p:spPr>
          <a:xfrm>
            <a:off x="685800" y="2057400"/>
            <a:ext cx="7772400" cy="4611688"/>
          </a:xfrm>
          <a:ln/>
        </p:spPr>
        <p:txBody>
          <a:bodyPr wrap="square" lIns="92160" tIns="46080" rIns="92160" bIns="46080" anchor="t" anchorCtr="0"/>
          <a:p>
            <a:pPr defTabSz="9144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a:t>Tentukan sifat-sifat (fields atau kolom) yang dimiliki tiap entity, serta tipe datanya.</a:t>
            </a:r>
            <a:endParaRPr lang="en-GB" altLang="x-none"/>
          </a:p>
          <a:p>
            <a:pPr defTabSz="9144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a:t>Attribute yang sesuai harus:</a:t>
            </a:r>
            <a:endParaRPr lang="en-GB" altLang="x-none"/>
          </a:p>
          <a:p>
            <a:pPr lvl="1" defTabSz="9144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a:t>Signifikan: memang penting dan perlu dicatat di dalam database</a:t>
            </a:r>
            <a:endParaRPr lang="en-GB" altLang="x-none"/>
          </a:p>
          <a:p>
            <a:pPr lvl="1" defTabSz="9144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a:t>Bersifat langsung (direct), bukan derived. Contoh attribute direct: tanggal_lahir</a:t>
            </a:r>
            <a:br>
              <a:rPr lang="en-GB" altLang="x-none"/>
            </a:br>
            <a:r>
              <a:rPr lang="en-GB" altLang="x-none"/>
              <a:t>Contoh attribute derived: umur</a:t>
            </a:r>
            <a:endParaRPr lang="en-GB" altLang="x-none"/>
          </a:p>
          <a:p>
            <a:pPr defTabSz="914400">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x-none"/>
          </a:p>
        </p:txBody>
      </p:sp>
    </p:spTree>
  </p:cSld>
  <p:clrMapOvr>
    <a:masterClrMapping/>
  </p:clrMapOvr>
  <p:transition spd="med"/>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5858" name="Judul 505857"/>
          <p:cNvSpPr>
            <a:spLocks noGrp="1"/>
          </p:cNvSpPr>
          <p:nvPr>
            <p:ph type="title"/>
          </p:nvPr>
        </p:nvSpPr>
        <p:spPr>
          <a:xfrm>
            <a:off x="685800" y="609600"/>
            <a:ext cx="7773988" cy="1144588"/>
          </a:xfrm>
          <a:ln/>
        </p:spPr>
        <p:txBody>
          <a:bodyPr wrap="square" lIns="92160" tIns="46080" rIns="92160" bIns="46080" anchor="b" anchorCtr="0"/>
          <a:p>
            <a:pPr defTabSz="9144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x-none"/>
              <a:t>Tahap 2 (lanjutan)</a:t>
            </a:r>
            <a:endParaRPr lang="en-GB" altLang="x-none"/>
          </a:p>
        </p:txBody>
      </p:sp>
      <p:sp>
        <p:nvSpPr>
          <p:cNvPr id="505859" name="Placeholder Teks 505858"/>
          <p:cNvSpPr>
            <a:spLocks noGrp="1"/>
          </p:cNvSpPr>
          <p:nvPr>
            <p:ph type="body" idx="1"/>
          </p:nvPr>
        </p:nvSpPr>
        <p:spPr>
          <a:xfrm>
            <a:off x="685800" y="1981200"/>
            <a:ext cx="7773988" cy="4116388"/>
          </a:xfrm>
          <a:ln/>
        </p:spPr>
        <p:txBody>
          <a:bodyPr wrap="square" lIns="92160" tIns="46080" rIns="92160" bIns="46080" anchor="t" anchorCtr="0"/>
          <a:p>
            <a:pPr defTabSz="914400">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sz="2800"/>
              <a:t>Tentukan attribute yang menjadi Primary Key untuk entity yang bersangkutan.</a:t>
            </a:r>
            <a:endParaRPr lang="en-GB" altLang="x-none" sz="2800"/>
          </a:p>
          <a:p>
            <a:pPr defTabSz="914400">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sz="2800"/>
              <a:t>Jika satu attribute tidak cukup, gabungan beberapa attribute bisa menjadi Composite Primary Key.</a:t>
            </a:r>
            <a:endParaRPr lang="en-GB" altLang="x-none" sz="2800"/>
          </a:p>
          <a:p>
            <a:pPr defTabSz="914400">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sz="2800"/>
              <a:t>Jika Composite Primary Key banyak (lebih dari 3 attribute), sebaiknya menambahkan attribute buatan yang menjadi Primary Key yang tunggal.</a:t>
            </a:r>
            <a:endParaRPr lang="en-GB" altLang="x-none" sz="2800"/>
          </a:p>
        </p:txBody>
      </p:sp>
    </p:spTree>
  </p:cSld>
  <p:clrMapOvr>
    <a:masterClrMapping/>
  </p:clrMapOvr>
  <p:transition spd="med"/>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7906" name="Judul 507905"/>
          <p:cNvSpPr>
            <a:spLocks noGrp="1"/>
          </p:cNvSpPr>
          <p:nvPr>
            <p:ph type="title"/>
          </p:nvPr>
        </p:nvSpPr>
        <p:spPr>
          <a:xfrm>
            <a:off x="685800" y="609600"/>
            <a:ext cx="7773988" cy="1144588"/>
          </a:xfrm>
          <a:ln/>
        </p:spPr>
        <p:txBody>
          <a:bodyPr wrap="square" lIns="92160" tIns="46080" rIns="92160" bIns="46080" anchor="b" anchorCtr="0"/>
          <a:p>
            <a:pPr defTabSz="9144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x-none"/>
              <a:t>Tahap 3: Tentukan Relationships</a:t>
            </a:r>
            <a:endParaRPr lang="en-GB" altLang="x-none"/>
          </a:p>
        </p:txBody>
      </p:sp>
      <p:sp>
        <p:nvSpPr>
          <p:cNvPr id="507907" name="Placeholder Teks 507906"/>
          <p:cNvSpPr>
            <a:spLocks noGrp="1"/>
          </p:cNvSpPr>
          <p:nvPr>
            <p:ph type="body" idx="1"/>
          </p:nvPr>
        </p:nvSpPr>
        <p:spPr>
          <a:xfrm>
            <a:off x="685800" y="1981200"/>
            <a:ext cx="7773988" cy="4116388"/>
          </a:xfrm>
          <a:ln/>
        </p:spPr>
        <p:txBody>
          <a:bodyPr wrap="square" lIns="92160" tIns="46080" rIns="92160" bIns="46080" anchor="t" anchorCtr="0"/>
          <a:p>
            <a:pPr defTabSz="914400">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sz="2800"/>
              <a:t>Tentukan jenis hubungan di antara entity yang satu dengan entities yang lain.</a:t>
            </a:r>
            <a:endParaRPr lang="en-GB" altLang="x-none" sz="2800"/>
          </a:p>
          <a:p>
            <a:pPr defTabSz="914400">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sz="2800"/>
              <a:t>Macam hubungan ada 3:</a:t>
            </a:r>
            <a:endParaRPr lang="en-GB" altLang="x-none" sz="2800"/>
          </a:p>
          <a:p>
            <a:pPr lvl="1" defTabSz="914400">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sz="2400"/>
              <a:t>One-to-one (1:1)</a:t>
            </a:r>
            <a:endParaRPr lang="en-GB" altLang="x-none" sz="2400"/>
          </a:p>
          <a:p>
            <a:pPr lvl="1" defTabSz="914400">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sz="2400"/>
              <a:t>One-to-many (1:n)</a:t>
            </a:r>
            <a:endParaRPr lang="en-GB" altLang="x-none" sz="2400"/>
          </a:p>
          <a:p>
            <a:pPr lvl="1" defTabSz="914400">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sz="2400"/>
              <a:t>Many-to-many (m:n)</a:t>
            </a:r>
            <a:endParaRPr lang="en-GB" altLang="x-none" sz="2400"/>
          </a:p>
        </p:txBody>
      </p:sp>
    </p:spTree>
  </p:cSld>
  <p:clrMapOvr>
    <a:masterClrMapping/>
  </p:clrMapOvr>
  <p:transition spd="med"/>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9954" name="Judul 509953"/>
          <p:cNvSpPr>
            <a:spLocks noGrp="1"/>
          </p:cNvSpPr>
          <p:nvPr>
            <p:ph type="title"/>
          </p:nvPr>
        </p:nvSpPr>
        <p:spPr>
          <a:xfrm>
            <a:off x="685800" y="609600"/>
            <a:ext cx="7773988" cy="1144588"/>
          </a:xfrm>
          <a:ln/>
        </p:spPr>
        <p:txBody>
          <a:bodyPr wrap="square" lIns="92160" tIns="46080" rIns="92160" bIns="46080" anchor="b" anchorCtr="0"/>
          <a:p>
            <a:pPr defTabSz="9144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x-none"/>
              <a:t>Tahap 3 (lanjutan)</a:t>
            </a:r>
            <a:endParaRPr lang="en-GB" altLang="x-none"/>
          </a:p>
        </p:txBody>
      </p:sp>
      <p:sp>
        <p:nvSpPr>
          <p:cNvPr id="509955" name="Placeholder Teks 509954"/>
          <p:cNvSpPr>
            <a:spLocks noGrp="1"/>
          </p:cNvSpPr>
          <p:nvPr>
            <p:ph type="body" idx="1"/>
          </p:nvPr>
        </p:nvSpPr>
        <p:spPr>
          <a:xfrm>
            <a:off x="685800" y="1981200"/>
            <a:ext cx="7773988" cy="4116388"/>
          </a:xfrm>
          <a:ln/>
        </p:spPr>
        <p:txBody>
          <a:bodyPr wrap="square" lIns="92160" tIns="46080" rIns="92160" bIns="46080" anchor="t" anchorCtr="0"/>
          <a:p>
            <a:pPr defTabSz="914400">
              <a:lnSpc>
                <a:spcPct val="90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sz="2800"/>
              <a:t>Dalam membentuk hubungan di antara 2 entities, tentukan attribute mana yang digunakan untuk menghubungkan kedua entities tersebut.</a:t>
            </a:r>
            <a:endParaRPr lang="en-GB" altLang="x-none" sz="2800"/>
          </a:p>
          <a:p>
            <a:pPr defTabSz="914400">
              <a:lnSpc>
                <a:spcPct val="90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sz="2800"/>
              <a:t>Tentukan entity mana yang menjadi tabel utama, dan entity mana yang menjadi tabel kedua.</a:t>
            </a:r>
            <a:endParaRPr lang="en-GB" altLang="x-none" sz="2800"/>
          </a:p>
          <a:p>
            <a:pPr defTabSz="914400">
              <a:lnSpc>
                <a:spcPct val="90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sz="2800"/>
              <a:t>Attribute (dari tabel utama) yang menghubungkannya dengan tabel kedua menjadi Foreign Key di tabel kedua.</a:t>
            </a:r>
            <a:endParaRPr lang="en-GB" altLang="x-none" sz="2800"/>
          </a:p>
        </p:txBody>
      </p:sp>
    </p:spTree>
  </p:cSld>
  <p:clrMapOvr>
    <a:masterClrMapping/>
  </p:clrMapOvr>
  <p:transition spd="med"/>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02" name="Judul 512001"/>
          <p:cNvSpPr>
            <a:spLocks noGrp="1"/>
          </p:cNvSpPr>
          <p:nvPr>
            <p:ph type="title"/>
          </p:nvPr>
        </p:nvSpPr>
        <p:spPr>
          <a:xfrm>
            <a:off x="685800" y="609600"/>
            <a:ext cx="7773988" cy="1144588"/>
          </a:xfrm>
          <a:ln/>
        </p:spPr>
        <p:txBody>
          <a:bodyPr wrap="square" lIns="92160" tIns="46080" rIns="92160" bIns="46080" anchor="b" anchorCtr="0"/>
          <a:p>
            <a:pPr defTabSz="9144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x-none"/>
              <a:t>Tahap 4: Pembuatan ERD</a:t>
            </a:r>
            <a:endParaRPr lang="en-GB" altLang="x-none"/>
          </a:p>
        </p:txBody>
      </p:sp>
      <p:sp>
        <p:nvSpPr>
          <p:cNvPr id="512003" name="Placeholder Teks 512002"/>
          <p:cNvSpPr>
            <a:spLocks noGrp="1"/>
          </p:cNvSpPr>
          <p:nvPr>
            <p:ph type="body" idx="1"/>
          </p:nvPr>
        </p:nvSpPr>
        <p:spPr>
          <a:xfrm>
            <a:off x="685800" y="1981200"/>
            <a:ext cx="7773988" cy="4116388"/>
          </a:xfrm>
          <a:ln/>
        </p:spPr>
        <p:txBody>
          <a:bodyPr wrap="square" lIns="92160" tIns="46080" rIns="92160" bIns="46080" anchor="t" anchorCtr="0"/>
          <a:p>
            <a:pPr defTabSz="9144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a:t>Buat Entity Relationship Diagram (ERD) berdasarkan hasil dari Tahap 1 - 3.</a:t>
            </a:r>
            <a:endParaRPr lang="en-GB" altLang="x-none"/>
          </a:p>
          <a:p>
            <a:pPr defTabSz="9144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a:t>Ada berbagai macam notasi untuk pembuatan ERD.</a:t>
            </a:r>
            <a:endParaRPr lang="en-GB" altLang="x-none"/>
          </a:p>
          <a:p>
            <a:pPr defTabSz="9144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a:t>Anda bisa menggunakan software khusus untuk menggambar ERD.</a:t>
            </a:r>
            <a:endParaRPr lang="en-GB" altLang="x-none"/>
          </a:p>
        </p:txBody>
      </p:sp>
    </p:spTree>
  </p:cSld>
  <p:clrMapOvr>
    <a:masterClrMapping/>
  </p:clrMapOvr>
  <p:transition spd="med"/>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4050" name="Judul 514049"/>
          <p:cNvSpPr>
            <a:spLocks noGrp="1"/>
          </p:cNvSpPr>
          <p:nvPr>
            <p:ph type="title"/>
          </p:nvPr>
        </p:nvSpPr>
        <p:spPr>
          <a:xfrm>
            <a:off x="685800" y="609600"/>
            <a:ext cx="7773988" cy="1144588"/>
          </a:xfrm>
          <a:ln/>
        </p:spPr>
        <p:txBody>
          <a:bodyPr wrap="square" lIns="92160" tIns="46080" rIns="92160" bIns="46080" anchor="b" anchorCtr="0"/>
          <a:p>
            <a:pPr defTabSz="9144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x-none"/>
              <a:t>Tahap 5: Normalisasi</a:t>
            </a:r>
            <a:endParaRPr lang="en-GB" altLang="x-none"/>
          </a:p>
        </p:txBody>
      </p:sp>
      <p:sp>
        <p:nvSpPr>
          <p:cNvPr id="514051" name="Placeholder Teks 514050"/>
          <p:cNvSpPr>
            <a:spLocks noGrp="1"/>
          </p:cNvSpPr>
          <p:nvPr>
            <p:ph type="body" idx="1"/>
          </p:nvPr>
        </p:nvSpPr>
        <p:spPr>
          <a:xfrm>
            <a:off x="685800" y="1981200"/>
            <a:ext cx="7773988" cy="4116388"/>
          </a:xfrm>
          <a:ln/>
        </p:spPr>
        <p:txBody>
          <a:bodyPr wrap="square" lIns="92160" tIns="46080" rIns="92160" bIns="46080" anchor="t" anchorCtr="0"/>
          <a:p>
            <a:pPr defTabSz="9144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a:t>Proses normalisasi database terhadap setiap tabel, ada 3 tahap:</a:t>
            </a:r>
            <a:endParaRPr lang="en-GB" altLang="x-none"/>
          </a:p>
          <a:p>
            <a:pPr lvl="1" defTabSz="9144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a:t>First normalization</a:t>
            </a:r>
            <a:endParaRPr lang="en-GB" altLang="x-none"/>
          </a:p>
          <a:p>
            <a:pPr lvl="1" defTabSz="9144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a:t>Second normalization</a:t>
            </a:r>
            <a:endParaRPr lang="en-GB" altLang="x-none"/>
          </a:p>
          <a:p>
            <a:pPr lvl="1" defTabSz="9144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a:t>Third normalization</a:t>
            </a:r>
            <a:endParaRPr lang="en-GB" altLang="x-none"/>
          </a:p>
        </p:txBody>
      </p:sp>
    </p:spTree>
  </p:cSld>
  <p:clrMapOvr>
    <a:masterClrMapping/>
  </p:clrMapOvr>
  <p:transition spd="med"/>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6098" name="Judul 516097"/>
          <p:cNvSpPr>
            <a:spLocks noGrp="1"/>
          </p:cNvSpPr>
          <p:nvPr>
            <p:ph type="title"/>
          </p:nvPr>
        </p:nvSpPr>
        <p:spPr>
          <a:xfrm>
            <a:off x="685800" y="609600"/>
            <a:ext cx="7773988" cy="1144588"/>
          </a:xfrm>
          <a:ln/>
        </p:spPr>
        <p:txBody>
          <a:bodyPr wrap="square" lIns="92160" tIns="46080" rIns="92160" bIns="46080" anchor="b" anchorCtr="0"/>
          <a:p>
            <a:pPr defTabSz="9144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x-none"/>
              <a:t>Tahap 6: Implementasi</a:t>
            </a:r>
            <a:endParaRPr lang="en-GB" altLang="x-none"/>
          </a:p>
        </p:txBody>
      </p:sp>
      <p:sp>
        <p:nvSpPr>
          <p:cNvPr id="516099" name="Placeholder Teks 516098"/>
          <p:cNvSpPr>
            <a:spLocks noGrp="1"/>
          </p:cNvSpPr>
          <p:nvPr>
            <p:ph type="body" idx="1"/>
          </p:nvPr>
        </p:nvSpPr>
        <p:spPr>
          <a:xfrm>
            <a:off x="685800" y="2057400"/>
            <a:ext cx="7772400" cy="4267200"/>
          </a:xfrm>
          <a:ln/>
        </p:spPr>
        <p:txBody>
          <a:bodyPr wrap="square" lIns="92160" tIns="46080" rIns="92160" bIns="46080" anchor="t" anchorCtr="0"/>
          <a:p>
            <a:pPr defTabSz="914400">
              <a:lnSpc>
                <a:spcPct val="90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sz="2600"/>
              <a:t>Berdasarkan ERD yang sudah dinormalisasi, buatlah database dengan MySQL, PostgreSQL, Oracle, dst.</a:t>
            </a:r>
            <a:endParaRPr lang="en-GB" altLang="x-none" sz="2600"/>
          </a:p>
          <a:p>
            <a:pPr defTabSz="914400">
              <a:lnSpc>
                <a:spcPct val="90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sz="2600"/>
              <a:t>Bisa secara manual: menggunakan bahasa SQL untuk create database, table, dst.</a:t>
            </a:r>
            <a:endParaRPr lang="en-GB" altLang="x-none" sz="2600"/>
          </a:p>
          <a:p>
            <a:pPr defTabSz="914400">
              <a:lnSpc>
                <a:spcPct val="90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sz="2600"/>
              <a:t>Bisa secara semi-manual: menggunakan client berbasis GUI (MySQLFront, PgAdmin, dst.)</a:t>
            </a:r>
            <a:endParaRPr lang="en-GB" altLang="x-none" sz="2600"/>
          </a:p>
          <a:p>
            <a:pPr defTabSz="914400">
              <a:lnSpc>
                <a:spcPct val="90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sz="2600"/>
              <a:t>Bisa menggunakan CASE tool: Berdasarkan ERD yang ada, software CASE tool langsung membuat databasenya (Rational Rose, DbDesigner, dst.)</a:t>
            </a:r>
            <a:endParaRPr lang="en-GB" altLang="x-none" sz="2600"/>
          </a:p>
        </p:txBody>
      </p:sp>
    </p:spTree>
  </p:cSld>
  <p:clrMapOvr>
    <a:masterClrMapping/>
  </p:clrMapOvr>
  <p:transition spd="med"/>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8146" name="Judul 518145"/>
          <p:cNvSpPr>
            <a:spLocks noGrp="1"/>
          </p:cNvSpPr>
          <p:nvPr>
            <p:ph type="title"/>
          </p:nvPr>
        </p:nvSpPr>
        <p:spPr>
          <a:xfrm>
            <a:off x="685800" y="609600"/>
            <a:ext cx="7773988" cy="1144588"/>
          </a:xfrm>
          <a:ln/>
        </p:spPr>
        <p:txBody>
          <a:bodyPr wrap="square" lIns="92160" tIns="46080" rIns="92160" bIns="46080" anchor="b" anchorCtr="0"/>
          <a:p>
            <a:pPr defTabSz="9144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x-none"/>
              <a:t>Macam Relationships</a:t>
            </a:r>
            <a:endParaRPr lang="en-GB" altLang="x-none"/>
          </a:p>
        </p:txBody>
      </p:sp>
      <p:sp>
        <p:nvSpPr>
          <p:cNvPr id="518147" name="Placeholder Teks 518146"/>
          <p:cNvSpPr>
            <a:spLocks noGrp="1"/>
          </p:cNvSpPr>
          <p:nvPr>
            <p:ph type="body" idx="1"/>
          </p:nvPr>
        </p:nvSpPr>
        <p:spPr>
          <a:xfrm>
            <a:off x="685800" y="1981200"/>
            <a:ext cx="7773988" cy="4116388"/>
          </a:xfrm>
          <a:ln/>
        </p:spPr>
        <p:txBody>
          <a:bodyPr wrap="square" lIns="92160" tIns="46080" rIns="92160" bIns="46080" anchor="t" anchorCtr="0"/>
          <a:p>
            <a:pPr defTabSz="9144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a:t>One-to-One:</a:t>
            </a:r>
            <a:br>
              <a:rPr lang="en-GB" altLang="x-none"/>
            </a:br>
            <a:r>
              <a:rPr lang="en-GB" altLang="x-none"/>
              <a:t>menggunakan notasi 1:1</a:t>
            </a:r>
            <a:endParaRPr lang="en-GB" altLang="x-none"/>
          </a:p>
          <a:p>
            <a:pPr defTabSz="9144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a:t>One-to-Many (atau Many-to-One): menggunakan notasi 1:n</a:t>
            </a:r>
            <a:endParaRPr lang="en-GB" altLang="x-none"/>
          </a:p>
          <a:p>
            <a:pPr defTabSz="9144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a:t>Many-to-Many:</a:t>
            </a:r>
            <a:br>
              <a:rPr lang="en-GB" altLang="x-none"/>
            </a:br>
            <a:r>
              <a:rPr lang="en-GB" altLang="x-none"/>
              <a:t>menggunakan notasi m:n</a:t>
            </a:r>
            <a:endParaRPr lang="en-GB" altLang="x-none"/>
          </a:p>
        </p:txBody>
      </p:sp>
    </p:spTree>
  </p:cSld>
  <p:clrMapOvr>
    <a:masterClrMapping/>
  </p:clrMapOvr>
  <p:transition spd="med"/>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0194" name="Judul 520193"/>
          <p:cNvSpPr>
            <a:spLocks noGrp="1"/>
          </p:cNvSpPr>
          <p:nvPr>
            <p:ph type="title"/>
          </p:nvPr>
        </p:nvSpPr>
        <p:spPr>
          <a:xfrm>
            <a:off x="685800" y="609600"/>
            <a:ext cx="7773988" cy="1144588"/>
          </a:xfrm>
          <a:ln/>
        </p:spPr>
        <p:txBody>
          <a:bodyPr wrap="square" lIns="92160" tIns="46080" rIns="92160" bIns="46080" anchor="b" anchorCtr="0"/>
          <a:p>
            <a:pPr defTabSz="9144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x-none"/>
              <a:t>One-to-One</a:t>
            </a:r>
            <a:endParaRPr lang="en-GB" altLang="x-none"/>
          </a:p>
        </p:txBody>
      </p:sp>
      <p:sp>
        <p:nvSpPr>
          <p:cNvPr id="520195" name="Placeholder Teks 520194"/>
          <p:cNvSpPr>
            <a:spLocks noGrp="1"/>
          </p:cNvSpPr>
          <p:nvPr>
            <p:ph type="body" idx="1"/>
          </p:nvPr>
        </p:nvSpPr>
        <p:spPr>
          <a:xfrm>
            <a:off x="685800" y="2057400"/>
            <a:ext cx="7772400" cy="4419600"/>
          </a:xfrm>
          <a:ln/>
        </p:spPr>
        <p:txBody>
          <a:bodyPr wrap="square" lIns="92160" tIns="46080" rIns="92160" bIns="46080" anchor="t" anchorCtr="0"/>
          <a:p>
            <a:pPr defTabSz="9144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sz="2800"/>
              <a:t>Satu record di entity pertama berhubungan dengan hanya satu record di entity kedua, dan demikian pula sebaliknya.</a:t>
            </a:r>
            <a:endParaRPr lang="en-GB" altLang="x-none" sz="2800"/>
          </a:p>
          <a:p>
            <a:pPr defTabSz="9144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sz="2800"/>
              <a:t>Entity mana saja bisa menjadi tabel utama, sesuai dengan situasi/kebutuhan/analisis.</a:t>
            </a:r>
            <a:endParaRPr lang="en-GB" altLang="x-none" sz="2800"/>
          </a:p>
          <a:p>
            <a:pPr defTabSz="9144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sz="2800"/>
              <a:t>Primary key (PK) dari tabel utama menjadi Foreign key (FK) di tabel kedua.</a:t>
            </a:r>
            <a:endParaRPr lang="en-GB" altLang="x-none" sz="2800"/>
          </a:p>
        </p:txBody>
      </p:sp>
    </p:spTree>
  </p:cSld>
  <p:clrMapOvr>
    <a:masterClrMapping/>
  </p:clrMapOvr>
  <p:transition spd="med"/>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42" name="Judul 522241"/>
          <p:cNvSpPr>
            <a:spLocks noGrp="1"/>
          </p:cNvSpPr>
          <p:nvPr>
            <p:ph type="title"/>
          </p:nvPr>
        </p:nvSpPr>
        <p:spPr>
          <a:xfrm>
            <a:off x="685800" y="609600"/>
            <a:ext cx="7773988" cy="1144588"/>
          </a:xfrm>
          <a:ln/>
        </p:spPr>
        <p:txBody>
          <a:bodyPr wrap="square" lIns="92160" tIns="46080" rIns="92160" bIns="46080" anchor="b" anchorCtr="0"/>
          <a:p>
            <a:pPr defTabSz="9144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x-none"/>
              <a:t>One-to-Many</a:t>
            </a:r>
            <a:endParaRPr lang="en-GB" altLang="x-none"/>
          </a:p>
        </p:txBody>
      </p:sp>
      <p:sp>
        <p:nvSpPr>
          <p:cNvPr id="522243" name="Placeholder Teks 522242"/>
          <p:cNvSpPr>
            <a:spLocks noGrp="1"/>
          </p:cNvSpPr>
          <p:nvPr>
            <p:ph type="body" idx="1"/>
          </p:nvPr>
        </p:nvSpPr>
        <p:spPr>
          <a:xfrm>
            <a:off x="685800" y="1981200"/>
            <a:ext cx="7773988" cy="4116388"/>
          </a:xfrm>
          <a:ln/>
        </p:spPr>
        <p:txBody>
          <a:bodyPr wrap="square" lIns="92160" tIns="46080" rIns="92160" bIns="46080" anchor="t" anchorCtr="0"/>
          <a:p>
            <a:pPr defTabSz="914400">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sz="2800"/>
              <a:t>Jika A terhadap B mempunyai one-to-many relationship (atau B terhadap A mempunyai many-to-one relationship): satu record di A bisa berhubungan dengan banyak record di B, tetapi satu record di B berhubungan dengan hanya satu record di A.</a:t>
            </a:r>
            <a:endParaRPr lang="en-GB" altLang="x-none" sz="2800"/>
          </a:p>
          <a:p>
            <a:pPr defTabSz="914400">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sz="2800"/>
              <a:t>Entity di sisi One dalam hubungan One-to-Many menjadi tabel utama, dan entity di sisi Many menjadi tabel kedua.</a:t>
            </a:r>
            <a:endParaRPr lang="en-GB" altLang="x-none" sz="2800"/>
          </a:p>
        </p:txBody>
      </p:sp>
    </p:spTree>
  </p:cSld>
  <p:clrMapOvr>
    <a:masterClrMapping/>
  </p:clrMapOvr>
  <p:transition spd="med"/>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4290" name="Judul 524289"/>
          <p:cNvSpPr>
            <a:spLocks noGrp="1"/>
          </p:cNvSpPr>
          <p:nvPr>
            <p:ph type="title"/>
          </p:nvPr>
        </p:nvSpPr>
        <p:spPr>
          <a:xfrm>
            <a:off x="685800" y="609600"/>
            <a:ext cx="7773988" cy="1144588"/>
          </a:xfrm>
          <a:ln/>
        </p:spPr>
        <p:txBody>
          <a:bodyPr wrap="square" lIns="92160" tIns="46080" rIns="92160" bIns="46080" anchor="b" anchorCtr="0"/>
          <a:p>
            <a:pPr defTabSz="9144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x-none"/>
              <a:t>One-to-Many (lanjutan)</a:t>
            </a:r>
            <a:endParaRPr lang="en-GB" altLang="x-none"/>
          </a:p>
        </p:txBody>
      </p:sp>
      <p:sp>
        <p:nvSpPr>
          <p:cNvPr id="524291" name="Placeholder Teks 524290"/>
          <p:cNvSpPr>
            <a:spLocks noGrp="1"/>
          </p:cNvSpPr>
          <p:nvPr>
            <p:ph type="body" idx="1"/>
          </p:nvPr>
        </p:nvSpPr>
        <p:spPr>
          <a:xfrm>
            <a:off x="685800" y="1981200"/>
            <a:ext cx="7773988" cy="4116388"/>
          </a:xfrm>
          <a:ln/>
        </p:spPr>
        <p:txBody>
          <a:bodyPr wrap="square" lIns="92160" tIns="46080" rIns="92160" bIns="46080" anchor="t" anchorCtr="0"/>
          <a:p>
            <a:pPr defTabSz="9144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a:t>PK dari tabel utama menjadi FK di tabel kedua.</a:t>
            </a:r>
            <a:endParaRPr lang="en-GB" altLang="x-none"/>
          </a:p>
          <a:p>
            <a:pPr defTabSz="914400">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a:t>Di contoh sebelumnya, A menjadi tabel utama dan B menjadi tabel kedua. Maka, ada FK di B yang merupakan PK di A.</a:t>
            </a:r>
            <a:endParaRPr lang="en-GB" altLang="x-none"/>
          </a:p>
        </p:txBody>
      </p:sp>
    </p:spTree>
  </p:cSld>
  <p:clrMapOvr>
    <a:masterClrMapping/>
  </p:clrMapOvr>
  <p:transition spd="med"/>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6338" name="Judul 526337"/>
          <p:cNvSpPr>
            <a:spLocks noGrp="1"/>
          </p:cNvSpPr>
          <p:nvPr>
            <p:ph type="title"/>
          </p:nvPr>
        </p:nvSpPr>
        <p:spPr>
          <a:xfrm>
            <a:off x="685800" y="609600"/>
            <a:ext cx="7773988" cy="1144588"/>
          </a:xfrm>
          <a:ln/>
        </p:spPr>
        <p:txBody>
          <a:bodyPr wrap="square" lIns="92160" tIns="46080" rIns="92160" bIns="46080" anchor="b" anchorCtr="0"/>
          <a:p>
            <a:pPr defTabSz="9144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x-none"/>
              <a:t>Many-to-Many</a:t>
            </a:r>
            <a:endParaRPr lang="en-GB" altLang="x-none"/>
          </a:p>
        </p:txBody>
      </p:sp>
      <p:sp>
        <p:nvSpPr>
          <p:cNvPr id="526339" name="Placeholder Teks 526338"/>
          <p:cNvSpPr>
            <a:spLocks noGrp="1"/>
          </p:cNvSpPr>
          <p:nvPr>
            <p:ph type="body" idx="1"/>
          </p:nvPr>
        </p:nvSpPr>
        <p:spPr>
          <a:xfrm>
            <a:off x="685800" y="1981200"/>
            <a:ext cx="7773988" cy="4116388"/>
          </a:xfrm>
          <a:ln/>
        </p:spPr>
        <p:txBody>
          <a:bodyPr wrap="square" lIns="92160" tIns="46080" rIns="92160" bIns="46080" anchor="t" anchorCtr="0"/>
          <a:p>
            <a:pPr defTabSz="914400">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sz="2800"/>
              <a:t>Jika A terhadap B mempunyai many-to-many relationship: satu record di A bisa berhubungan dengan banyak record di B, dan demikian pula sebaliknya.</a:t>
            </a:r>
            <a:endParaRPr lang="en-GB" altLang="x-none" sz="2800"/>
          </a:p>
          <a:p>
            <a:pPr defTabSz="914400">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sz="2800"/>
              <a:t>Dalam implementasi database, harus ada sebuah tabel perantara di antara A dan B. A dan B menjadi tabel utama, dan tabel perantara menjadi tabel kedua.</a:t>
            </a:r>
            <a:endParaRPr lang="en-GB" altLang="x-none" sz="2800"/>
          </a:p>
        </p:txBody>
      </p:sp>
    </p:spTree>
  </p:cSld>
  <p:clrMapOvr>
    <a:masterClrMapping/>
  </p:clrMapOvr>
  <p:transition spd="med"/>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8386" name="Persegi panjang 528385"/>
          <p:cNvSpPr/>
          <p:nvPr/>
        </p:nvSpPr>
        <p:spPr>
          <a:xfrm>
            <a:off x="685800" y="609600"/>
            <a:ext cx="7773988" cy="1144588"/>
          </a:xfrm>
          <a:prstGeom prst="rect">
            <a:avLst/>
          </a:prstGeom>
          <a:noFill/>
          <a:ln w="9525">
            <a:noFill/>
          </a:ln>
        </p:spPr>
        <p:txBody>
          <a:bodyPr lIns="92160" tIns="46080" rIns="92160" bIns="46080" anchor="b" anchorCtr="0"/>
          <a:lstStyle>
            <a:lvl1pPr marL="0" lvl="0" indent="0" algn="ctr" defTabSz="914400" rtl="0" eaLnBrk="1" fontAlgn="base" latinLnBrk="0" hangingPunct="1">
              <a:lnSpc>
                <a:spcPct val="100000"/>
              </a:lnSpc>
              <a:spcBef>
                <a:spcPct val="0"/>
              </a:spcBef>
              <a:spcAft>
                <a:spcPct val="0"/>
              </a:spcAft>
              <a:buNone/>
              <a:defRPr sz="4800" u="none" kern="1200" baseline="0">
                <a:solidFill>
                  <a:schemeClr val="tx2"/>
                </a:solidFill>
                <a:latin typeface="Arial Narrow" panose="020B0606020202030204" pitchFamily="34" charset="0"/>
              </a:defRPr>
            </a:lvl1pPr>
          </a:lstStyle>
          <a:p>
            <a:pPr lvl="0" defTabSz="9144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x-none"/>
              <a:t>Many-to-Many (lanjutan)</a:t>
            </a:r>
            <a:endParaRPr lang="en-GB" altLang="x-none"/>
          </a:p>
        </p:txBody>
      </p:sp>
      <p:sp>
        <p:nvSpPr>
          <p:cNvPr id="528387" name="Persegi panjang 528386"/>
          <p:cNvSpPr/>
          <p:nvPr/>
        </p:nvSpPr>
        <p:spPr>
          <a:xfrm>
            <a:off x="685800" y="1981200"/>
            <a:ext cx="7773988" cy="4116388"/>
          </a:xfrm>
          <a:prstGeom prst="rect">
            <a:avLst/>
          </a:prstGeom>
          <a:noFill/>
          <a:ln w="9525">
            <a:noFill/>
          </a:ln>
        </p:spPr>
        <p:txBody>
          <a:bodyPr lIns="92160" tIns="46080" rIns="92160" bIns="46080"/>
          <a:lstStyle>
            <a:lvl1pPr marL="342900" lvl="0" indent="-342900" algn="ctr" defTabSz="914400" rtl="0" eaLnBrk="1" fontAlgn="base" latinLnBrk="0" hangingPunct="1">
              <a:lnSpc>
                <a:spcPct val="100000"/>
              </a:lnSpc>
              <a:spcBef>
                <a:spcPct val="20000"/>
              </a:spcBef>
              <a:spcAft>
                <a:spcPct val="0"/>
              </a:spcAft>
              <a:buNone/>
              <a:defRPr sz="3200" u="none" kern="1200" baseline="0">
                <a:solidFill>
                  <a:schemeClr val="tx1"/>
                </a:solidFill>
                <a:latin typeface="Monotype Corsiva" panose="03010101010201010101" pitchFamily="66" charset="0"/>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onotype Corsiva" panose="03010101010201010101" pitchFamily="66" charset="0"/>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onotype Corsiva" panose="03010101010201010101" pitchFamily="66" charset="0"/>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onotype Corsiva" panose="03010101010201010101" pitchFamily="66" charset="0"/>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onotype Corsiva" panose="03010101010201010101" pitchFamily="66" charset="0"/>
              </a:defRPr>
            </a:lvl5pPr>
          </a:lstStyle>
          <a:p>
            <a:pPr lvl="0" defTabSz="914400">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sz="2800"/>
              <a:t>PK dari A menjadi FK di tabel perantara (tabel kedua), dan PK dari B juga menjadi FK di tabel kedua. Gabungan semua FK di tabel kedua menjadi Composite PK untuk tabel kedua.</a:t>
            </a:r>
            <a:endParaRPr lang="en-GB" altLang="x-none" sz="2800"/>
          </a:p>
          <a:p>
            <a:pPr lvl="0" defTabSz="914400">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sz="2800"/>
              <a:t>A terhadap tabel perantara mempunyai 1:n relationship.</a:t>
            </a:r>
            <a:endParaRPr lang="en-GB" altLang="x-none" sz="2800"/>
          </a:p>
          <a:p>
            <a:pPr lvl="0" defTabSz="914400">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x-none" sz="2800"/>
              <a:t>B terhadap tabel perantara juga mempunyai 1:n relationship.</a:t>
            </a:r>
            <a:endParaRPr lang="en-GB" altLang="x-none" sz="280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29410" name="Grup 529409"/>
          <p:cNvGrpSpPr/>
          <p:nvPr/>
        </p:nvGrpSpPr>
        <p:grpSpPr>
          <a:xfrm>
            <a:off x="863600" y="1665288"/>
            <a:ext cx="6810375" cy="4643437"/>
            <a:chOff x="884" y="1094"/>
            <a:chExt cx="4290" cy="2903"/>
          </a:xfrm>
        </p:grpSpPr>
        <p:sp>
          <p:nvSpPr>
            <p:cNvPr id="529411" name="Kotak Teks 529410"/>
            <p:cNvSpPr txBox="1"/>
            <p:nvPr/>
          </p:nvSpPr>
          <p:spPr>
            <a:xfrm>
              <a:off x="893" y="2064"/>
              <a:ext cx="1005" cy="596"/>
            </a:xfrm>
            <a:prstGeom prst="rect">
              <a:avLst/>
            </a:prstGeom>
            <a:solidFill>
              <a:srgbClr val="FFFFFF"/>
            </a:solidFill>
            <a:ln w="9525" cap="flat" cmpd="sng">
              <a:solidFill>
                <a:schemeClr val="tx2"/>
              </a:solidFill>
              <a:prstDash val="solid"/>
              <a:miter/>
              <a:headEnd type="none" w="med" len="med"/>
              <a:tailEnd type="none" w="med" len="med"/>
            </a:ln>
          </p:spPr>
          <p:txBody>
            <a:bodyPr/>
            <a:p>
              <a:pPr algn="ctr"/>
              <a:r>
                <a:rPr sz="1600">
                  <a:latin typeface="Arial" panose="020B0604020202020204" pitchFamily="34" charset="0"/>
                </a:rPr>
                <a:t>FAKULTAS</a:t>
              </a:r>
              <a:endParaRPr sz="1600">
                <a:latin typeface="Arial" panose="020B0604020202020204" pitchFamily="34" charset="0"/>
              </a:endParaRPr>
            </a:p>
            <a:p>
              <a:r>
                <a:rPr sz="1600" err="1">
                  <a:latin typeface="Arial" panose="020B0604020202020204" pitchFamily="34" charset="0"/>
                </a:rPr>
                <a:t>Kode_F</a:t>
              </a:r>
              <a:endParaRPr sz="1600">
                <a:latin typeface="Arial" panose="020B0604020202020204" pitchFamily="34" charset="0"/>
              </a:endParaRPr>
            </a:p>
            <a:p>
              <a:r>
                <a:rPr sz="1600" err="1">
                  <a:latin typeface="Arial" panose="020B0604020202020204" pitchFamily="34" charset="0"/>
                </a:rPr>
                <a:t>Nm_Fakultas</a:t>
              </a:r>
              <a:endParaRPr sz="1600">
                <a:latin typeface="Arial" panose="020B0604020202020204" pitchFamily="34" charset="0"/>
              </a:endParaRPr>
            </a:p>
            <a:p>
              <a:pPr algn="ctr"/>
              <a:endParaRPr sz="1600">
                <a:latin typeface="MS Mincho" pitchFamily="49" charset="-128"/>
              </a:endParaRPr>
            </a:p>
            <a:p>
              <a:endParaRPr>
                <a:latin typeface="Arial" panose="020B0604020202020204" pitchFamily="34" charset="0"/>
              </a:endParaRPr>
            </a:p>
          </p:txBody>
        </p:sp>
        <p:sp>
          <p:nvSpPr>
            <p:cNvPr id="529412" name="Konektor Garis Lurus 529411"/>
            <p:cNvSpPr/>
            <p:nvPr/>
          </p:nvSpPr>
          <p:spPr>
            <a:xfrm>
              <a:off x="884" y="2254"/>
              <a:ext cx="1005" cy="0"/>
            </a:xfrm>
            <a:prstGeom prst="line">
              <a:avLst/>
            </a:prstGeom>
            <a:ln w="9525" cap="flat" cmpd="sng">
              <a:solidFill>
                <a:schemeClr val="tx2"/>
              </a:solidFill>
              <a:prstDash val="solid"/>
              <a:headEnd type="none" w="med" len="med"/>
              <a:tailEnd type="none" w="med" len="med"/>
            </a:ln>
          </p:spPr>
        </p:sp>
        <p:sp>
          <p:nvSpPr>
            <p:cNvPr id="529413" name="Kotak Teks 529412"/>
            <p:cNvSpPr txBox="1"/>
            <p:nvPr/>
          </p:nvSpPr>
          <p:spPr>
            <a:xfrm>
              <a:off x="2652" y="1094"/>
              <a:ext cx="1005" cy="820"/>
            </a:xfrm>
            <a:prstGeom prst="rect">
              <a:avLst/>
            </a:prstGeom>
            <a:solidFill>
              <a:srgbClr val="FFFFFF"/>
            </a:solidFill>
            <a:ln w="9525" cap="flat" cmpd="sng">
              <a:solidFill>
                <a:schemeClr val="tx2"/>
              </a:solidFill>
              <a:prstDash val="solid"/>
              <a:miter/>
              <a:headEnd type="none" w="med" len="med"/>
              <a:tailEnd type="none" w="med" len="med"/>
            </a:ln>
          </p:spPr>
          <p:txBody>
            <a:bodyPr/>
            <a:p>
              <a:pPr algn="ctr"/>
              <a:r>
                <a:rPr sz="1600">
                  <a:latin typeface="Arial" panose="020B0604020202020204" pitchFamily="34" charset="0"/>
                </a:rPr>
                <a:t>MATAKULIAH</a:t>
              </a:r>
              <a:endParaRPr sz="1600">
                <a:latin typeface="Arial" panose="020B0604020202020204" pitchFamily="34" charset="0"/>
              </a:endParaRPr>
            </a:p>
            <a:p>
              <a:r>
                <a:rPr sz="1400" err="1">
                  <a:latin typeface="Arial" panose="020B0604020202020204" pitchFamily="34" charset="0"/>
                </a:rPr>
                <a:t>Kode_mtk</a:t>
              </a:r>
              <a:endParaRPr sz="1400">
                <a:latin typeface="Arial" panose="020B0604020202020204" pitchFamily="34" charset="0"/>
              </a:endParaRPr>
            </a:p>
            <a:p>
              <a:r>
                <a:rPr sz="1400" err="1">
                  <a:latin typeface="Arial" panose="020B0604020202020204" pitchFamily="34" charset="0"/>
                </a:rPr>
                <a:t>Nama_Mtk</a:t>
              </a:r>
              <a:endParaRPr sz="1400">
                <a:latin typeface="Arial" panose="020B0604020202020204" pitchFamily="34" charset="0"/>
              </a:endParaRPr>
            </a:p>
            <a:p>
              <a:r>
                <a:rPr sz="1400" err="1">
                  <a:latin typeface="Arial" panose="020B0604020202020204" pitchFamily="34" charset="0"/>
                </a:rPr>
                <a:t>Sks</a:t>
              </a:r>
              <a:r>
                <a:rPr sz="1400">
                  <a:latin typeface="Arial" panose="020B0604020202020204" pitchFamily="34" charset="0"/>
                </a:rPr>
                <a:t> </a:t>
              </a:r>
              <a:endParaRPr sz="1400">
                <a:latin typeface="Arial" panose="020B0604020202020204" pitchFamily="34" charset="0"/>
              </a:endParaRPr>
            </a:p>
            <a:p>
              <a:r>
                <a:rPr sz="1400" err="1">
                  <a:latin typeface="Arial" panose="020B0604020202020204" pitchFamily="34" charset="0"/>
                </a:rPr>
                <a:t>Kode_f</a:t>
              </a:r>
              <a:endParaRPr sz="1400">
                <a:latin typeface="Arial" panose="020B0604020202020204" pitchFamily="34" charset="0"/>
              </a:endParaRPr>
            </a:p>
            <a:p>
              <a:endParaRPr>
                <a:latin typeface="Arial" panose="020B0604020202020204" pitchFamily="34" charset="0"/>
              </a:endParaRPr>
            </a:p>
          </p:txBody>
        </p:sp>
        <p:sp>
          <p:nvSpPr>
            <p:cNvPr id="529414" name="Konektor Garis Lurus 529413"/>
            <p:cNvSpPr/>
            <p:nvPr/>
          </p:nvSpPr>
          <p:spPr>
            <a:xfrm>
              <a:off x="2652" y="1287"/>
              <a:ext cx="1005" cy="0"/>
            </a:xfrm>
            <a:prstGeom prst="line">
              <a:avLst/>
            </a:prstGeom>
            <a:ln w="9525" cap="flat" cmpd="sng">
              <a:solidFill>
                <a:schemeClr val="tx2"/>
              </a:solidFill>
              <a:prstDash val="solid"/>
              <a:headEnd type="none" w="med" len="med"/>
              <a:tailEnd type="none" w="med" len="med"/>
            </a:ln>
          </p:spPr>
        </p:sp>
        <p:sp>
          <p:nvSpPr>
            <p:cNvPr id="529415" name="Kotak Teks 529414"/>
            <p:cNvSpPr txBox="1"/>
            <p:nvPr/>
          </p:nvSpPr>
          <p:spPr>
            <a:xfrm>
              <a:off x="2614" y="3254"/>
              <a:ext cx="1005" cy="743"/>
            </a:xfrm>
            <a:prstGeom prst="rect">
              <a:avLst/>
            </a:prstGeom>
            <a:solidFill>
              <a:srgbClr val="FFFFFF"/>
            </a:solidFill>
            <a:ln w="9525" cap="flat" cmpd="sng">
              <a:solidFill>
                <a:schemeClr val="tx2"/>
              </a:solidFill>
              <a:prstDash val="solid"/>
              <a:miter/>
              <a:headEnd type="none" w="med" len="med"/>
              <a:tailEnd type="none" w="med" len="med"/>
            </a:ln>
          </p:spPr>
          <p:txBody>
            <a:bodyPr/>
            <a:p>
              <a:pPr algn="ctr"/>
              <a:r>
                <a:rPr sz="1400">
                  <a:latin typeface="Arial" panose="020B0604020202020204" pitchFamily="34" charset="0"/>
                </a:rPr>
                <a:t>MAHASISWA</a:t>
              </a:r>
              <a:endParaRPr sz="1400">
                <a:latin typeface="Arial" panose="020B0604020202020204" pitchFamily="34" charset="0"/>
              </a:endParaRPr>
            </a:p>
            <a:p>
              <a:r>
                <a:rPr sz="1600" err="1">
                  <a:latin typeface="Arial" panose="020B0604020202020204" pitchFamily="34" charset="0"/>
                </a:rPr>
                <a:t>Nobp</a:t>
              </a:r>
              <a:endParaRPr sz="1600">
                <a:latin typeface="Arial" panose="020B0604020202020204" pitchFamily="34" charset="0"/>
              </a:endParaRPr>
            </a:p>
            <a:p>
              <a:r>
                <a:rPr sz="1600" err="1">
                  <a:latin typeface="Arial" panose="020B0604020202020204" pitchFamily="34" charset="0"/>
                </a:rPr>
                <a:t>Nama</a:t>
              </a:r>
              <a:endParaRPr sz="1600">
                <a:latin typeface="Arial" panose="020B0604020202020204" pitchFamily="34" charset="0"/>
              </a:endParaRPr>
            </a:p>
            <a:p>
              <a:r>
                <a:rPr sz="1600" err="1">
                  <a:latin typeface="Arial" panose="020B0604020202020204" pitchFamily="34" charset="0"/>
                </a:rPr>
                <a:t>Kode_f</a:t>
              </a:r>
              <a:endParaRPr sz="1600">
                <a:latin typeface="Arial" panose="020B0604020202020204" pitchFamily="34" charset="0"/>
              </a:endParaRPr>
            </a:p>
            <a:p>
              <a:endParaRPr>
                <a:latin typeface="Arial" panose="020B0604020202020204" pitchFamily="34" charset="0"/>
              </a:endParaRPr>
            </a:p>
          </p:txBody>
        </p:sp>
        <p:sp>
          <p:nvSpPr>
            <p:cNvPr id="529416" name="Konektor Garis Lurus 529415"/>
            <p:cNvSpPr/>
            <p:nvPr/>
          </p:nvSpPr>
          <p:spPr>
            <a:xfrm>
              <a:off x="2614" y="3436"/>
              <a:ext cx="1005" cy="0"/>
            </a:xfrm>
            <a:prstGeom prst="line">
              <a:avLst/>
            </a:prstGeom>
            <a:ln w="9525" cap="flat" cmpd="sng">
              <a:solidFill>
                <a:schemeClr val="tx2"/>
              </a:solidFill>
              <a:prstDash val="solid"/>
              <a:headEnd type="none" w="med" len="med"/>
              <a:tailEnd type="none" w="med" len="med"/>
            </a:ln>
          </p:spPr>
        </p:sp>
        <p:sp>
          <p:nvSpPr>
            <p:cNvPr id="529417" name="Kotak Teks 529416"/>
            <p:cNvSpPr txBox="1"/>
            <p:nvPr/>
          </p:nvSpPr>
          <p:spPr>
            <a:xfrm>
              <a:off x="4169" y="1989"/>
              <a:ext cx="1005" cy="895"/>
            </a:xfrm>
            <a:prstGeom prst="rect">
              <a:avLst/>
            </a:prstGeom>
            <a:solidFill>
              <a:srgbClr val="FFFFFF"/>
            </a:solidFill>
            <a:ln w="9525" cap="flat" cmpd="sng">
              <a:solidFill>
                <a:schemeClr val="tx2"/>
              </a:solidFill>
              <a:prstDash val="solid"/>
              <a:miter/>
              <a:headEnd type="none" w="med" len="med"/>
              <a:tailEnd type="none" w="med" len="med"/>
            </a:ln>
          </p:spPr>
          <p:txBody>
            <a:bodyPr/>
            <a:p>
              <a:pPr algn="ctr"/>
              <a:r>
                <a:rPr sz="1600">
                  <a:latin typeface="Arial" panose="020B0604020202020204" pitchFamily="34" charset="0"/>
                </a:rPr>
                <a:t>NILAI</a:t>
              </a:r>
              <a:endParaRPr sz="1600">
                <a:latin typeface="Arial" panose="020B0604020202020204" pitchFamily="34" charset="0"/>
              </a:endParaRPr>
            </a:p>
            <a:p>
              <a:r>
                <a:rPr sz="1600">
                  <a:latin typeface="Arial" panose="020B0604020202020204" pitchFamily="34" charset="0"/>
                </a:rPr>
                <a:t>NPM</a:t>
              </a:r>
              <a:endParaRPr sz="1600">
                <a:latin typeface="Arial" panose="020B0604020202020204" pitchFamily="34" charset="0"/>
              </a:endParaRPr>
            </a:p>
            <a:p>
              <a:r>
                <a:rPr sz="1600" err="1">
                  <a:latin typeface="Arial" panose="020B0604020202020204" pitchFamily="34" charset="0"/>
                </a:rPr>
                <a:t>Kode_Mtk</a:t>
              </a:r>
              <a:endParaRPr sz="1600">
                <a:latin typeface="Arial" panose="020B0604020202020204" pitchFamily="34" charset="0"/>
              </a:endParaRPr>
            </a:p>
            <a:p>
              <a:r>
                <a:rPr sz="1600">
                  <a:latin typeface="Arial" panose="020B0604020202020204" pitchFamily="34" charset="0"/>
                </a:rPr>
                <a:t>NILAI</a:t>
              </a:r>
              <a:endParaRPr sz="1600">
                <a:latin typeface="Arial" panose="020B0604020202020204" pitchFamily="34" charset="0"/>
              </a:endParaRPr>
            </a:p>
            <a:p>
              <a:pPr algn="ctr"/>
              <a:endParaRPr>
                <a:latin typeface="Arial" panose="020B0604020202020204" pitchFamily="34" charset="0"/>
              </a:endParaRPr>
            </a:p>
          </p:txBody>
        </p:sp>
        <p:sp>
          <p:nvSpPr>
            <p:cNvPr id="529418" name="Konektor Garis Lurus 529417"/>
            <p:cNvSpPr/>
            <p:nvPr/>
          </p:nvSpPr>
          <p:spPr>
            <a:xfrm>
              <a:off x="4169" y="2181"/>
              <a:ext cx="1005" cy="0"/>
            </a:xfrm>
            <a:prstGeom prst="line">
              <a:avLst/>
            </a:prstGeom>
            <a:ln w="9525" cap="flat" cmpd="sng">
              <a:solidFill>
                <a:schemeClr val="tx2"/>
              </a:solidFill>
              <a:prstDash val="solid"/>
              <a:headEnd type="none" w="med" len="med"/>
              <a:tailEnd type="none" w="med" len="med"/>
            </a:ln>
          </p:spPr>
        </p:sp>
        <p:sp>
          <p:nvSpPr>
            <p:cNvPr id="529419" name="Konektor Garis Lurus 529418"/>
            <p:cNvSpPr/>
            <p:nvPr/>
          </p:nvSpPr>
          <p:spPr>
            <a:xfrm>
              <a:off x="2903" y="1914"/>
              <a:ext cx="0" cy="299"/>
            </a:xfrm>
            <a:prstGeom prst="line">
              <a:avLst/>
            </a:prstGeom>
            <a:ln w="9525" cap="flat" cmpd="sng">
              <a:solidFill>
                <a:schemeClr val="tx2"/>
              </a:solidFill>
              <a:prstDash val="solid"/>
              <a:headEnd type="none" w="med" len="med"/>
              <a:tailEnd type="none" w="med" len="med"/>
            </a:ln>
          </p:spPr>
        </p:sp>
        <p:sp>
          <p:nvSpPr>
            <p:cNvPr id="529420" name="Konektor Garis Lurus 529419"/>
            <p:cNvSpPr/>
            <p:nvPr/>
          </p:nvSpPr>
          <p:spPr>
            <a:xfrm flipH="1">
              <a:off x="1898" y="2213"/>
              <a:ext cx="1005" cy="0"/>
            </a:xfrm>
            <a:prstGeom prst="line">
              <a:avLst/>
            </a:prstGeom>
            <a:ln w="9525" cap="flat" cmpd="sng">
              <a:solidFill>
                <a:schemeClr val="tx2"/>
              </a:solidFill>
              <a:prstDash val="solid"/>
              <a:headEnd type="none" w="med" len="med"/>
              <a:tailEnd type="none" w="med" len="med"/>
            </a:ln>
          </p:spPr>
        </p:sp>
        <p:sp>
          <p:nvSpPr>
            <p:cNvPr id="529421" name="Konektor Garis Lurus 529420"/>
            <p:cNvSpPr/>
            <p:nvPr/>
          </p:nvSpPr>
          <p:spPr>
            <a:xfrm>
              <a:off x="3322" y="1914"/>
              <a:ext cx="0" cy="522"/>
            </a:xfrm>
            <a:prstGeom prst="line">
              <a:avLst/>
            </a:prstGeom>
            <a:ln w="9525" cap="flat" cmpd="sng">
              <a:solidFill>
                <a:schemeClr val="tx2"/>
              </a:solidFill>
              <a:prstDash val="solid"/>
              <a:headEnd type="none" w="med" len="med"/>
              <a:tailEnd type="none" w="med" len="med"/>
            </a:ln>
          </p:spPr>
        </p:sp>
        <p:sp>
          <p:nvSpPr>
            <p:cNvPr id="529422" name="Konektor Garis Lurus 529421"/>
            <p:cNvSpPr/>
            <p:nvPr/>
          </p:nvSpPr>
          <p:spPr>
            <a:xfrm>
              <a:off x="3322" y="2433"/>
              <a:ext cx="838" cy="0"/>
            </a:xfrm>
            <a:prstGeom prst="line">
              <a:avLst/>
            </a:prstGeom>
            <a:ln w="9525" cap="flat" cmpd="sng">
              <a:solidFill>
                <a:schemeClr val="tx2"/>
              </a:solidFill>
              <a:prstDash val="solid"/>
              <a:headEnd type="none" w="med" len="med"/>
              <a:tailEnd type="none" w="med" len="med"/>
            </a:ln>
          </p:spPr>
        </p:sp>
        <p:sp>
          <p:nvSpPr>
            <p:cNvPr id="529423" name="Konektor Garis Lurus 529422"/>
            <p:cNvSpPr/>
            <p:nvPr/>
          </p:nvSpPr>
          <p:spPr>
            <a:xfrm flipH="1">
              <a:off x="3071" y="2774"/>
              <a:ext cx="1089" cy="0"/>
            </a:xfrm>
            <a:prstGeom prst="line">
              <a:avLst/>
            </a:prstGeom>
            <a:ln w="9525" cap="flat" cmpd="sng">
              <a:solidFill>
                <a:schemeClr val="tx2"/>
              </a:solidFill>
              <a:prstDash val="solid"/>
              <a:headEnd type="none" w="med" len="med"/>
              <a:tailEnd type="none" w="med" len="med"/>
            </a:ln>
          </p:spPr>
        </p:sp>
        <p:sp>
          <p:nvSpPr>
            <p:cNvPr id="529424" name="Konektor Garis Lurus 529423"/>
            <p:cNvSpPr/>
            <p:nvPr/>
          </p:nvSpPr>
          <p:spPr>
            <a:xfrm flipH="1">
              <a:off x="3061" y="2774"/>
              <a:ext cx="10" cy="429"/>
            </a:xfrm>
            <a:prstGeom prst="line">
              <a:avLst/>
            </a:prstGeom>
            <a:ln w="9525" cap="flat" cmpd="sng">
              <a:solidFill>
                <a:schemeClr val="tx2"/>
              </a:solidFill>
              <a:prstDash val="solid"/>
              <a:headEnd type="none" w="med" len="med"/>
              <a:tailEnd type="none" w="med" len="med"/>
            </a:ln>
          </p:spPr>
        </p:sp>
        <p:sp>
          <p:nvSpPr>
            <p:cNvPr id="529425" name="Konektor Garis Lurus 529424"/>
            <p:cNvSpPr/>
            <p:nvPr/>
          </p:nvSpPr>
          <p:spPr>
            <a:xfrm flipH="1">
              <a:off x="3024" y="3115"/>
              <a:ext cx="84" cy="0"/>
            </a:xfrm>
            <a:prstGeom prst="line">
              <a:avLst/>
            </a:prstGeom>
            <a:ln w="9525" cap="flat" cmpd="sng">
              <a:solidFill>
                <a:schemeClr val="tx2"/>
              </a:solidFill>
              <a:prstDash val="solid"/>
              <a:headEnd type="none" w="med" len="med"/>
              <a:tailEnd type="none" w="med" len="med"/>
            </a:ln>
          </p:spPr>
        </p:sp>
        <p:sp>
          <p:nvSpPr>
            <p:cNvPr id="529426" name="Konektor Garis Lurus 529425"/>
            <p:cNvSpPr/>
            <p:nvPr/>
          </p:nvSpPr>
          <p:spPr>
            <a:xfrm>
              <a:off x="3238" y="1989"/>
              <a:ext cx="168" cy="0"/>
            </a:xfrm>
            <a:prstGeom prst="line">
              <a:avLst/>
            </a:prstGeom>
            <a:ln w="9525" cap="flat" cmpd="sng">
              <a:solidFill>
                <a:schemeClr val="tx2"/>
              </a:solidFill>
              <a:prstDash val="solid"/>
              <a:headEnd type="none" w="med" len="med"/>
              <a:tailEnd type="none" w="med" len="med"/>
            </a:ln>
          </p:spPr>
        </p:sp>
        <p:sp>
          <p:nvSpPr>
            <p:cNvPr id="529427" name="Konektor Garis Lurus 529426"/>
            <p:cNvSpPr/>
            <p:nvPr/>
          </p:nvSpPr>
          <p:spPr>
            <a:xfrm>
              <a:off x="1982" y="2172"/>
              <a:ext cx="0" cy="74"/>
            </a:xfrm>
            <a:prstGeom prst="line">
              <a:avLst/>
            </a:prstGeom>
            <a:ln w="9525" cap="flat" cmpd="sng">
              <a:solidFill>
                <a:schemeClr val="tx2"/>
              </a:solidFill>
              <a:prstDash val="solid"/>
              <a:headEnd type="none" w="med" len="med"/>
              <a:tailEnd type="none" w="med" len="med"/>
            </a:ln>
          </p:spPr>
        </p:sp>
        <p:sp>
          <p:nvSpPr>
            <p:cNvPr id="529428" name="Bentuk Bebas 529427"/>
            <p:cNvSpPr/>
            <p:nvPr/>
          </p:nvSpPr>
          <p:spPr>
            <a:xfrm>
              <a:off x="2810" y="1920"/>
              <a:ext cx="84" cy="74"/>
            </a:xfrm>
            <a:custGeom>
              <a:avLst/>
              <a:gdLst/>
              <a:ahLst/>
              <a:cxnLst/>
              <a:pathLst>
                <a:path w="360" h="360">
                  <a:moveTo>
                    <a:pt x="360" y="360"/>
                  </a:moveTo>
                  <a:cubicBezTo>
                    <a:pt x="300" y="300"/>
                    <a:pt x="240" y="240"/>
                    <a:pt x="180" y="180"/>
                  </a:cubicBezTo>
                  <a:cubicBezTo>
                    <a:pt x="120" y="120"/>
                    <a:pt x="60" y="60"/>
                    <a:pt x="0" y="0"/>
                  </a:cubicBezTo>
                </a:path>
              </a:pathLst>
            </a:custGeom>
            <a:noFill/>
            <a:ln w="9525" cap="flat" cmpd="sng">
              <a:solidFill>
                <a:schemeClr val="tx2"/>
              </a:solidFill>
              <a:prstDash val="solid"/>
              <a:headEnd type="none" w="med" len="med"/>
              <a:tailEnd type="none" w="med" len="med"/>
            </a:ln>
          </p:spPr>
          <p:txBody>
            <a:bodyPr/>
            <a:p>
              <a:endParaRPr lang="id-ID" altLang="en-US"/>
            </a:p>
          </p:txBody>
        </p:sp>
        <p:sp>
          <p:nvSpPr>
            <p:cNvPr id="529429" name="Bentuk Bebas 529428"/>
            <p:cNvSpPr/>
            <p:nvPr/>
          </p:nvSpPr>
          <p:spPr>
            <a:xfrm>
              <a:off x="2912" y="1911"/>
              <a:ext cx="84" cy="75"/>
            </a:xfrm>
            <a:custGeom>
              <a:avLst/>
              <a:gdLst/>
              <a:ahLst/>
              <a:cxnLst/>
              <a:pathLst>
                <a:path w="180" h="180">
                  <a:moveTo>
                    <a:pt x="0" y="180"/>
                  </a:moveTo>
                  <a:cubicBezTo>
                    <a:pt x="75" y="105"/>
                    <a:pt x="150" y="30"/>
                    <a:pt x="180" y="0"/>
                  </a:cubicBezTo>
                </a:path>
              </a:pathLst>
            </a:custGeom>
            <a:noFill/>
            <a:ln w="9525" cap="flat" cmpd="sng">
              <a:solidFill>
                <a:schemeClr val="tx2"/>
              </a:solidFill>
              <a:prstDash val="solid"/>
              <a:headEnd type="none" w="med" len="med"/>
              <a:tailEnd type="none" w="med" len="med"/>
            </a:ln>
          </p:spPr>
          <p:txBody>
            <a:bodyPr/>
            <a:p>
              <a:endParaRPr lang="id-ID" altLang="en-US"/>
            </a:p>
          </p:txBody>
        </p:sp>
        <p:sp>
          <p:nvSpPr>
            <p:cNvPr id="529430" name="Bentuk Bebas 529429"/>
            <p:cNvSpPr/>
            <p:nvPr/>
          </p:nvSpPr>
          <p:spPr>
            <a:xfrm>
              <a:off x="4011" y="2440"/>
              <a:ext cx="167" cy="75"/>
            </a:xfrm>
            <a:custGeom>
              <a:avLst/>
              <a:gdLst/>
              <a:ahLst/>
              <a:cxnLst/>
              <a:pathLst>
                <a:path w="360" h="180">
                  <a:moveTo>
                    <a:pt x="0" y="0"/>
                  </a:moveTo>
                  <a:cubicBezTo>
                    <a:pt x="150" y="75"/>
                    <a:pt x="300" y="150"/>
                    <a:pt x="360" y="180"/>
                  </a:cubicBezTo>
                </a:path>
              </a:pathLst>
            </a:custGeom>
            <a:noFill/>
            <a:ln w="9525" cap="flat" cmpd="sng">
              <a:solidFill>
                <a:schemeClr val="tx2"/>
              </a:solidFill>
              <a:prstDash val="solid"/>
              <a:headEnd type="none" w="med" len="med"/>
              <a:tailEnd type="none" w="med" len="med"/>
            </a:ln>
          </p:spPr>
          <p:txBody>
            <a:bodyPr/>
            <a:p>
              <a:endParaRPr lang="id-ID" altLang="en-US"/>
            </a:p>
          </p:txBody>
        </p:sp>
        <p:sp>
          <p:nvSpPr>
            <p:cNvPr id="529431" name="Bentuk Bebas 529430"/>
            <p:cNvSpPr/>
            <p:nvPr/>
          </p:nvSpPr>
          <p:spPr>
            <a:xfrm>
              <a:off x="4021" y="2780"/>
              <a:ext cx="167" cy="74"/>
            </a:xfrm>
            <a:custGeom>
              <a:avLst/>
              <a:gdLst/>
              <a:ahLst/>
              <a:cxnLst/>
              <a:pathLst>
                <a:path w="360" h="180">
                  <a:moveTo>
                    <a:pt x="0" y="0"/>
                  </a:moveTo>
                  <a:cubicBezTo>
                    <a:pt x="150" y="75"/>
                    <a:pt x="300" y="150"/>
                    <a:pt x="360" y="180"/>
                  </a:cubicBezTo>
                </a:path>
              </a:pathLst>
            </a:custGeom>
            <a:noFill/>
            <a:ln w="9525" cap="flat" cmpd="sng">
              <a:solidFill>
                <a:schemeClr val="tx2"/>
              </a:solidFill>
              <a:prstDash val="solid"/>
              <a:headEnd type="none" w="med" len="med"/>
              <a:tailEnd type="none" w="med" len="med"/>
            </a:ln>
          </p:spPr>
          <p:txBody>
            <a:bodyPr/>
            <a:p>
              <a:endParaRPr lang="id-ID" altLang="en-US"/>
            </a:p>
          </p:txBody>
        </p:sp>
        <p:sp>
          <p:nvSpPr>
            <p:cNvPr id="529432" name="Bentuk Bebas 529431"/>
            <p:cNvSpPr/>
            <p:nvPr/>
          </p:nvSpPr>
          <p:spPr>
            <a:xfrm>
              <a:off x="4011" y="2350"/>
              <a:ext cx="167" cy="75"/>
            </a:xfrm>
            <a:custGeom>
              <a:avLst/>
              <a:gdLst/>
              <a:ahLst/>
              <a:cxnLst/>
              <a:pathLst>
                <a:path w="360" h="180">
                  <a:moveTo>
                    <a:pt x="0" y="180"/>
                  </a:moveTo>
                  <a:cubicBezTo>
                    <a:pt x="150" y="105"/>
                    <a:pt x="300" y="30"/>
                    <a:pt x="360" y="0"/>
                  </a:cubicBezTo>
                </a:path>
              </a:pathLst>
            </a:custGeom>
            <a:noFill/>
            <a:ln w="9525" cap="flat" cmpd="sng">
              <a:solidFill>
                <a:schemeClr val="tx2"/>
              </a:solidFill>
              <a:prstDash val="solid"/>
              <a:headEnd type="none" w="med" len="med"/>
              <a:tailEnd type="none" w="med" len="med"/>
            </a:ln>
          </p:spPr>
          <p:txBody>
            <a:bodyPr/>
            <a:p>
              <a:endParaRPr lang="id-ID" altLang="en-US"/>
            </a:p>
          </p:txBody>
        </p:sp>
        <p:sp>
          <p:nvSpPr>
            <p:cNvPr id="529433" name="Bentuk Bebas 529432"/>
            <p:cNvSpPr/>
            <p:nvPr/>
          </p:nvSpPr>
          <p:spPr>
            <a:xfrm>
              <a:off x="3993" y="2699"/>
              <a:ext cx="167" cy="74"/>
            </a:xfrm>
            <a:custGeom>
              <a:avLst/>
              <a:gdLst/>
              <a:ahLst/>
              <a:cxnLst/>
              <a:pathLst>
                <a:path w="360" h="180">
                  <a:moveTo>
                    <a:pt x="0" y="180"/>
                  </a:moveTo>
                  <a:cubicBezTo>
                    <a:pt x="150" y="105"/>
                    <a:pt x="300" y="30"/>
                    <a:pt x="360" y="0"/>
                  </a:cubicBezTo>
                </a:path>
              </a:pathLst>
            </a:custGeom>
            <a:noFill/>
            <a:ln w="9525" cap="flat" cmpd="sng">
              <a:solidFill>
                <a:schemeClr val="tx2"/>
              </a:solidFill>
              <a:prstDash val="solid"/>
              <a:headEnd type="none" w="med" len="med"/>
              <a:tailEnd type="none" w="med" len="med"/>
            </a:ln>
          </p:spPr>
          <p:txBody>
            <a:bodyPr/>
            <a:p>
              <a:endParaRPr lang="id-ID" altLang="en-US"/>
            </a:p>
          </p:txBody>
        </p:sp>
        <p:sp>
          <p:nvSpPr>
            <p:cNvPr id="529434" name="Oval 529433"/>
            <p:cNvSpPr/>
            <p:nvPr/>
          </p:nvSpPr>
          <p:spPr>
            <a:xfrm>
              <a:off x="3908" y="2400"/>
              <a:ext cx="85" cy="75"/>
            </a:xfrm>
            <a:prstGeom prst="ellipse">
              <a:avLst/>
            </a:prstGeom>
            <a:solidFill>
              <a:srgbClr val="FFFFFF"/>
            </a:solidFill>
            <a:ln w="9525" cap="flat" cmpd="sng">
              <a:solidFill>
                <a:schemeClr val="tx2"/>
              </a:solidFill>
              <a:prstDash val="solid"/>
              <a:headEnd type="none" w="med" len="med"/>
              <a:tailEnd type="none" w="med" len="med"/>
            </a:ln>
          </p:spPr>
          <p:txBody>
            <a:bodyPr/>
            <a:p>
              <a:endParaRPr lang="id-ID" altLang="en-US"/>
            </a:p>
          </p:txBody>
        </p:sp>
        <p:sp>
          <p:nvSpPr>
            <p:cNvPr id="529435" name="Oval 529434"/>
            <p:cNvSpPr/>
            <p:nvPr/>
          </p:nvSpPr>
          <p:spPr>
            <a:xfrm>
              <a:off x="3936" y="2732"/>
              <a:ext cx="85" cy="75"/>
            </a:xfrm>
            <a:prstGeom prst="ellipse">
              <a:avLst/>
            </a:prstGeom>
            <a:solidFill>
              <a:srgbClr val="FFFFFF"/>
            </a:solidFill>
            <a:ln w="9525" cap="flat" cmpd="sng">
              <a:solidFill>
                <a:schemeClr val="tx2"/>
              </a:solidFill>
              <a:prstDash val="solid"/>
              <a:headEnd type="none" w="med" len="med"/>
              <a:tailEnd type="none" w="med" len="med"/>
            </a:ln>
          </p:spPr>
          <p:txBody>
            <a:bodyPr/>
            <a:p>
              <a:endParaRPr lang="id-ID" altLang="en-US"/>
            </a:p>
          </p:txBody>
        </p:sp>
        <p:sp>
          <p:nvSpPr>
            <p:cNvPr id="529436" name="Oval 529435"/>
            <p:cNvSpPr/>
            <p:nvPr/>
          </p:nvSpPr>
          <p:spPr>
            <a:xfrm>
              <a:off x="2866" y="1986"/>
              <a:ext cx="84" cy="75"/>
            </a:xfrm>
            <a:prstGeom prst="ellipse">
              <a:avLst/>
            </a:prstGeom>
            <a:solidFill>
              <a:srgbClr val="FFFFFF"/>
            </a:solidFill>
            <a:ln w="9525" cap="flat" cmpd="sng">
              <a:solidFill>
                <a:schemeClr val="tx2"/>
              </a:solidFill>
              <a:prstDash val="solid"/>
              <a:headEnd type="none" w="med" len="med"/>
              <a:tailEnd type="none" w="med" len="med"/>
            </a:ln>
          </p:spPr>
          <p:txBody>
            <a:bodyPr/>
            <a:p>
              <a:endParaRPr lang="id-ID" altLang="en-US"/>
            </a:p>
          </p:txBody>
        </p:sp>
        <p:sp>
          <p:nvSpPr>
            <p:cNvPr id="529437" name="Bentuk Bebas 529436"/>
            <p:cNvSpPr/>
            <p:nvPr/>
          </p:nvSpPr>
          <p:spPr>
            <a:xfrm>
              <a:off x="1239" y="2671"/>
              <a:ext cx="84" cy="74"/>
            </a:xfrm>
            <a:custGeom>
              <a:avLst/>
              <a:gdLst/>
              <a:ahLst/>
              <a:cxnLst/>
              <a:pathLst>
                <a:path w="360" h="360">
                  <a:moveTo>
                    <a:pt x="360" y="360"/>
                  </a:moveTo>
                  <a:cubicBezTo>
                    <a:pt x="300" y="300"/>
                    <a:pt x="240" y="240"/>
                    <a:pt x="180" y="180"/>
                  </a:cubicBezTo>
                  <a:cubicBezTo>
                    <a:pt x="120" y="120"/>
                    <a:pt x="60" y="60"/>
                    <a:pt x="0" y="0"/>
                  </a:cubicBezTo>
                </a:path>
              </a:pathLst>
            </a:custGeom>
            <a:noFill/>
            <a:ln w="9525" cap="flat" cmpd="sng">
              <a:solidFill>
                <a:schemeClr val="tx2"/>
              </a:solidFill>
              <a:prstDash val="solid"/>
              <a:headEnd type="none" w="med" len="med"/>
              <a:tailEnd type="none" w="med" len="med"/>
            </a:ln>
          </p:spPr>
          <p:txBody>
            <a:bodyPr/>
            <a:p>
              <a:endParaRPr lang="id-ID" altLang="en-US"/>
            </a:p>
          </p:txBody>
        </p:sp>
        <p:sp>
          <p:nvSpPr>
            <p:cNvPr id="529438" name="Bentuk Bebas 529437"/>
            <p:cNvSpPr/>
            <p:nvPr/>
          </p:nvSpPr>
          <p:spPr>
            <a:xfrm>
              <a:off x="1341" y="2662"/>
              <a:ext cx="84" cy="75"/>
            </a:xfrm>
            <a:custGeom>
              <a:avLst/>
              <a:gdLst/>
              <a:ahLst/>
              <a:cxnLst/>
              <a:pathLst>
                <a:path w="180" h="180">
                  <a:moveTo>
                    <a:pt x="0" y="180"/>
                  </a:moveTo>
                  <a:cubicBezTo>
                    <a:pt x="75" y="105"/>
                    <a:pt x="150" y="30"/>
                    <a:pt x="180" y="0"/>
                  </a:cubicBezTo>
                </a:path>
              </a:pathLst>
            </a:custGeom>
            <a:noFill/>
            <a:ln w="9525" cap="flat" cmpd="sng">
              <a:solidFill>
                <a:schemeClr val="tx2"/>
              </a:solidFill>
              <a:prstDash val="solid"/>
              <a:headEnd type="none" w="med" len="med"/>
              <a:tailEnd type="none" w="med" len="med"/>
            </a:ln>
          </p:spPr>
          <p:txBody>
            <a:bodyPr/>
            <a:p>
              <a:endParaRPr lang="id-ID" altLang="en-US"/>
            </a:p>
          </p:txBody>
        </p:sp>
        <p:sp>
          <p:nvSpPr>
            <p:cNvPr id="529439" name="Oval 529438"/>
            <p:cNvSpPr/>
            <p:nvPr/>
          </p:nvSpPr>
          <p:spPr>
            <a:xfrm>
              <a:off x="1295" y="2737"/>
              <a:ext cx="83" cy="75"/>
            </a:xfrm>
            <a:prstGeom prst="ellipse">
              <a:avLst/>
            </a:prstGeom>
            <a:solidFill>
              <a:srgbClr val="FFFFFF"/>
            </a:solidFill>
            <a:ln w="9525" cap="flat" cmpd="sng">
              <a:solidFill>
                <a:schemeClr val="tx2"/>
              </a:solidFill>
              <a:prstDash val="solid"/>
              <a:headEnd type="none" w="med" len="med"/>
              <a:tailEnd type="none" w="med" len="med"/>
            </a:ln>
          </p:spPr>
          <p:txBody>
            <a:bodyPr/>
            <a:p>
              <a:endParaRPr lang="id-ID" altLang="en-US"/>
            </a:p>
          </p:txBody>
        </p:sp>
        <p:sp>
          <p:nvSpPr>
            <p:cNvPr id="529440" name="Bentuk Bebas 529439"/>
            <p:cNvSpPr/>
            <p:nvPr/>
          </p:nvSpPr>
          <p:spPr>
            <a:xfrm>
              <a:off x="2416" y="3633"/>
              <a:ext cx="167" cy="75"/>
            </a:xfrm>
            <a:custGeom>
              <a:avLst/>
              <a:gdLst/>
              <a:ahLst/>
              <a:cxnLst/>
              <a:pathLst>
                <a:path w="360" h="180">
                  <a:moveTo>
                    <a:pt x="0" y="0"/>
                  </a:moveTo>
                  <a:cubicBezTo>
                    <a:pt x="150" y="75"/>
                    <a:pt x="300" y="150"/>
                    <a:pt x="360" y="180"/>
                  </a:cubicBezTo>
                </a:path>
              </a:pathLst>
            </a:custGeom>
            <a:noFill/>
            <a:ln w="9525" cap="flat" cmpd="sng">
              <a:solidFill>
                <a:schemeClr val="tx2"/>
              </a:solidFill>
              <a:prstDash val="solid"/>
              <a:headEnd type="none" w="med" len="med"/>
              <a:tailEnd type="none" w="med" len="med"/>
            </a:ln>
          </p:spPr>
          <p:txBody>
            <a:bodyPr/>
            <a:p>
              <a:endParaRPr lang="id-ID" altLang="en-US"/>
            </a:p>
          </p:txBody>
        </p:sp>
        <p:sp>
          <p:nvSpPr>
            <p:cNvPr id="529441" name="Bentuk Bebas 529440"/>
            <p:cNvSpPr/>
            <p:nvPr/>
          </p:nvSpPr>
          <p:spPr>
            <a:xfrm>
              <a:off x="2388" y="3552"/>
              <a:ext cx="167" cy="75"/>
            </a:xfrm>
            <a:custGeom>
              <a:avLst/>
              <a:gdLst/>
              <a:ahLst/>
              <a:cxnLst/>
              <a:pathLst>
                <a:path w="360" h="180">
                  <a:moveTo>
                    <a:pt x="0" y="180"/>
                  </a:moveTo>
                  <a:cubicBezTo>
                    <a:pt x="150" y="105"/>
                    <a:pt x="300" y="30"/>
                    <a:pt x="360" y="0"/>
                  </a:cubicBezTo>
                </a:path>
              </a:pathLst>
            </a:custGeom>
            <a:noFill/>
            <a:ln w="9525" cap="flat" cmpd="sng">
              <a:solidFill>
                <a:schemeClr val="tx2"/>
              </a:solidFill>
              <a:prstDash val="solid"/>
              <a:headEnd type="none" w="med" len="med"/>
              <a:tailEnd type="none" w="med" len="med"/>
            </a:ln>
          </p:spPr>
          <p:txBody>
            <a:bodyPr/>
            <a:p>
              <a:endParaRPr lang="id-ID" altLang="en-US"/>
            </a:p>
          </p:txBody>
        </p:sp>
        <p:sp>
          <p:nvSpPr>
            <p:cNvPr id="529442" name="Oval 529441"/>
            <p:cNvSpPr/>
            <p:nvPr/>
          </p:nvSpPr>
          <p:spPr>
            <a:xfrm>
              <a:off x="2331" y="3586"/>
              <a:ext cx="85" cy="74"/>
            </a:xfrm>
            <a:prstGeom prst="ellipse">
              <a:avLst/>
            </a:prstGeom>
            <a:solidFill>
              <a:srgbClr val="FFFFFF"/>
            </a:solidFill>
            <a:ln w="9525" cap="flat" cmpd="sng">
              <a:solidFill>
                <a:schemeClr val="tx2"/>
              </a:solidFill>
              <a:prstDash val="solid"/>
              <a:headEnd type="none" w="med" len="med"/>
              <a:tailEnd type="none" w="med" len="med"/>
            </a:ln>
          </p:spPr>
          <p:txBody>
            <a:bodyPr/>
            <a:p>
              <a:endParaRPr lang="id-ID" altLang="en-US"/>
            </a:p>
          </p:txBody>
        </p:sp>
        <p:sp>
          <p:nvSpPr>
            <p:cNvPr id="529443" name="Konektor Garis Lurus 529442"/>
            <p:cNvSpPr/>
            <p:nvPr/>
          </p:nvSpPr>
          <p:spPr>
            <a:xfrm flipH="1">
              <a:off x="1330" y="3621"/>
              <a:ext cx="1225" cy="0"/>
            </a:xfrm>
            <a:prstGeom prst="line">
              <a:avLst/>
            </a:prstGeom>
            <a:ln w="9525" cap="flat" cmpd="sng">
              <a:solidFill>
                <a:schemeClr val="tx1"/>
              </a:solidFill>
              <a:prstDash val="solid"/>
              <a:headEnd type="none" w="med" len="med"/>
              <a:tailEnd type="none" w="med" len="med"/>
            </a:ln>
          </p:spPr>
        </p:sp>
        <p:sp>
          <p:nvSpPr>
            <p:cNvPr id="529444" name="Konektor Garis Lurus 529443"/>
            <p:cNvSpPr/>
            <p:nvPr/>
          </p:nvSpPr>
          <p:spPr>
            <a:xfrm flipV="1">
              <a:off x="1330" y="2675"/>
              <a:ext cx="0" cy="946"/>
            </a:xfrm>
            <a:prstGeom prst="line">
              <a:avLst/>
            </a:prstGeom>
            <a:ln w="9525" cap="flat" cmpd="sng">
              <a:solidFill>
                <a:schemeClr val="tx1"/>
              </a:solidFill>
              <a:prstDash val="solid"/>
              <a:headEnd type="none" w="med" len="med"/>
              <a:tailEnd type="none" w="med" len="med"/>
            </a:ln>
          </p:spPr>
        </p:sp>
      </p:grpSp>
      <p:sp>
        <p:nvSpPr>
          <p:cNvPr id="529445" name="Persegi panjang 529444"/>
          <p:cNvSpPr/>
          <p:nvPr/>
        </p:nvSpPr>
        <p:spPr>
          <a:xfrm>
            <a:off x="1187450" y="584200"/>
            <a:ext cx="6408738" cy="684213"/>
          </a:xfrm>
          <a:prstGeom prst="rect">
            <a:avLst/>
          </a:prstGeom>
        </p:spPr>
        <p:txBody>
          <a:bodyPr wrap="none" fromWordArt="1">
            <a:prstTxWarp prst="textPlain">
              <a:avLst>
                <a:gd name="adj" fmla="val 50000"/>
              </a:avLst>
            </a:prstTxWarp>
            <a:normAutofit/>
          </a:bodyPr>
          <a:p>
            <a:pPr algn="ctr"/>
            <a:r>
              <a:rPr lang="id-ID" altLang="en-US" sz="3600">
                <a:ln w="25400" cap="flat" cmpd="sng">
                  <a:solidFill>
                    <a:srgbClr val="FF0000"/>
                  </a:solidFill>
                  <a:prstDash val="solid"/>
                  <a:headEnd type="none" w="med" len="med"/>
                  <a:tailEnd type="none" w="med" len="med"/>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rPr>
              <a:t>Contoh Kasus</a:t>
            </a:r>
            <a:endParaRPr lang="id-ID" altLang="en-US" sz="3600">
              <a:ln w="25400" cap="flat" cmpd="sng">
                <a:solidFill>
                  <a:srgbClr val="FF0000"/>
                </a:solidFill>
                <a:prstDash val="solid"/>
                <a:headEnd type="none" w="med" len="med"/>
                <a:tailEnd type="none" w="med" len="med"/>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0434" name="Persegi panjang 530433"/>
          <p:cNvSpPr/>
          <p:nvPr/>
        </p:nvSpPr>
        <p:spPr>
          <a:xfrm>
            <a:off x="685800" y="685800"/>
            <a:ext cx="7772400" cy="2838450"/>
          </a:xfrm>
          <a:prstGeom prst="rect">
            <a:avLst/>
          </a:prstGeom>
          <a:noFill/>
          <a:ln w="9525">
            <a:noFill/>
          </a:ln>
        </p:spPr>
        <p:txBody>
          <a:bodyPr>
            <a:spAutoFit/>
          </a:bodyPr>
          <a:p>
            <a:r>
              <a:rPr sz="1800">
                <a:latin typeface="Arial" panose="020B0604020202020204" pitchFamily="34" charset="0"/>
              </a:rPr>
              <a:t>CREATE TABLE `</a:t>
            </a:r>
            <a:r>
              <a:rPr sz="1800" err="1">
                <a:latin typeface="Arial" panose="020B0604020202020204" pitchFamily="34" charset="0"/>
              </a:rPr>
              <a:t>Mahasiswa</a:t>
            </a:r>
            <a:r>
              <a:rPr sz="1800">
                <a:latin typeface="Arial" panose="020B0604020202020204" pitchFamily="34" charset="0"/>
              </a:rPr>
              <a:t>` (</a:t>
            </a:r>
            <a:endParaRPr sz="1800">
              <a:latin typeface="Arial" panose="020B0604020202020204" pitchFamily="34" charset="0"/>
            </a:endParaRPr>
          </a:p>
          <a:p>
            <a:r>
              <a:rPr sz="1800">
                <a:latin typeface="Arial" panose="020B0604020202020204" pitchFamily="34" charset="0"/>
              </a:rPr>
              <a:t>`</a:t>
            </a:r>
            <a:r>
              <a:rPr sz="1800" err="1">
                <a:latin typeface="Arial" panose="020B0604020202020204" pitchFamily="34" charset="0"/>
              </a:rPr>
              <a:t>Npm</a:t>
            </a:r>
            <a:r>
              <a:rPr sz="1800">
                <a:latin typeface="Arial" panose="020B0604020202020204" pitchFamily="34" charset="0"/>
              </a:rPr>
              <a:t>` CHAR(15) NOT NULL,</a:t>
            </a:r>
            <a:endParaRPr sz="1800">
              <a:latin typeface="Arial" panose="020B0604020202020204" pitchFamily="34" charset="0"/>
            </a:endParaRPr>
          </a:p>
          <a:p>
            <a:r>
              <a:rPr sz="1800">
                <a:latin typeface="Arial" panose="020B0604020202020204" pitchFamily="34" charset="0"/>
              </a:rPr>
              <a:t>`</a:t>
            </a:r>
            <a:r>
              <a:rPr sz="1800" err="1">
                <a:latin typeface="Arial" panose="020B0604020202020204" pitchFamily="34" charset="0"/>
              </a:rPr>
              <a:t>Nama_mhs</a:t>
            </a:r>
            <a:r>
              <a:rPr sz="1800">
                <a:latin typeface="Arial" panose="020B0604020202020204" pitchFamily="34" charset="0"/>
              </a:rPr>
              <a:t>` VARCHAR(100) NOT NULL,</a:t>
            </a:r>
            <a:endParaRPr sz="1800">
              <a:latin typeface="Arial" panose="020B0604020202020204" pitchFamily="34" charset="0"/>
            </a:endParaRPr>
          </a:p>
          <a:p>
            <a:r>
              <a:rPr sz="1800">
                <a:latin typeface="Arial" panose="020B0604020202020204" pitchFamily="34" charset="0"/>
              </a:rPr>
              <a:t>`</a:t>
            </a:r>
            <a:r>
              <a:rPr sz="1800" err="1">
                <a:latin typeface="Arial" panose="020B0604020202020204" pitchFamily="34" charset="0"/>
              </a:rPr>
              <a:t>Kode_f</a:t>
            </a:r>
            <a:r>
              <a:rPr sz="1800">
                <a:latin typeface="Arial" panose="020B0604020202020204" pitchFamily="34" charset="0"/>
              </a:rPr>
              <a:t>` CHAR(3) NOT NULL,</a:t>
            </a:r>
            <a:endParaRPr sz="1800">
              <a:latin typeface="Arial" panose="020B0604020202020204" pitchFamily="34" charset="0"/>
            </a:endParaRPr>
          </a:p>
          <a:p>
            <a:r>
              <a:rPr sz="1800">
                <a:latin typeface="Arial" panose="020B0604020202020204" pitchFamily="34" charset="0"/>
              </a:rPr>
              <a:t>`pin` char(8) not null,</a:t>
            </a:r>
            <a:endParaRPr sz="1800">
              <a:latin typeface="Arial" panose="020B0604020202020204" pitchFamily="34" charset="0"/>
            </a:endParaRPr>
          </a:p>
          <a:p>
            <a:r>
              <a:rPr sz="1800">
                <a:latin typeface="Arial" panose="020B0604020202020204" pitchFamily="34" charset="0"/>
              </a:rPr>
              <a:t>PRIMARY KEY (`</a:t>
            </a:r>
            <a:r>
              <a:rPr sz="1800" err="1">
                <a:latin typeface="Arial" panose="020B0604020202020204" pitchFamily="34" charset="0"/>
              </a:rPr>
              <a:t>Npm</a:t>
            </a:r>
            <a:r>
              <a:rPr sz="1800">
                <a:latin typeface="Arial" panose="020B0604020202020204" pitchFamily="34" charset="0"/>
              </a:rPr>
              <a:t>`)</a:t>
            </a:r>
            <a:endParaRPr sz="1800">
              <a:latin typeface="Arial" panose="020B0604020202020204" pitchFamily="34" charset="0"/>
            </a:endParaRPr>
          </a:p>
          <a:p>
            <a:r>
              <a:rPr sz="1800">
                <a:latin typeface="Arial" panose="020B0604020202020204" pitchFamily="34" charset="0"/>
              </a:rPr>
              <a:t>);</a:t>
            </a:r>
            <a:endParaRPr sz="1800">
              <a:latin typeface="Arial" panose="020B0604020202020204" pitchFamily="34" charset="0"/>
            </a:endParaRPr>
          </a:p>
          <a:p>
            <a:r>
              <a:rPr sz="1800">
                <a:latin typeface="Arial" panose="020B0604020202020204" pitchFamily="34" charset="0"/>
              </a:rPr>
              <a:t>Alter table </a:t>
            </a:r>
            <a:r>
              <a:rPr sz="1800" err="1">
                <a:latin typeface="Arial" panose="020B0604020202020204" pitchFamily="34" charset="0"/>
              </a:rPr>
              <a:t>Mahasiswa</a:t>
            </a:r>
            <a:endParaRPr sz="1800">
              <a:latin typeface="Arial" panose="020B0604020202020204" pitchFamily="34" charset="0"/>
            </a:endParaRPr>
          </a:p>
          <a:p>
            <a:r>
              <a:rPr sz="1800">
                <a:latin typeface="Arial" panose="020B0604020202020204" pitchFamily="34" charset="0"/>
              </a:rPr>
              <a:t>   add Foreign key (</a:t>
            </a:r>
            <a:r>
              <a:rPr sz="1800" err="1">
                <a:latin typeface="Arial" panose="020B0604020202020204" pitchFamily="34" charset="0"/>
              </a:rPr>
              <a:t>kode_f</a:t>
            </a:r>
            <a:r>
              <a:rPr sz="1800">
                <a:latin typeface="Arial" panose="020B0604020202020204" pitchFamily="34" charset="0"/>
              </a:rPr>
              <a:t>)</a:t>
            </a:r>
            <a:endParaRPr sz="1800">
              <a:latin typeface="Arial" panose="020B0604020202020204" pitchFamily="34" charset="0"/>
            </a:endParaRPr>
          </a:p>
          <a:p>
            <a:r>
              <a:rPr sz="1800">
                <a:latin typeface="Arial" panose="020B0604020202020204" pitchFamily="34" charset="0"/>
              </a:rPr>
              <a:t>   References </a:t>
            </a:r>
            <a:r>
              <a:rPr sz="1800" err="1">
                <a:latin typeface="Arial" panose="020B0604020202020204" pitchFamily="34" charset="0"/>
              </a:rPr>
              <a:t>Fakultas</a:t>
            </a:r>
            <a:r>
              <a:rPr sz="1800">
                <a:latin typeface="Arial" panose="020B0604020202020204" pitchFamily="34" charset="0"/>
              </a:rPr>
              <a:t> (</a:t>
            </a:r>
            <a:r>
              <a:rPr sz="1800" err="1">
                <a:latin typeface="Arial" panose="020B0604020202020204" pitchFamily="34" charset="0"/>
              </a:rPr>
              <a:t>kode_f</a:t>
            </a:r>
            <a:r>
              <a:rPr sz="1800">
                <a:latin typeface="Arial" panose="020B0604020202020204" pitchFamily="34" charset="0"/>
              </a:rPr>
              <a:t>);</a:t>
            </a:r>
            <a:endParaRPr sz="1800">
              <a:latin typeface="Arial" panose="020B0604020202020204" pitchFamily="34" charset="0"/>
            </a:endParaRPr>
          </a:p>
        </p:txBody>
      </p:sp>
      <p:sp>
        <p:nvSpPr>
          <p:cNvPr id="530435" name="Persegi panjang 530434"/>
          <p:cNvSpPr/>
          <p:nvPr/>
        </p:nvSpPr>
        <p:spPr>
          <a:xfrm>
            <a:off x="684213" y="4041775"/>
            <a:ext cx="7620000" cy="1465263"/>
          </a:xfrm>
          <a:prstGeom prst="rect">
            <a:avLst/>
          </a:prstGeom>
          <a:noFill/>
          <a:ln w="9525">
            <a:noFill/>
          </a:ln>
        </p:spPr>
        <p:txBody>
          <a:bodyPr>
            <a:spAutoFit/>
          </a:bodyPr>
          <a:p>
            <a:r>
              <a:rPr sz="1800">
                <a:latin typeface="Arial" panose="020B0604020202020204" pitchFamily="34" charset="0"/>
              </a:rPr>
              <a:t>CREATE TABLE `</a:t>
            </a:r>
            <a:r>
              <a:rPr sz="1800" err="1">
                <a:latin typeface="Arial" panose="020B0604020202020204" pitchFamily="34" charset="0"/>
              </a:rPr>
              <a:t>Fakultas</a:t>
            </a:r>
            <a:r>
              <a:rPr sz="1800">
                <a:latin typeface="Arial" panose="020B0604020202020204" pitchFamily="34" charset="0"/>
              </a:rPr>
              <a:t>` (</a:t>
            </a:r>
            <a:endParaRPr sz="1800">
              <a:latin typeface="Arial" panose="020B0604020202020204" pitchFamily="34" charset="0"/>
            </a:endParaRPr>
          </a:p>
          <a:p>
            <a:r>
              <a:rPr sz="1800">
                <a:latin typeface="Arial" panose="020B0604020202020204" pitchFamily="34" charset="0"/>
              </a:rPr>
              <a:t>`</a:t>
            </a:r>
            <a:r>
              <a:rPr sz="1800" err="1">
                <a:latin typeface="Arial" panose="020B0604020202020204" pitchFamily="34" charset="0"/>
              </a:rPr>
              <a:t>Kode_f</a:t>
            </a:r>
            <a:r>
              <a:rPr sz="1800">
                <a:latin typeface="Arial" panose="020B0604020202020204" pitchFamily="34" charset="0"/>
              </a:rPr>
              <a:t>` CHAR(15) NOT NULL,</a:t>
            </a:r>
            <a:endParaRPr sz="1800">
              <a:latin typeface="Arial" panose="020B0604020202020204" pitchFamily="34" charset="0"/>
            </a:endParaRPr>
          </a:p>
          <a:p>
            <a:r>
              <a:rPr sz="1800">
                <a:latin typeface="Arial" panose="020B0604020202020204" pitchFamily="34" charset="0"/>
              </a:rPr>
              <a:t>`</a:t>
            </a:r>
            <a:r>
              <a:rPr sz="1800" err="1">
                <a:latin typeface="Arial" panose="020B0604020202020204" pitchFamily="34" charset="0"/>
              </a:rPr>
              <a:t>Nama_F</a:t>
            </a:r>
            <a:r>
              <a:rPr sz="1800">
                <a:latin typeface="Arial" panose="020B0604020202020204" pitchFamily="34" charset="0"/>
              </a:rPr>
              <a:t>` VARCHAR(100) NOT NULL,</a:t>
            </a:r>
            <a:endParaRPr sz="1800">
              <a:latin typeface="Arial" panose="020B0604020202020204" pitchFamily="34" charset="0"/>
            </a:endParaRPr>
          </a:p>
          <a:p>
            <a:r>
              <a:rPr sz="1800">
                <a:latin typeface="Arial" panose="020B0604020202020204" pitchFamily="34" charset="0"/>
              </a:rPr>
              <a:t> PRIMARY KEY (`</a:t>
            </a:r>
            <a:r>
              <a:rPr sz="1800" err="1">
                <a:latin typeface="Arial" panose="020B0604020202020204" pitchFamily="34" charset="0"/>
              </a:rPr>
              <a:t>Kode_f</a:t>
            </a:r>
            <a:r>
              <a:rPr sz="1800">
                <a:latin typeface="Arial" panose="020B0604020202020204" pitchFamily="34" charset="0"/>
              </a:rPr>
              <a:t>`)</a:t>
            </a:r>
            <a:endParaRPr sz="1800">
              <a:latin typeface="Arial" panose="020B0604020202020204" pitchFamily="34" charset="0"/>
            </a:endParaRPr>
          </a:p>
          <a:p>
            <a:r>
              <a:rPr sz="1800">
                <a:latin typeface="Arial" panose="020B0604020202020204" pitchFamily="34" charset="0"/>
              </a:rPr>
              <a:t>); </a:t>
            </a:r>
            <a:endParaRPr sz="1800">
              <a:latin typeface="Arial" panose="020B0604020202020204" pitchFamily="34" charset="0"/>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1458" name="Persegi panjang 531457"/>
          <p:cNvSpPr/>
          <p:nvPr/>
        </p:nvSpPr>
        <p:spPr>
          <a:xfrm>
            <a:off x="609600" y="762000"/>
            <a:ext cx="4572000" cy="2289175"/>
          </a:xfrm>
          <a:prstGeom prst="rect">
            <a:avLst/>
          </a:prstGeom>
          <a:noFill/>
          <a:ln w="9525">
            <a:noFill/>
          </a:ln>
        </p:spPr>
        <p:txBody>
          <a:bodyPr>
            <a:spAutoFit/>
          </a:bodyPr>
          <a:p>
            <a:r>
              <a:rPr sz="1800">
                <a:solidFill>
                  <a:srgbClr val="000000"/>
                </a:solidFill>
                <a:latin typeface="Arial" panose="020B0604020202020204" pitchFamily="34" charset="0"/>
              </a:rPr>
              <a:t>CREATE TABLE `</a:t>
            </a:r>
            <a:r>
              <a:rPr sz="1800" err="1">
                <a:solidFill>
                  <a:srgbClr val="000000"/>
                </a:solidFill>
                <a:latin typeface="Arial" panose="020B0604020202020204" pitchFamily="34" charset="0"/>
              </a:rPr>
              <a:t>matakuliah</a:t>
            </a:r>
            <a:r>
              <a:rPr sz="1800">
                <a:solidFill>
                  <a:srgbClr val="000000"/>
                </a:solidFill>
                <a:latin typeface="Arial" panose="020B0604020202020204" pitchFamily="34" charset="0"/>
              </a:rPr>
              <a:t>` (</a:t>
            </a:r>
            <a:endParaRPr sz="1800">
              <a:solidFill>
                <a:srgbClr val="000000"/>
              </a:solidFill>
              <a:latin typeface="Arial" panose="020B0604020202020204" pitchFamily="34" charset="0"/>
            </a:endParaRPr>
          </a:p>
          <a:p>
            <a:r>
              <a:rPr sz="1800">
                <a:solidFill>
                  <a:srgbClr val="000000"/>
                </a:solidFill>
                <a:latin typeface="Arial" panose="020B0604020202020204" pitchFamily="34" charset="0"/>
              </a:rPr>
              <a:t>`</a:t>
            </a:r>
            <a:r>
              <a:rPr sz="1800" err="1">
                <a:solidFill>
                  <a:srgbClr val="000000"/>
                </a:solidFill>
                <a:latin typeface="Arial" panose="020B0604020202020204" pitchFamily="34" charset="0"/>
              </a:rPr>
              <a:t>Kode_mtk</a:t>
            </a:r>
            <a:r>
              <a:rPr sz="1800">
                <a:solidFill>
                  <a:srgbClr val="000000"/>
                </a:solidFill>
                <a:latin typeface="Arial" panose="020B0604020202020204" pitchFamily="34" charset="0"/>
              </a:rPr>
              <a:t>` CHAR(10) NOT NULL, </a:t>
            </a:r>
            <a:endParaRPr sz="1800">
              <a:solidFill>
                <a:srgbClr val="000000"/>
              </a:solidFill>
              <a:latin typeface="Arial" panose="020B0604020202020204" pitchFamily="34" charset="0"/>
            </a:endParaRPr>
          </a:p>
          <a:p>
            <a:r>
              <a:rPr sz="1800">
                <a:solidFill>
                  <a:srgbClr val="000000"/>
                </a:solidFill>
                <a:latin typeface="Arial" panose="020B0604020202020204" pitchFamily="34" charset="0"/>
              </a:rPr>
              <a:t>`</a:t>
            </a:r>
            <a:r>
              <a:rPr sz="1800" err="1">
                <a:solidFill>
                  <a:srgbClr val="000000"/>
                </a:solidFill>
                <a:latin typeface="Arial" panose="020B0604020202020204" pitchFamily="34" charset="0"/>
              </a:rPr>
              <a:t>Nama_mtk</a:t>
            </a:r>
            <a:r>
              <a:rPr sz="1800">
                <a:solidFill>
                  <a:srgbClr val="000000"/>
                </a:solidFill>
                <a:latin typeface="Arial" panose="020B0604020202020204" pitchFamily="34" charset="0"/>
              </a:rPr>
              <a:t>` VARCHAR(100) NOT NULL, </a:t>
            </a:r>
            <a:endParaRPr sz="1800">
              <a:solidFill>
                <a:srgbClr val="000000"/>
              </a:solidFill>
              <a:latin typeface="Arial" panose="020B0604020202020204" pitchFamily="34" charset="0"/>
            </a:endParaRPr>
          </a:p>
          <a:p>
            <a:r>
              <a:rPr sz="1800">
                <a:solidFill>
                  <a:srgbClr val="000000"/>
                </a:solidFill>
                <a:latin typeface="Arial" panose="020B0604020202020204" pitchFamily="34" charset="0"/>
              </a:rPr>
              <a:t>`</a:t>
            </a:r>
            <a:r>
              <a:rPr sz="1800" err="1">
                <a:solidFill>
                  <a:srgbClr val="000000"/>
                </a:solidFill>
                <a:latin typeface="Arial" panose="020B0604020202020204" pitchFamily="34" charset="0"/>
              </a:rPr>
              <a:t>sks</a:t>
            </a:r>
            <a:r>
              <a:rPr sz="1800">
                <a:solidFill>
                  <a:srgbClr val="000000"/>
                </a:solidFill>
                <a:latin typeface="Arial" panose="020B0604020202020204" pitchFamily="34" charset="0"/>
              </a:rPr>
              <a:t>` INT(2) NOT NULL, </a:t>
            </a:r>
            <a:endParaRPr sz="1800">
              <a:solidFill>
                <a:srgbClr val="000000"/>
              </a:solidFill>
              <a:latin typeface="Arial" panose="020B0604020202020204" pitchFamily="34" charset="0"/>
            </a:endParaRPr>
          </a:p>
          <a:p>
            <a:r>
              <a:rPr sz="1800">
                <a:solidFill>
                  <a:srgbClr val="000000"/>
                </a:solidFill>
                <a:latin typeface="Arial" panose="020B0604020202020204" pitchFamily="34" charset="0"/>
              </a:rPr>
              <a:t>`semester` INT(2) NOT NULL, </a:t>
            </a:r>
            <a:endParaRPr sz="1800">
              <a:solidFill>
                <a:srgbClr val="000000"/>
              </a:solidFill>
              <a:latin typeface="Arial" panose="020B0604020202020204" pitchFamily="34" charset="0"/>
            </a:endParaRPr>
          </a:p>
          <a:p>
            <a:r>
              <a:rPr sz="1800">
                <a:solidFill>
                  <a:srgbClr val="000000"/>
                </a:solidFill>
                <a:latin typeface="Arial" panose="020B0604020202020204" pitchFamily="34" charset="0"/>
              </a:rPr>
              <a:t>`</a:t>
            </a:r>
            <a:r>
              <a:rPr sz="1800" err="1">
                <a:solidFill>
                  <a:srgbClr val="000000"/>
                </a:solidFill>
                <a:latin typeface="Arial" panose="020B0604020202020204" pitchFamily="34" charset="0"/>
              </a:rPr>
              <a:t>kode_f</a:t>
            </a:r>
            <a:r>
              <a:rPr sz="1800">
                <a:solidFill>
                  <a:srgbClr val="000000"/>
                </a:solidFill>
                <a:latin typeface="Arial" panose="020B0604020202020204" pitchFamily="34" charset="0"/>
              </a:rPr>
              <a:t>` CHAR(3) NOT NULL,</a:t>
            </a:r>
            <a:endParaRPr sz="1800">
              <a:solidFill>
                <a:srgbClr val="000000"/>
              </a:solidFill>
              <a:latin typeface="Arial" panose="020B0604020202020204" pitchFamily="34" charset="0"/>
            </a:endParaRPr>
          </a:p>
          <a:p>
            <a:r>
              <a:rPr sz="1800">
                <a:solidFill>
                  <a:srgbClr val="000000"/>
                </a:solidFill>
                <a:latin typeface="Arial" panose="020B0604020202020204" pitchFamily="34" charset="0"/>
              </a:rPr>
              <a:t>PRIMARY KEY (`</a:t>
            </a:r>
            <a:r>
              <a:rPr sz="1800" err="1">
                <a:solidFill>
                  <a:srgbClr val="000000"/>
                </a:solidFill>
                <a:latin typeface="Arial" panose="020B0604020202020204" pitchFamily="34" charset="0"/>
              </a:rPr>
              <a:t>Kode_mtk`,`kode_f</a:t>
            </a:r>
            <a:r>
              <a:rPr sz="1800">
                <a:solidFill>
                  <a:srgbClr val="000000"/>
                </a:solidFill>
                <a:latin typeface="Arial" panose="020B0604020202020204" pitchFamily="34" charset="0"/>
              </a:rPr>
              <a:t>`)</a:t>
            </a:r>
            <a:endParaRPr sz="1800">
              <a:solidFill>
                <a:srgbClr val="000000"/>
              </a:solidFill>
              <a:latin typeface="Arial" panose="020B0604020202020204" pitchFamily="34" charset="0"/>
            </a:endParaRPr>
          </a:p>
          <a:p>
            <a:r>
              <a:rPr sz="1800">
                <a:solidFill>
                  <a:srgbClr val="000000"/>
                </a:solidFill>
                <a:latin typeface="Arial" panose="020B0604020202020204" pitchFamily="34" charset="0"/>
              </a:rPr>
              <a:t>) TYPE = MYISAM; </a:t>
            </a:r>
            <a:endParaRPr sz="1800">
              <a:solidFill>
                <a:srgbClr val="000000"/>
              </a:solidFill>
              <a:latin typeface="Arial" panose="020B0604020202020204" pitchFamily="34" charset="0"/>
            </a:endParaRPr>
          </a:p>
        </p:txBody>
      </p:sp>
      <p:sp>
        <p:nvSpPr>
          <p:cNvPr id="531459" name="Persegi panjang 531458"/>
          <p:cNvSpPr/>
          <p:nvPr/>
        </p:nvSpPr>
        <p:spPr>
          <a:xfrm>
            <a:off x="685800" y="3124200"/>
            <a:ext cx="4572000" cy="2014538"/>
          </a:xfrm>
          <a:prstGeom prst="rect">
            <a:avLst/>
          </a:prstGeom>
          <a:noFill/>
          <a:ln w="9525">
            <a:noFill/>
          </a:ln>
        </p:spPr>
        <p:txBody>
          <a:bodyPr>
            <a:spAutoFit/>
          </a:bodyPr>
          <a:p>
            <a:r>
              <a:rPr sz="1800">
                <a:solidFill>
                  <a:srgbClr val="000000"/>
                </a:solidFill>
                <a:latin typeface="Arial" panose="020B0604020202020204" pitchFamily="34" charset="0"/>
              </a:rPr>
              <a:t>drop table </a:t>
            </a:r>
            <a:r>
              <a:rPr sz="1800" err="1">
                <a:solidFill>
                  <a:srgbClr val="000000"/>
                </a:solidFill>
                <a:latin typeface="Arial" panose="020B0604020202020204" pitchFamily="34" charset="0"/>
              </a:rPr>
              <a:t>nilai</a:t>
            </a:r>
            <a:r>
              <a:rPr sz="1800">
                <a:solidFill>
                  <a:srgbClr val="000000"/>
                </a:solidFill>
                <a:latin typeface="Arial" panose="020B0604020202020204" pitchFamily="34" charset="0"/>
              </a:rPr>
              <a:t> cascade constraints;</a:t>
            </a:r>
            <a:endParaRPr sz="1800">
              <a:solidFill>
                <a:srgbClr val="000000"/>
              </a:solidFill>
              <a:latin typeface="Arial" panose="020B0604020202020204" pitchFamily="34" charset="0"/>
            </a:endParaRPr>
          </a:p>
          <a:p>
            <a:r>
              <a:rPr sz="1800">
                <a:solidFill>
                  <a:srgbClr val="000000"/>
                </a:solidFill>
                <a:latin typeface="Arial" panose="020B0604020202020204" pitchFamily="34" charset="0"/>
              </a:rPr>
              <a:t>CREATE TABLE </a:t>
            </a:r>
            <a:r>
              <a:rPr sz="1800" err="1">
                <a:solidFill>
                  <a:srgbClr val="000000"/>
                </a:solidFill>
                <a:latin typeface="Arial" panose="020B0604020202020204" pitchFamily="34" charset="0"/>
              </a:rPr>
              <a:t>Nilai</a:t>
            </a:r>
            <a:r>
              <a:rPr sz="1800">
                <a:solidFill>
                  <a:srgbClr val="000000"/>
                </a:solidFill>
                <a:latin typeface="Arial" panose="020B0604020202020204" pitchFamily="34" charset="0"/>
              </a:rPr>
              <a:t> (</a:t>
            </a:r>
            <a:endParaRPr sz="1800">
              <a:solidFill>
                <a:srgbClr val="000000"/>
              </a:solidFill>
              <a:latin typeface="Arial" panose="020B0604020202020204" pitchFamily="34" charset="0"/>
            </a:endParaRPr>
          </a:p>
          <a:p>
            <a:r>
              <a:rPr sz="1800" err="1">
                <a:solidFill>
                  <a:srgbClr val="000000"/>
                </a:solidFill>
                <a:latin typeface="Arial" panose="020B0604020202020204" pitchFamily="34" charset="0"/>
              </a:rPr>
              <a:t>Npm</a:t>
            </a:r>
            <a:r>
              <a:rPr sz="1800">
                <a:solidFill>
                  <a:srgbClr val="000000"/>
                </a:solidFill>
                <a:latin typeface="Arial" panose="020B0604020202020204" pitchFamily="34" charset="0"/>
              </a:rPr>
              <a:t> CHAR(15) NOT NULL,</a:t>
            </a:r>
            <a:endParaRPr sz="1800">
              <a:solidFill>
                <a:srgbClr val="000000"/>
              </a:solidFill>
              <a:latin typeface="Arial" panose="020B0604020202020204" pitchFamily="34" charset="0"/>
            </a:endParaRPr>
          </a:p>
          <a:p>
            <a:r>
              <a:rPr sz="1800" err="1">
                <a:solidFill>
                  <a:srgbClr val="000000"/>
                </a:solidFill>
                <a:latin typeface="Arial" panose="020B0604020202020204" pitchFamily="34" charset="0"/>
              </a:rPr>
              <a:t>Kode_mtk</a:t>
            </a:r>
            <a:r>
              <a:rPr sz="1800">
                <a:solidFill>
                  <a:srgbClr val="000000"/>
                </a:solidFill>
                <a:latin typeface="Arial" panose="020B0604020202020204" pitchFamily="34" charset="0"/>
              </a:rPr>
              <a:t> CHAR(10) NOT NULL,</a:t>
            </a:r>
            <a:endParaRPr sz="1800">
              <a:solidFill>
                <a:srgbClr val="000000"/>
              </a:solidFill>
              <a:latin typeface="Arial" panose="020B0604020202020204" pitchFamily="34" charset="0"/>
            </a:endParaRPr>
          </a:p>
          <a:p>
            <a:r>
              <a:rPr sz="1800">
                <a:solidFill>
                  <a:srgbClr val="000000"/>
                </a:solidFill>
                <a:latin typeface="Arial" panose="020B0604020202020204" pitchFamily="34" charset="0"/>
              </a:rPr>
              <a:t>NA CHAR(2) NULL, </a:t>
            </a:r>
            <a:endParaRPr sz="1800">
              <a:solidFill>
                <a:srgbClr val="000000"/>
              </a:solidFill>
              <a:latin typeface="Arial" panose="020B0604020202020204" pitchFamily="34" charset="0"/>
            </a:endParaRPr>
          </a:p>
          <a:p>
            <a:r>
              <a:rPr sz="1800">
                <a:solidFill>
                  <a:srgbClr val="000000"/>
                </a:solidFill>
                <a:latin typeface="Arial" panose="020B0604020202020204" pitchFamily="34" charset="0"/>
              </a:rPr>
              <a:t>Primary Key (</a:t>
            </a:r>
            <a:r>
              <a:rPr sz="1800" err="1">
                <a:solidFill>
                  <a:srgbClr val="000000"/>
                </a:solidFill>
                <a:latin typeface="Arial" panose="020B0604020202020204" pitchFamily="34" charset="0"/>
              </a:rPr>
              <a:t>npm</a:t>
            </a:r>
            <a:r>
              <a:rPr sz="1800">
                <a:solidFill>
                  <a:srgbClr val="000000"/>
                </a:solidFill>
                <a:latin typeface="Arial" panose="020B0604020202020204" pitchFamily="34" charset="0"/>
              </a:rPr>
              <a:t>, </a:t>
            </a:r>
            <a:r>
              <a:rPr sz="1800" err="1">
                <a:solidFill>
                  <a:srgbClr val="000000"/>
                </a:solidFill>
                <a:latin typeface="Arial" panose="020B0604020202020204" pitchFamily="34" charset="0"/>
              </a:rPr>
              <a:t>kode_mtk</a:t>
            </a:r>
            <a:r>
              <a:rPr sz="1800">
                <a:solidFill>
                  <a:srgbClr val="000000"/>
                </a:solidFill>
                <a:latin typeface="Arial" panose="020B0604020202020204" pitchFamily="34" charset="0"/>
              </a:rPr>
              <a:t>)</a:t>
            </a:r>
            <a:endParaRPr sz="1800">
              <a:solidFill>
                <a:srgbClr val="000000"/>
              </a:solidFill>
              <a:latin typeface="Arial" panose="020B0604020202020204" pitchFamily="34" charset="0"/>
            </a:endParaRPr>
          </a:p>
          <a:p>
            <a:r>
              <a:rPr sz="1800">
                <a:solidFill>
                  <a:srgbClr val="000000"/>
                </a:solidFill>
                <a:latin typeface="Arial" panose="020B0604020202020204" pitchFamily="34" charset="0"/>
              </a:rPr>
              <a:t>);</a:t>
            </a:r>
            <a:endParaRPr sz="1800">
              <a:solidFill>
                <a:srgbClr val="000000"/>
              </a:solidFill>
              <a:latin typeface="Arial" panose="020B0604020202020204" pitchFamily="34" charset="0"/>
            </a:endParaRPr>
          </a:p>
        </p:txBody>
      </p:sp>
      <p:sp>
        <p:nvSpPr>
          <p:cNvPr id="531460" name="Persegi panjang 531459"/>
          <p:cNvSpPr/>
          <p:nvPr/>
        </p:nvSpPr>
        <p:spPr>
          <a:xfrm>
            <a:off x="5029200" y="762000"/>
            <a:ext cx="3505200" cy="915988"/>
          </a:xfrm>
          <a:prstGeom prst="rect">
            <a:avLst/>
          </a:prstGeom>
          <a:noFill/>
          <a:ln w="9525">
            <a:noFill/>
          </a:ln>
        </p:spPr>
        <p:txBody>
          <a:bodyPr>
            <a:spAutoFit/>
          </a:bodyPr>
          <a:p>
            <a:r>
              <a:rPr sz="1800">
                <a:solidFill>
                  <a:srgbClr val="000000"/>
                </a:solidFill>
                <a:latin typeface="Arial" panose="020B0604020202020204" pitchFamily="34" charset="0"/>
              </a:rPr>
              <a:t>Alter table </a:t>
            </a:r>
            <a:r>
              <a:rPr sz="1800" err="1">
                <a:solidFill>
                  <a:srgbClr val="000000"/>
                </a:solidFill>
                <a:latin typeface="Arial" panose="020B0604020202020204" pitchFamily="34" charset="0"/>
              </a:rPr>
              <a:t>Matakuliah</a:t>
            </a:r>
            <a:endParaRPr sz="1800">
              <a:solidFill>
                <a:srgbClr val="000000"/>
              </a:solidFill>
              <a:latin typeface="Arial" panose="020B0604020202020204" pitchFamily="34" charset="0"/>
            </a:endParaRPr>
          </a:p>
          <a:p>
            <a:r>
              <a:rPr sz="1800">
                <a:solidFill>
                  <a:srgbClr val="000000"/>
                </a:solidFill>
                <a:latin typeface="Arial" panose="020B0604020202020204" pitchFamily="34" charset="0"/>
              </a:rPr>
              <a:t>   add Foreign key (</a:t>
            </a:r>
            <a:r>
              <a:rPr sz="1800" err="1">
                <a:solidFill>
                  <a:srgbClr val="000000"/>
                </a:solidFill>
                <a:latin typeface="Arial" panose="020B0604020202020204" pitchFamily="34" charset="0"/>
              </a:rPr>
              <a:t>kode_f</a:t>
            </a:r>
            <a:r>
              <a:rPr sz="1800">
                <a:solidFill>
                  <a:srgbClr val="000000"/>
                </a:solidFill>
                <a:latin typeface="Arial" panose="020B0604020202020204" pitchFamily="34" charset="0"/>
              </a:rPr>
              <a:t>)</a:t>
            </a:r>
            <a:endParaRPr sz="1800">
              <a:solidFill>
                <a:srgbClr val="000000"/>
              </a:solidFill>
              <a:latin typeface="Arial" panose="020B0604020202020204" pitchFamily="34" charset="0"/>
            </a:endParaRPr>
          </a:p>
          <a:p>
            <a:r>
              <a:rPr sz="1800">
                <a:solidFill>
                  <a:srgbClr val="000000"/>
                </a:solidFill>
                <a:latin typeface="Arial" panose="020B0604020202020204" pitchFamily="34" charset="0"/>
              </a:rPr>
              <a:t>   References </a:t>
            </a:r>
            <a:r>
              <a:rPr sz="1800" err="1">
                <a:solidFill>
                  <a:srgbClr val="000000"/>
                </a:solidFill>
                <a:latin typeface="Arial" panose="020B0604020202020204" pitchFamily="34" charset="0"/>
              </a:rPr>
              <a:t>Fakultas</a:t>
            </a:r>
            <a:r>
              <a:rPr sz="1800">
                <a:solidFill>
                  <a:srgbClr val="000000"/>
                </a:solidFill>
                <a:latin typeface="Arial" panose="020B0604020202020204" pitchFamily="34" charset="0"/>
              </a:rPr>
              <a:t> (</a:t>
            </a:r>
            <a:r>
              <a:rPr sz="1800" err="1">
                <a:solidFill>
                  <a:srgbClr val="000000"/>
                </a:solidFill>
                <a:latin typeface="Arial" panose="020B0604020202020204" pitchFamily="34" charset="0"/>
              </a:rPr>
              <a:t>kode_f</a:t>
            </a:r>
            <a:r>
              <a:rPr sz="1800">
                <a:solidFill>
                  <a:srgbClr val="000000"/>
                </a:solidFill>
                <a:latin typeface="Arial" panose="020B0604020202020204" pitchFamily="34" charset="0"/>
              </a:rPr>
              <a:t>);</a:t>
            </a:r>
            <a:endParaRPr sz="1800">
              <a:solidFill>
                <a:srgbClr val="000000"/>
              </a:solidFill>
              <a:latin typeface="Arial" panose="020B0604020202020204" pitchFamily="34" charset="0"/>
            </a:endParaRPr>
          </a:p>
        </p:txBody>
      </p:sp>
      <p:sp>
        <p:nvSpPr>
          <p:cNvPr id="531461" name="Persegi panjang 531460"/>
          <p:cNvSpPr/>
          <p:nvPr/>
        </p:nvSpPr>
        <p:spPr>
          <a:xfrm>
            <a:off x="4572000" y="3136900"/>
            <a:ext cx="4191000" cy="1739900"/>
          </a:xfrm>
          <a:prstGeom prst="rect">
            <a:avLst/>
          </a:prstGeom>
          <a:noFill/>
          <a:ln w="9525">
            <a:noFill/>
          </a:ln>
        </p:spPr>
        <p:txBody>
          <a:bodyPr>
            <a:spAutoFit/>
          </a:bodyPr>
          <a:p>
            <a:r>
              <a:rPr sz="1800">
                <a:solidFill>
                  <a:srgbClr val="000000"/>
                </a:solidFill>
                <a:latin typeface="Arial" panose="020B0604020202020204" pitchFamily="34" charset="0"/>
              </a:rPr>
              <a:t>Alter table NILAI</a:t>
            </a:r>
            <a:endParaRPr sz="1800">
              <a:solidFill>
                <a:srgbClr val="000000"/>
              </a:solidFill>
              <a:latin typeface="Arial" panose="020B0604020202020204" pitchFamily="34" charset="0"/>
            </a:endParaRPr>
          </a:p>
          <a:p>
            <a:r>
              <a:rPr sz="1800">
                <a:solidFill>
                  <a:srgbClr val="000000"/>
                </a:solidFill>
                <a:latin typeface="Arial" panose="020B0604020202020204" pitchFamily="34" charset="0"/>
              </a:rPr>
              <a:t>   add Foreign key (</a:t>
            </a:r>
            <a:r>
              <a:rPr sz="1800" err="1">
                <a:solidFill>
                  <a:srgbClr val="000000"/>
                </a:solidFill>
                <a:latin typeface="Arial" panose="020B0604020202020204" pitchFamily="34" charset="0"/>
              </a:rPr>
              <a:t>kode_mtk</a:t>
            </a:r>
            <a:r>
              <a:rPr sz="1800">
                <a:solidFill>
                  <a:srgbClr val="000000"/>
                </a:solidFill>
                <a:latin typeface="Arial" panose="020B0604020202020204" pitchFamily="34" charset="0"/>
              </a:rPr>
              <a:t>)</a:t>
            </a:r>
            <a:endParaRPr sz="1800">
              <a:solidFill>
                <a:srgbClr val="000000"/>
              </a:solidFill>
              <a:latin typeface="Arial" panose="020B0604020202020204" pitchFamily="34" charset="0"/>
            </a:endParaRPr>
          </a:p>
          <a:p>
            <a:r>
              <a:rPr sz="1800">
                <a:solidFill>
                  <a:srgbClr val="000000"/>
                </a:solidFill>
                <a:latin typeface="Arial" panose="020B0604020202020204" pitchFamily="34" charset="0"/>
              </a:rPr>
              <a:t>   References </a:t>
            </a:r>
            <a:r>
              <a:rPr sz="1800" err="1">
                <a:solidFill>
                  <a:srgbClr val="000000"/>
                </a:solidFill>
                <a:latin typeface="Arial" panose="020B0604020202020204" pitchFamily="34" charset="0"/>
              </a:rPr>
              <a:t>Matakuliah</a:t>
            </a:r>
            <a:r>
              <a:rPr sz="1800">
                <a:solidFill>
                  <a:srgbClr val="000000"/>
                </a:solidFill>
                <a:latin typeface="Arial" panose="020B0604020202020204" pitchFamily="34" charset="0"/>
              </a:rPr>
              <a:t> (</a:t>
            </a:r>
            <a:r>
              <a:rPr sz="1800" err="1">
                <a:solidFill>
                  <a:srgbClr val="000000"/>
                </a:solidFill>
                <a:latin typeface="Arial" panose="020B0604020202020204" pitchFamily="34" charset="0"/>
              </a:rPr>
              <a:t>kode_mtk</a:t>
            </a:r>
            <a:r>
              <a:rPr sz="1800">
                <a:solidFill>
                  <a:srgbClr val="000000"/>
                </a:solidFill>
                <a:latin typeface="Arial" panose="020B0604020202020204" pitchFamily="34" charset="0"/>
              </a:rPr>
              <a:t>);</a:t>
            </a:r>
            <a:endParaRPr sz="1800">
              <a:solidFill>
                <a:srgbClr val="000000"/>
              </a:solidFill>
              <a:latin typeface="Arial" panose="020B0604020202020204" pitchFamily="34" charset="0"/>
            </a:endParaRPr>
          </a:p>
          <a:p>
            <a:r>
              <a:rPr sz="1800">
                <a:solidFill>
                  <a:srgbClr val="000000"/>
                </a:solidFill>
                <a:latin typeface="Arial" panose="020B0604020202020204" pitchFamily="34" charset="0"/>
              </a:rPr>
              <a:t>   add Foreign key (NPM)</a:t>
            </a:r>
            <a:endParaRPr sz="1800">
              <a:solidFill>
                <a:srgbClr val="000000"/>
              </a:solidFill>
              <a:latin typeface="Arial" panose="020B0604020202020204" pitchFamily="34" charset="0"/>
            </a:endParaRPr>
          </a:p>
          <a:p>
            <a:r>
              <a:rPr sz="1800">
                <a:solidFill>
                  <a:srgbClr val="000000"/>
                </a:solidFill>
                <a:latin typeface="Arial" panose="020B0604020202020204" pitchFamily="34" charset="0"/>
              </a:rPr>
              <a:t>   References </a:t>
            </a:r>
            <a:r>
              <a:rPr sz="1800" err="1">
                <a:solidFill>
                  <a:srgbClr val="000000"/>
                </a:solidFill>
                <a:latin typeface="Arial" panose="020B0604020202020204" pitchFamily="34" charset="0"/>
              </a:rPr>
              <a:t>Mahasiswa</a:t>
            </a:r>
            <a:r>
              <a:rPr sz="1800">
                <a:solidFill>
                  <a:srgbClr val="000000"/>
                </a:solidFill>
                <a:latin typeface="Arial" panose="020B0604020202020204" pitchFamily="34" charset="0"/>
              </a:rPr>
              <a:t> (NPM);</a:t>
            </a:r>
            <a:endParaRPr sz="1800">
              <a:solidFill>
                <a:srgbClr val="000000"/>
              </a:solidFill>
              <a:latin typeface="Arial" panose="020B0604020202020204" pitchFamily="34" charset="0"/>
            </a:endParaRPr>
          </a:p>
          <a:p>
            <a:endParaRPr sz="1800">
              <a:solidFill>
                <a:srgbClr val="000000"/>
              </a:solidFill>
              <a:latin typeface="Arial" panose="020B0604020202020204" pitchFamily="34" charset="0"/>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2482" name="Kotak Teks 532481"/>
          <p:cNvSpPr txBox="1"/>
          <p:nvPr/>
        </p:nvSpPr>
        <p:spPr>
          <a:xfrm>
            <a:off x="533400" y="1069975"/>
            <a:ext cx="8001000" cy="1673225"/>
          </a:xfrm>
          <a:prstGeom prst="rect">
            <a:avLst/>
          </a:prstGeom>
          <a:noFill/>
          <a:ln w="12700">
            <a:noFill/>
          </a:ln>
        </p:spPr>
        <p:txBody>
          <a:bodyPr>
            <a:spAutoFit/>
          </a:bodyPr>
          <a:p>
            <a:pPr marL="288925" indent="-288925">
              <a:lnSpc>
                <a:spcPct val="115000"/>
              </a:lnSpc>
              <a:spcBef>
                <a:spcPct val="50000"/>
              </a:spcBef>
              <a:buFont typeface="Wingdings" panose="05000000000000000000" pitchFamily="2" charset="2"/>
              <a:buBlip>
                <a:blip r:embed="rId1"/>
              </a:buBlip>
            </a:pPr>
            <a:r>
              <a:rPr sz="1500" b="1" err="1"/>
              <a:t>Pada</a:t>
            </a:r>
            <a:r>
              <a:rPr sz="1500" b="1"/>
              <a:t> </a:t>
            </a:r>
            <a:r>
              <a:rPr sz="1500" b="1" err="1"/>
              <a:t>materi</a:t>
            </a:r>
            <a:r>
              <a:rPr sz="1500" b="1"/>
              <a:t> </a:t>
            </a:r>
            <a:r>
              <a:rPr sz="1500" b="1" err="1"/>
              <a:t>ini</a:t>
            </a:r>
            <a:r>
              <a:rPr sz="1500" b="1"/>
              <a:t> </a:t>
            </a:r>
            <a:r>
              <a:rPr sz="1500" b="1" err="1"/>
              <a:t>Anda</a:t>
            </a:r>
            <a:r>
              <a:rPr sz="1500" b="1"/>
              <a:t> </a:t>
            </a:r>
            <a:r>
              <a:rPr sz="1500" b="1" err="1"/>
              <a:t>akan</a:t>
            </a:r>
            <a:r>
              <a:rPr sz="1500" b="1"/>
              <a:t> </a:t>
            </a:r>
            <a:r>
              <a:rPr sz="1500" b="1" err="1"/>
              <a:t>diajarkan</a:t>
            </a:r>
            <a:r>
              <a:rPr sz="1500" b="1"/>
              <a:t> </a:t>
            </a:r>
            <a:r>
              <a:rPr sz="1500" b="1" err="1"/>
              <a:t>bagaimana</a:t>
            </a:r>
            <a:r>
              <a:rPr sz="1500" b="1"/>
              <a:t> </a:t>
            </a:r>
            <a:r>
              <a:rPr sz="1500" b="1" err="1"/>
              <a:t>membuat</a:t>
            </a:r>
            <a:r>
              <a:rPr sz="1500" b="1"/>
              <a:t> </a:t>
            </a:r>
            <a:r>
              <a:rPr sz="1500" b="1" err="1"/>
              <a:t>suatu</a:t>
            </a:r>
            <a:r>
              <a:rPr sz="1500" b="1"/>
              <a:t> </a:t>
            </a:r>
            <a:r>
              <a:rPr sz="1500" b="1" err="1"/>
              <a:t>aplikasi</a:t>
            </a:r>
            <a:r>
              <a:rPr sz="1500" b="1"/>
              <a:t> </a:t>
            </a:r>
            <a:r>
              <a:rPr sz="1500" b="1" err="1"/>
              <a:t>sederhana</a:t>
            </a:r>
            <a:r>
              <a:rPr sz="1500" b="1"/>
              <a:t>, </a:t>
            </a:r>
            <a:r>
              <a:rPr sz="1500" b="1" err="1"/>
              <a:t>yaitu</a:t>
            </a:r>
            <a:r>
              <a:rPr sz="1500" b="1"/>
              <a:t> </a:t>
            </a:r>
            <a:r>
              <a:rPr sz="1500" b="1" err="1"/>
              <a:t>aplikasi</a:t>
            </a:r>
            <a:r>
              <a:rPr sz="1500" b="1"/>
              <a:t> </a:t>
            </a:r>
            <a:r>
              <a:rPr sz="1500" b="1" err="1"/>
              <a:t>persewaan</a:t>
            </a:r>
            <a:r>
              <a:rPr sz="1500" b="1"/>
              <a:t> Rental VCD. </a:t>
            </a:r>
            <a:r>
              <a:rPr sz="1500" b="1" err="1"/>
              <a:t>Pada</a:t>
            </a:r>
            <a:r>
              <a:rPr sz="1500" b="1"/>
              <a:t> </a:t>
            </a:r>
            <a:r>
              <a:rPr sz="1500" b="1" err="1"/>
              <a:t>materi</a:t>
            </a:r>
            <a:r>
              <a:rPr sz="1500" b="1"/>
              <a:t> </a:t>
            </a:r>
            <a:r>
              <a:rPr sz="1500" b="1" err="1"/>
              <a:t>ini</a:t>
            </a:r>
            <a:r>
              <a:rPr sz="1500" b="1"/>
              <a:t> </a:t>
            </a:r>
            <a:r>
              <a:rPr sz="1500" b="1" err="1"/>
              <a:t>mempunyai</a:t>
            </a:r>
            <a:r>
              <a:rPr sz="1500" b="1"/>
              <a:t> </a:t>
            </a:r>
            <a:r>
              <a:rPr sz="1500" b="1" err="1"/>
              <a:t>tujuan</a:t>
            </a:r>
            <a:r>
              <a:rPr sz="1500" b="1"/>
              <a:t> agar </a:t>
            </a:r>
            <a:r>
              <a:rPr sz="1500" b="1" err="1"/>
              <a:t>menguasai</a:t>
            </a:r>
            <a:r>
              <a:rPr sz="1500" b="1"/>
              <a:t> </a:t>
            </a:r>
            <a:r>
              <a:rPr sz="1500" b="1" err="1"/>
              <a:t>materi</a:t>
            </a:r>
            <a:r>
              <a:rPr sz="1500" b="1"/>
              <a:t> </a:t>
            </a:r>
            <a:r>
              <a:rPr sz="1500" b="1" err="1"/>
              <a:t>koneksi</a:t>
            </a:r>
            <a:r>
              <a:rPr sz="1500" b="1"/>
              <a:t> database </a:t>
            </a:r>
            <a:r>
              <a:rPr sz="1500" b="1" err="1"/>
              <a:t>dengan</a:t>
            </a:r>
            <a:r>
              <a:rPr sz="1500" b="1"/>
              <a:t> ADO </a:t>
            </a:r>
            <a:r>
              <a:rPr sz="1500" b="1" err="1"/>
              <a:t>dapat</a:t>
            </a:r>
            <a:r>
              <a:rPr sz="1500" b="1"/>
              <a:t> </a:t>
            </a:r>
            <a:r>
              <a:rPr sz="1500" b="1" err="1"/>
              <a:t>lebih</a:t>
            </a:r>
            <a:r>
              <a:rPr sz="1500" b="1"/>
              <a:t> </a:t>
            </a:r>
            <a:r>
              <a:rPr sz="1500" b="1" err="1"/>
              <a:t>dipahami</a:t>
            </a:r>
            <a:r>
              <a:rPr sz="1500" b="1"/>
              <a:t>. </a:t>
            </a:r>
            <a:r>
              <a:rPr sz="1500" b="1" err="1"/>
              <a:t>Aplikasi</a:t>
            </a:r>
            <a:r>
              <a:rPr sz="1500" b="1"/>
              <a:t> </a:t>
            </a:r>
            <a:r>
              <a:rPr sz="1500" b="1" err="1"/>
              <a:t>ini</a:t>
            </a:r>
            <a:r>
              <a:rPr sz="1500" b="1"/>
              <a:t> </a:t>
            </a:r>
            <a:r>
              <a:rPr sz="1500" b="1" err="1"/>
              <a:t>pada</a:t>
            </a:r>
            <a:r>
              <a:rPr sz="1500" b="1"/>
              <a:t> </a:t>
            </a:r>
            <a:r>
              <a:rPr sz="1500" b="1" err="1"/>
              <a:t>dasarnya</a:t>
            </a:r>
            <a:r>
              <a:rPr sz="1500" b="1"/>
              <a:t> </a:t>
            </a:r>
            <a:r>
              <a:rPr sz="1500" b="1" err="1"/>
              <a:t>memberikan</a:t>
            </a:r>
            <a:r>
              <a:rPr sz="1500" b="1"/>
              <a:t> </a:t>
            </a:r>
            <a:r>
              <a:rPr sz="1500" b="1" err="1"/>
              <a:t>contoh</a:t>
            </a:r>
            <a:r>
              <a:rPr sz="1500" b="1"/>
              <a:t> </a:t>
            </a:r>
            <a:r>
              <a:rPr sz="1500" b="1" err="1"/>
              <a:t>manipulasi</a:t>
            </a:r>
            <a:r>
              <a:rPr sz="1500" b="1"/>
              <a:t> database </a:t>
            </a:r>
            <a:r>
              <a:rPr sz="1500" b="1" err="1"/>
              <a:t>dengan</a:t>
            </a:r>
            <a:r>
              <a:rPr sz="1500" b="1"/>
              <a:t> SQL </a:t>
            </a:r>
            <a:r>
              <a:rPr sz="1500" b="1" err="1"/>
              <a:t>dan</a:t>
            </a:r>
            <a:r>
              <a:rPr sz="1500" b="1"/>
              <a:t> </a:t>
            </a:r>
            <a:r>
              <a:rPr sz="1500" b="1" err="1"/>
              <a:t>penggunaan</a:t>
            </a:r>
            <a:r>
              <a:rPr sz="1500" b="1"/>
              <a:t> Object yang </a:t>
            </a:r>
            <a:r>
              <a:rPr sz="1500" b="1" err="1"/>
              <a:t>sering</a:t>
            </a:r>
            <a:r>
              <a:rPr sz="1500" b="1"/>
              <a:t> </a:t>
            </a:r>
            <a:r>
              <a:rPr sz="1500" b="1" err="1"/>
              <a:t>dipakai</a:t>
            </a:r>
            <a:r>
              <a:rPr sz="1500" b="1"/>
              <a:t> </a:t>
            </a:r>
            <a:r>
              <a:rPr sz="1500" b="1" err="1"/>
              <a:t>seperti</a:t>
            </a:r>
            <a:r>
              <a:rPr sz="1500" b="1"/>
              <a:t> </a:t>
            </a:r>
            <a:r>
              <a:rPr sz="1500" b="1" err="1"/>
              <a:t>ListView</a:t>
            </a:r>
            <a:r>
              <a:rPr sz="1500" b="1"/>
              <a:t>. </a:t>
            </a:r>
            <a:r>
              <a:rPr sz="1500" b="1" err="1"/>
              <a:t>Dengan</a:t>
            </a:r>
            <a:r>
              <a:rPr sz="1500" b="1"/>
              <a:t> </a:t>
            </a:r>
            <a:r>
              <a:rPr sz="1500" b="1" err="1"/>
              <a:t>sedikit</a:t>
            </a:r>
            <a:r>
              <a:rPr sz="1500" b="1"/>
              <a:t> </a:t>
            </a:r>
            <a:r>
              <a:rPr sz="1500" b="1" err="1"/>
              <a:t>modifikasi</a:t>
            </a:r>
            <a:r>
              <a:rPr sz="1500" b="1"/>
              <a:t>, </a:t>
            </a:r>
            <a:r>
              <a:rPr sz="1500" b="1" err="1"/>
              <a:t>Anda</a:t>
            </a:r>
            <a:r>
              <a:rPr sz="1500" b="1"/>
              <a:t> </a:t>
            </a:r>
            <a:r>
              <a:rPr sz="1500" b="1" err="1"/>
              <a:t>dapat</a:t>
            </a:r>
            <a:r>
              <a:rPr sz="1500" b="1"/>
              <a:t> </a:t>
            </a:r>
            <a:r>
              <a:rPr sz="1500" b="1" err="1"/>
              <a:t>menjadikan</a:t>
            </a:r>
            <a:r>
              <a:rPr sz="1500" b="1"/>
              <a:t> </a:t>
            </a:r>
            <a:r>
              <a:rPr sz="1500" b="1" err="1"/>
              <a:t>contoh</a:t>
            </a:r>
            <a:r>
              <a:rPr sz="1500" b="1"/>
              <a:t> program </a:t>
            </a:r>
            <a:r>
              <a:rPr sz="1500" b="1" err="1"/>
              <a:t>aplikasi</a:t>
            </a:r>
            <a:r>
              <a:rPr sz="1500" b="1"/>
              <a:t> </a:t>
            </a:r>
            <a:r>
              <a:rPr sz="1500" b="1" err="1"/>
              <a:t>ini</a:t>
            </a:r>
            <a:r>
              <a:rPr sz="1500" b="1"/>
              <a:t> </a:t>
            </a:r>
            <a:r>
              <a:rPr sz="1500" b="1" err="1"/>
              <a:t>mempunyai</a:t>
            </a:r>
            <a:r>
              <a:rPr sz="1500" b="1"/>
              <a:t> </a:t>
            </a:r>
            <a:r>
              <a:rPr sz="1500" b="1" err="1"/>
              <a:t>nilai</a:t>
            </a:r>
            <a:r>
              <a:rPr sz="1500" b="1"/>
              <a:t> </a:t>
            </a:r>
            <a:r>
              <a:rPr sz="1500" b="1" err="1"/>
              <a:t>jual</a:t>
            </a:r>
            <a:r>
              <a:rPr sz="1500" b="1"/>
              <a:t> yang </a:t>
            </a:r>
            <a:r>
              <a:rPr sz="1500" b="1" err="1"/>
              <a:t>tinggi</a:t>
            </a:r>
            <a:r>
              <a:rPr sz="1500" b="1"/>
              <a:t>. </a:t>
            </a:r>
            <a:endParaRPr sz="1500" b="1"/>
          </a:p>
        </p:txBody>
      </p:sp>
      <p:sp>
        <p:nvSpPr>
          <p:cNvPr id="532483" name="Persegi panjang 532482"/>
          <p:cNvSpPr/>
          <p:nvPr/>
        </p:nvSpPr>
        <p:spPr>
          <a:xfrm>
            <a:off x="838200" y="609600"/>
            <a:ext cx="5486400" cy="457200"/>
          </a:xfrm>
          <a:prstGeom prst="rect">
            <a:avLst/>
          </a:prstGeom>
        </p:spPr>
        <p:txBody>
          <a:bodyPr wrap="none" fromWordArt="1">
            <a:prstTxWarp prst="textPlain">
              <a:avLst>
                <a:gd name="adj" fmla="val 50000"/>
              </a:avLst>
            </a:prstTxWarp>
            <a:normAutofit/>
          </a:bodyPr>
          <a:p>
            <a:pPr algn="ctr"/>
            <a:r>
              <a:rPr lang="id-ID" altLang="en-US" sz="3600">
                <a:ln w="12700" cap="flat" cmpd="sng">
                  <a:solidFill>
                    <a:srgbClr val="FF0000"/>
                  </a:solidFill>
                  <a:prstDash val="solid"/>
                  <a:headEnd type="none" w="med" len="med"/>
                  <a:tailEnd type="none" w="med" len="med"/>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rPr>
              <a:t>Studi Kasus SIM-Penjualan Mobil</a:t>
            </a:r>
            <a:endParaRPr lang="id-ID" altLang="en-US" sz="3600">
              <a:ln w="12700" cap="flat" cmpd="sng">
                <a:solidFill>
                  <a:srgbClr val="FF0000"/>
                </a:solidFill>
                <a:prstDash val="solid"/>
                <a:headEnd type="none" w="med" len="med"/>
                <a:tailEnd type="none" w="med" len="med"/>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endParaRPr>
          </a:p>
        </p:txBody>
      </p:sp>
      <p:pic>
        <p:nvPicPr>
          <p:cNvPr id="532484" name="Gambar 532483"/>
          <p:cNvPicPr>
            <a:picLocks noChangeAspect="1"/>
          </p:cNvPicPr>
          <p:nvPr/>
        </p:nvPicPr>
        <p:blipFill>
          <a:blip r:embed="rId2"/>
          <a:stretch>
            <a:fillRect/>
          </a:stretch>
        </p:blipFill>
        <p:spPr>
          <a:xfrm>
            <a:off x="990600" y="3276600"/>
            <a:ext cx="5181600" cy="2971800"/>
          </a:xfrm>
          <a:prstGeom prst="rect">
            <a:avLst/>
          </a:prstGeom>
          <a:noFill/>
          <a:ln w="9525">
            <a:noFill/>
          </a:ln>
        </p:spPr>
      </p:pic>
      <p:sp>
        <p:nvSpPr>
          <p:cNvPr id="532485" name="Persegi panjang 532484"/>
          <p:cNvSpPr/>
          <p:nvPr/>
        </p:nvSpPr>
        <p:spPr>
          <a:xfrm>
            <a:off x="838200" y="2819400"/>
            <a:ext cx="5486400" cy="457200"/>
          </a:xfrm>
          <a:prstGeom prst="rect">
            <a:avLst/>
          </a:prstGeom>
        </p:spPr>
        <p:txBody>
          <a:bodyPr wrap="none" fromWordArt="1">
            <a:prstTxWarp prst="textPlain">
              <a:avLst>
                <a:gd name="adj" fmla="val 50000"/>
              </a:avLst>
            </a:prstTxWarp>
            <a:normAutofit/>
          </a:bodyPr>
          <a:p>
            <a:pPr algn="ctr"/>
            <a:r>
              <a:rPr lang="id-ID" altLang="en-US" sz="3600">
                <a:ln w="12700" cap="flat" cmpd="sng">
                  <a:solidFill>
                    <a:srgbClr val="FF0000"/>
                  </a:solidFill>
                  <a:prstDash val="solid"/>
                  <a:headEnd type="none" w="med" len="med"/>
                  <a:tailEnd type="none" w="med" len="med"/>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rPr>
              <a:t>Database Model Penjualan Mobil</a:t>
            </a:r>
            <a:endParaRPr lang="id-ID" altLang="en-US" sz="3600">
              <a:ln w="12700" cap="flat" cmpd="sng">
                <a:solidFill>
                  <a:srgbClr val="FF0000"/>
                </a:solidFill>
                <a:prstDash val="solid"/>
                <a:headEnd type="none" w="med" len="med"/>
                <a:tailEnd type="none" w="med" len="med"/>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nodeType="clickEffect">
                                  <p:stCondLst>
                                    <p:cond delay="0"/>
                                  </p:stCondLst>
                                  <p:iterate type="lt">
                                    <p:tmPct val="10000"/>
                                  </p:iterate>
                                  <p:childTnLst>
                                    <p:set>
                                      <p:cBhvr>
                                        <p:cTn id="6" dur="1" fill="hold">
                                          <p:stCondLst>
                                            <p:cond delay="0"/>
                                          </p:stCondLst>
                                        </p:cTn>
                                        <p:tgtEl>
                                          <p:spTgt spid="532482">
                                            <p:txEl>
                                              <p:charRg st="0" end="470"/>
                                            </p:txEl>
                                          </p:spTgt>
                                        </p:tgtEl>
                                        <p:attrNameLst>
                                          <p:attrName>style.visibility</p:attrName>
                                        </p:attrNameLst>
                                      </p:cBhvr>
                                      <p:to>
                                        <p:strVal val="visible"/>
                                      </p:to>
                                    </p:set>
                                    <p:anim calcmode="lin" valueType="num">
                                      <p:cBhvr>
                                        <p:cTn id="7" dur="500" fill="hold"/>
                                        <p:tgtEl>
                                          <p:spTgt spid="532482">
                                            <p:txEl>
                                              <p:charRg st="0" end="47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32482">
                                            <p:txEl>
                                              <p:charRg st="0" end="470"/>
                                            </p:txEl>
                                          </p:spTgt>
                                        </p:tgtEl>
                                        <p:attrNameLst>
                                          <p:attrName>ppt_y</p:attrName>
                                        </p:attrNameLst>
                                      </p:cBhvr>
                                      <p:tavLst>
                                        <p:tav tm="0">
                                          <p:val>
                                            <p:strVal val="#ppt_y"/>
                                          </p:val>
                                        </p:tav>
                                        <p:tav tm="100000">
                                          <p:val>
                                            <p:strVal val="#ppt_y"/>
                                          </p:val>
                                        </p:tav>
                                      </p:tavLst>
                                    </p:anim>
                                    <p:anim calcmode="lin" valueType="num">
                                      <p:cBhvr>
                                        <p:cTn id="9" dur="500" fill="hold"/>
                                        <p:tgtEl>
                                          <p:spTgt spid="532482">
                                            <p:txEl>
                                              <p:charRg st="0" end="47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32482">
                                            <p:txEl>
                                              <p:charRg st="0" end="47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32482">
                                            <p:txEl>
                                              <p:charRg st="0" end="47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3506" name="Persegi panjang 533505"/>
          <p:cNvSpPr/>
          <p:nvPr/>
        </p:nvSpPr>
        <p:spPr>
          <a:xfrm>
            <a:off x="612775" y="549275"/>
            <a:ext cx="8099425" cy="5835650"/>
          </a:xfrm>
          <a:prstGeom prst="rect">
            <a:avLst/>
          </a:prstGeom>
          <a:noFill/>
          <a:ln w="12700">
            <a:noFill/>
          </a:ln>
        </p:spPr>
        <p:txBody>
          <a:bodyPr>
            <a:spAutoFit/>
          </a:bodyPr>
          <a:p>
            <a:r>
              <a:rPr sz="1400"/>
              <a:t>Drop table </a:t>
            </a:r>
            <a:r>
              <a:rPr sz="1400" err="1"/>
              <a:t>Konsumen</a:t>
            </a:r>
            <a:r>
              <a:rPr sz="1400"/>
              <a:t> cascade constraints;</a:t>
            </a:r>
            <a:endParaRPr sz="1400"/>
          </a:p>
          <a:p>
            <a:r>
              <a:rPr sz="1400"/>
              <a:t>Create Table </a:t>
            </a:r>
            <a:r>
              <a:rPr sz="1400" err="1"/>
              <a:t>Konsumen</a:t>
            </a:r>
            <a:endParaRPr sz="1400"/>
          </a:p>
          <a:p>
            <a:r>
              <a:rPr sz="1400"/>
              <a:t>( </a:t>
            </a:r>
            <a:r>
              <a:rPr sz="1400" err="1"/>
              <a:t>Kd_k</a:t>
            </a:r>
            <a:r>
              <a:rPr sz="1400"/>
              <a:t> char(15) Primary key,</a:t>
            </a:r>
            <a:endParaRPr sz="1400"/>
          </a:p>
          <a:p>
            <a:r>
              <a:rPr sz="1400"/>
              <a:t>  </a:t>
            </a:r>
            <a:r>
              <a:rPr sz="1400" err="1"/>
              <a:t>Nama</a:t>
            </a:r>
            <a:r>
              <a:rPr sz="1400"/>
              <a:t> varchar2(100),</a:t>
            </a:r>
            <a:endParaRPr sz="1400"/>
          </a:p>
          <a:p>
            <a:r>
              <a:rPr sz="1400"/>
              <a:t>  </a:t>
            </a:r>
            <a:r>
              <a:rPr sz="1400" err="1"/>
              <a:t>No_idt</a:t>
            </a:r>
            <a:r>
              <a:rPr sz="1400"/>
              <a:t> Char (15),</a:t>
            </a:r>
            <a:endParaRPr sz="1400"/>
          </a:p>
          <a:p>
            <a:r>
              <a:rPr sz="1400"/>
              <a:t>  </a:t>
            </a:r>
            <a:r>
              <a:rPr sz="1400" err="1"/>
              <a:t>Almt</a:t>
            </a:r>
            <a:r>
              <a:rPr sz="1400"/>
              <a:t> varchar2(100),</a:t>
            </a:r>
            <a:endParaRPr sz="1400"/>
          </a:p>
          <a:p>
            <a:r>
              <a:rPr sz="1400"/>
              <a:t>  </a:t>
            </a:r>
            <a:r>
              <a:rPr sz="1400" err="1"/>
              <a:t>NoTlp</a:t>
            </a:r>
            <a:r>
              <a:rPr sz="1400"/>
              <a:t> char(15)</a:t>
            </a:r>
            <a:endParaRPr sz="1400"/>
          </a:p>
          <a:p>
            <a:r>
              <a:rPr sz="1400"/>
              <a:t>);</a:t>
            </a:r>
            <a:endParaRPr sz="1400"/>
          </a:p>
          <a:p>
            <a:r>
              <a:rPr sz="1400"/>
              <a:t>Drop table Mobil cascade constraints;</a:t>
            </a:r>
            <a:endParaRPr sz="1400"/>
          </a:p>
          <a:p>
            <a:r>
              <a:rPr sz="1400"/>
              <a:t>Create Table Mobil</a:t>
            </a:r>
            <a:endParaRPr sz="1400"/>
          </a:p>
          <a:p>
            <a:r>
              <a:rPr sz="1400"/>
              <a:t>( </a:t>
            </a:r>
            <a:r>
              <a:rPr sz="1400" err="1"/>
              <a:t>Kd_M</a:t>
            </a:r>
            <a:r>
              <a:rPr sz="1400"/>
              <a:t> char(15) Primary key,</a:t>
            </a:r>
            <a:endParaRPr sz="1400"/>
          </a:p>
          <a:p>
            <a:r>
              <a:rPr sz="1400"/>
              <a:t>  </a:t>
            </a:r>
            <a:r>
              <a:rPr sz="1400" err="1"/>
              <a:t>Jenis</a:t>
            </a:r>
            <a:r>
              <a:rPr sz="1400"/>
              <a:t> varchar2(50),</a:t>
            </a:r>
            <a:endParaRPr sz="1400"/>
          </a:p>
          <a:p>
            <a:r>
              <a:rPr sz="1400"/>
              <a:t>  </a:t>
            </a:r>
            <a:r>
              <a:rPr sz="1400" err="1"/>
              <a:t>Harga</a:t>
            </a:r>
            <a:r>
              <a:rPr sz="1400"/>
              <a:t> Number(15,2),</a:t>
            </a:r>
            <a:endParaRPr sz="1400"/>
          </a:p>
          <a:p>
            <a:r>
              <a:rPr sz="1400"/>
              <a:t>  </a:t>
            </a:r>
            <a:r>
              <a:rPr sz="1400" err="1"/>
              <a:t>Warna</a:t>
            </a:r>
            <a:r>
              <a:rPr sz="1400"/>
              <a:t> Char(25),</a:t>
            </a:r>
            <a:endParaRPr sz="1400"/>
          </a:p>
          <a:p>
            <a:r>
              <a:rPr sz="1400"/>
              <a:t>  </a:t>
            </a:r>
            <a:r>
              <a:rPr sz="1400" err="1"/>
              <a:t>Jumlah</a:t>
            </a:r>
            <a:r>
              <a:rPr sz="1400"/>
              <a:t> Number(4)</a:t>
            </a:r>
            <a:endParaRPr sz="1400"/>
          </a:p>
          <a:p>
            <a:r>
              <a:rPr sz="1400"/>
              <a:t>);</a:t>
            </a:r>
            <a:endParaRPr sz="1400"/>
          </a:p>
          <a:p>
            <a:r>
              <a:rPr sz="1400"/>
              <a:t>Drop table </a:t>
            </a:r>
            <a:r>
              <a:rPr sz="1400" err="1"/>
              <a:t>Jual</a:t>
            </a:r>
            <a:r>
              <a:rPr sz="1400"/>
              <a:t> cascade constraints;</a:t>
            </a:r>
            <a:endParaRPr sz="1400"/>
          </a:p>
          <a:p>
            <a:r>
              <a:rPr sz="1400"/>
              <a:t>Create Table </a:t>
            </a:r>
            <a:r>
              <a:rPr sz="1400" err="1"/>
              <a:t>Jual</a:t>
            </a:r>
            <a:endParaRPr sz="1400"/>
          </a:p>
          <a:p>
            <a:r>
              <a:rPr sz="1400"/>
              <a:t>( </a:t>
            </a:r>
            <a:r>
              <a:rPr sz="1400" err="1"/>
              <a:t>No_Bukti</a:t>
            </a:r>
            <a:r>
              <a:rPr sz="1400"/>
              <a:t> varchar2(15),</a:t>
            </a:r>
            <a:endParaRPr sz="1400"/>
          </a:p>
          <a:p>
            <a:r>
              <a:rPr sz="1400"/>
              <a:t>  </a:t>
            </a:r>
            <a:r>
              <a:rPr sz="1400" err="1"/>
              <a:t>Tglj</a:t>
            </a:r>
            <a:r>
              <a:rPr sz="1400"/>
              <a:t> date,</a:t>
            </a:r>
            <a:endParaRPr sz="1400"/>
          </a:p>
          <a:p>
            <a:r>
              <a:rPr sz="1400"/>
              <a:t>  </a:t>
            </a:r>
            <a:r>
              <a:rPr sz="1400" err="1"/>
              <a:t>Kd_M</a:t>
            </a:r>
            <a:r>
              <a:rPr sz="1400"/>
              <a:t> char(15) References Mobil (</a:t>
            </a:r>
            <a:r>
              <a:rPr sz="1400" err="1"/>
              <a:t>Kd_M</a:t>
            </a:r>
            <a:r>
              <a:rPr sz="1400"/>
              <a:t>),</a:t>
            </a:r>
            <a:endParaRPr sz="1400"/>
          </a:p>
          <a:p>
            <a:r>
              <a:rPr sz="1400"/>
              <a:t>  </a:t>
            </a:r>
            <a:r>
              <a:rPr sz="1400" err="1"/>
              <a:t>Kd_k</a:t>
            </a:r>
            <a:r>
              <a:rPr sz="1400"/>
              <a:t> char(15) References </a:t>
            </a:r>
            <a:r>
              <a:rPr sz="1400" err="1"/>
              <a:t>Konsumen</a:t>
            </a:r>
            <a:r>
              <a:rPr sz="1400"/>
              <a:t> (</a:t>
            </a:r>
            <a:r>
              <a:rPr sz="1400" err="1"/>
              <a:t>Kd_K</a:t>
            </a:r>
            <a:r>
              <a:rPr sz="1400"/>
              <a:t>),</a:t>
            </a:r>
            <a:endParaRPr sz="1400"/>
          </a:p>
          <a:p>
            <a:r>
              <a:rPr sz="1400"/>
              <a:t>  </a:t>
            </a:r>
            <a:r>
              <a:rPr sz="1400" err="1"/>
              <a:t>N_rangka</a:t>
            </a:r>
            <a:r>
              <a:rPr sz="1400"/>
              <a:t> varchar2(15),</a:t>
            </a:r>
            <a:endParaRPr sz="1400"/>
          </a:p>
          <a:p>
            <a:r>
              <a:rPr sz="1400"/>
              <a:t>  </a:t>
            </a:r>
            <a:r>
              <a:rPr sz="1400" err="1"/>
              <a:t>N_Mesin</a:t>
            </a:r>
            <a:r>
              <a:rPr sz="1400"/>
              <a:t> varchar2(10),</a:t>
            </a:r>
            <a:endParaRPr sz="1400"/>
          </a:p>
          <a:p>
            <a:r>
              <a:rPr sz="1400"/>
              <a:t>  </a:t>
            </a:r>
            <a:r>
              <a:rPr sz="1400" err="1"/>
              <a:t>Jml</a:t>
            </a:r>
            <a:r>
              <a:rPr sz="1400"/>
              <a:t> Number (10),</a:t>
            </a:r>
            <a:endParaRPr sz="1400"/>
          </a:p>
          <a:p>
            <a:r>
              <a:rPr sz="1400"/>
              <a:t>  Constraint </a:t>
            </a:r>
            <a:r>
              <a:rPr sz="1400" err="1"/>
              <a:t>PK_Key_Jual_Mobil</a:t>
            </a:r>
            <a:r>
              <a:rPr sz="1400"/>
              <a:t> Primary Key (</a:t>
            </a:r>
            <a:r>
              <a:rPr sz="1400" err="1"/>
              <a:t>no_bukti</a:t>
            </a:r>
            <a:r>
              <a:rPr sz="1400"/>
              <a:t>, </a:t>
            </a:r>
            <a:r>
              <a:rPr sz="1400" err="1"/>
              <a:t>Kd_M</a:t>
            </a:r>
            <a:r>
              <a:rPr sz="1400"/>
              <a:t>, </a:t>
            </a:r>
            <a:r>
              <a:rPr sz="1400" err="1"/>
              <a:t>Kd_K</a:t>
            </a:r>
            <a:r>
              <a:rPr sz="1400"/>
              <a:t>)</a:t>
            </a:r>
            <a:endParaRPr sz="1400"/>
          </a:p>
          <a:p>
            <a:r>
              <a:rPr sz="1400"/>
              <a:t>);</a:t>
            </a:r>
            <a:endParaRPr sz="140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4530" name="Persegi panjang 534529"/>
          <p:cNvSpPr/>
          <p:nvPr/>
        </p:nvSpPr>
        <p:spPr>
          <a:xfrm>
            <a:off x="611188" y="423863"/>
            <a:ext cx="7883525" cy="2644775"/>
          </a:xfrm>
          <a:prstGeom prst="rect">
            <a:avLst/>
          </a:prstGeom>
          <a:noFill/>
          <a:ln w="12700">
            <a:noFill/>
          </a:ln>
        </p:spPr>
        <p:txBody>
          <a:bodyPr>
            <a:spAutoFit/>
          </a:bodyPr>
          <a:p>
            <a:r>
              <a:rPr sz="1400"/>
              <a:t>Insert into Mobil values ('M001','L300 Pick-Up',90000000,'Hitam',120);</a:t>
            </a:r>
            <a:endParaRPr sz="1400"/>
          </a:p>
          <a:p>
            <a:r>
              <a:rPr sz="1400"/>
              <a:t>Insert into Mobil values ('M002','L 200 Pick-Up',100000000,'Biru ',300);</a:t>
            </a:r>
            <a:endParaRPr sz="1400"/>
          </a:p>
          <a:p>
            <a:r>
              <a:rPr sz="1400"/>
              <a:t>Insert into Mobil values ('M003','L 300 M Bus',95000000,'Putih',300);</a:t>
            </a:r>
            <a:endParaRPr sz="1400"/>
          </a:p>
          <a:p>
            <a:r>
              <a:rPr sz="1400"/>
              <a:t>Insert into Mobil values ('M004','Mitshubishi Kuda',120000000,'Merah',400);</a:t>
            </a:r>
            <a:endParaRPr sz="1400"/>
          </a:p>
          <a:p>
            <a:r>
              <a:rPr sz="1400"/>
              <a:t>Insert into Mobil values ('M005','Mitshubishi Lancer',110000000,'Silver',50);</a:t>
            </a:r>
            <a:endParaRPr sz="1400"/>
          </a:p>
          <a:p>
            <a:endParaRPr sz="1400"/>
          </a:p>
          <a:p>
            <a:r>
              <a:rPr sz="1400"/>
              <a:t>Insert Into </a:t>
            </a:r>
            <a:r>
              <a:rPr sz="1400" err="1"/>
              <a:t>Konsumen</a:t>
            </a:r>
            <a:r>
              <a:rPr sz="1400"/>
              <a:t> values ('K0001','0012001232','Iskandar','Bukittinggi','081363325371');</a:t>
            </a:r>
            <a:endParaRPr sz="1400"/>
          </a:p>
          <a:p>
            <a:r>
              <a:rPr sz="1400"/>
              <a:t>Insert Into </a:t>
            </a:r>
            <a:r>
              <a:rPr sz="1400" err="1"/>
              <a:t>Konsumen</a:t>
            </a:r>
            <a:r>
              <a:rPr sz="1400"/>
              <a:t> values ('K0002','800108140355','Zoner','Sijunjung','081383457225');</a:t>
            </a:r>
            <a:endParaRPr sz="1400"/>
          </a:p>
          <a:p>
            <a:r>
              <a:rPr sz="1400"/>
              <a:t>Insert Into </a:t>
            </a:r>
            <a:r>
              <a:rPr sz="1400" err="1"/>
              <a:t>Konsumen</a:t>
            </a:r>
            <a:r>
              <a:rPr sz="1400"/>
              <a:t> values ('K0003','800108130255','Ader','Marapalam','08136398654');</a:t>
            </a:r>
            <a:endParaRPr sz="1400"/>
          </a:p>
          <a:p>
            <a:r>
              <a:rPr sz="1400"/>
              <a:t>Insert Into </a:t>
            </a:r>
            <a:r>
              <a:rPr sz="1400" err="1"/>
              <a:t>Konsumen</a:t>
            </a:r>
            <a:r>
              <a:rPr sz="1400"/>
              <a:t> values ('K0004','800108140259','Sri </a:t>
            </a:r>
            <a:r>
              <a:rPr sz="1400" err="1"/>
              <a:t>Astuti','New</a:t>
            </a:r>
            <a:r>
              <a:rPr sz="1400"/>
              <a:t> City','081363070225');</a:t>
            </a:r>
            <a:endParaRPr sz="1400"/>
          </a:p>
          <a:p>
            <a:r>
              <a:rPr sz="1400"/>
              <a:t>Insert Into </a:t>
            </a:r>
            <a:r>
              <a:rPr sz="1400" err="1"/>
              <a:t>Konsumen</a:t>
            </a:r>
            <a:r>
              <a:rPr sz="1400"/>
              <a:t> values ('K0005','800100140255','ADEKIRANI','Koto Baru','085263081114');</a:t>
            </a:r>
            <a:endParaRPr sz="1400"/>
          </a:p>
          <a:p>
            <a:r>
              <a:rPr sz="1400"/>
              <a:t>Insert Into </a:t>
            </a:r>
            <a:r>
              <a:rPr sz="1400" err="1"/>
              <a:t>Konsumen</a:t>
            </a:r>
            <a:r>
              <a:rPr sz="1400"/>
              <a:t> values ('K0006','9087','POPI','PADANG','0751775475');</a:t>
            </a:r>
            <a:endParaRPr sz="1400"/>
          </a:p>
        </p:txBody>
      </p:sp>
      <p:sp>
        <p:nvSpPr>
          <p:cNvPr id="534531" name="Persegi panjang 534530"/>
          <p:cNvSpPr/>
          <p:nvPr/>
        </p:nvSpPr>
        <p:spPr>
          <a:xfrm>
            <a:off x="647700" y="3149600"/>
            <a:ext cx="7991475" cy="3195638"/>
          </a:xfrm>
          <a:prstGeom prst="rect">
            <a:avLst/>
          </a:prstGeom>
          <a:noFill/>
          <a:ln w="12700">
            <a:noFill/>
          </a:ln>
        </p:spPr>
        <p:txBody>
          <a:bodyPr>
            <a:spAutoFit/>
          </a:bodyPr>
          <a:p>
            <a:r>
              <a:rPr sz="1200"/>
              <a:t>Insert into </a:t>
            </a:r>
            <a:r>
              <a:rPr sz="1200" err="1"/>
              <a:t>Jual</a:t>
            </a:r>
            <a:r>
              <a:rPr sz="1200"/>
              <a:t> values ('F00000000002','6-mar-2001','M004','K0002','A123','B22',8);</a:t>
            </a:r>
            <a:endParaRPr sz="1200"/>
          </a:p>
          <a:p>
            <a:r>
              <a:rPr sz="1200"/>
              <a:t>Insert into </a:t>
            </a:r>
            <a:r>
              <a:rPr sz="1200" err="1"/>
              <a:t>Jual</a:t>
            </a:r>
            <a:r>
              <a:rPr sz="1200"/>
              <a:t> values ('F00000000003','6-mar-2002','M003','K0003','892','141',11);</a:t>
            </a:r>
            <a:endParaRPr sz="1200"/>
          </a:p>
          <a:p>
            <a:r>
              <a:rPr sz="1200"/>
              <a:t>Insert into </a:t>
            </a:r>
            <a:r>
              <a:rPr sz="1200" err="1"/>
              <a:t>Jual</a:t>
            </a:r>
            <a:r>
              <a:rPr sz="1200"/>
              <a:t> values ('F00000000004','6-mar-2003','M002','K0002','613','904',12);</a:t>
            </a:r>
            <a:endParaRPr sz="1200"/>
          </a:p>
          <a:p>
            <a:r>
              <a:rPr sz="1200"/>
              <a:t>Insert into </a:t>
            </a:r>
            <a:r>
              <a:rPr sz="1200" err="1"/>
              <a:t>Jual</a:t>
            </a:r>
            <a:r>
              <a:rPr sz="1200"/>
              <a:t> values ('F00000000005','6-mar-2004','M001','K0001','811','749',7);</a:t>
            </a:r>
            <a:endParaRPr sz="1200"/>
          </a:p>
          <a:p>
            <a:r>
              <a:rPr sz="1200"/>
              <a:t>Insert into </a:t>
            </a:r>
            <a:r>
              <a:rPr sz="1200" err="1"/>
              <a:t>Jual</a:t>
            </a:r>
            <a:r>
              <a:rPr sz="1200"/>
              <a:t> values ('F00000000006','2-jan-2005','M001','K0001','987','562',2);</a:t>
            </a:r>
            <a:endParaRPr sz="1200"/>
          </a:p>
          <a:p>
            <a:r>
              <a:rPr sz="1200"/>
              <a:t>Insert into </a:t>
            </a:r>
            <a:r>
              <a:rPr sz="1200" err="1"/>
              <a:t>Jual</a:t>
            </a:r>
            <a:r>
              <a:rPr sz="1200"/>
              <a:t> values ('F00000000007','6-jun-2005','M001','K0004','888','693',1);</a:t>
            </a:r>
            <a:endParaRPr sz="1200"/>
          </a:p>
          <a:p>
            <a:r>
              <a:rPr sz="1200"/>
              <a:t>Insert into </a:t>
            </a:r>
            <a:r>
              <a:rPr sz="1200" err="1"/>
              <a:t>Jual</a:t>
            </a:r>
            <a:r>
              <a:rPr sz="1200"/>
              <a:t> values ('F00000000008','2-jan-2005','M001','K0005','333','222',1);</a:t>
            </a:r>
            <a:endParaRPr sz="1200"/>
          </a:p>
          <a:p>
            <a:r>
              <a:rPr sz="1200"/>
              <a:t>Insert into </a:t>
            </a:r>
            <a:r>
              <a:rPr sz="1200" err="1"/>
              <a:t>Jual</a:t>
            </a:r>
            <a:r>
              <a:rPr sz="1200"/>
              <a:t> values ('F00000000009','2-jan-2005','M003','K0003','111','333',1);</a:t>
            </a:r>
            <a:endParaRPr sz="1200"/>
          </a:p>
          <a:p>
            <a:r>
              <a:rPr sz="1200"/>
              <a:t>Insert into </a:t>
            </a:r>
            <a:r>
              <a:rPr sz="1200" err="1"/>
              <a:t>Jual</a:t>
            </a:r>
            <a:r>
              <a:rPr sz="1200"/>
              <a:t> values ('F00000000010','2-mar-2005','M005','K0005','555','999',2);</a:t>
            </a:r>
            <a:endParaRPr sz="1200"/>
          </a:p>
          <a:p>
            <a:r>
              <a:rPr sz="1200"/>
              <a:t>Insert into </a:t>
            </a:r>
            <a:r>
              <a:rPr sz="1200" err="1"/>
              <a:t>Jual</a:t>
            </a:r>
            <a:r>
              <a:rPr sz="1200"/>
              <a:t> values ('F00001311225','6-jun-2005','M005','K0004','225','642',1);</a:t>
            </a:r>
            <a:endParaRPr sz="1200"/>
          </a:p>
          <a:p>
            <a:r>
              <a:rPr sz="1200"/>
              <a:t>Insert into </a:t>
            </a:r>
            <a:r>
              <a:rPr sz="1200" err="1"/>
              <a:t>Jual</a:t>
            </a:r>
            <a:r>
              <a:rPr sz="1200"/>
              <a:t> values ('F00000311419','6-jun-2005','M003','K0001','941','102',1);</a:t>
            </a:r>
            <a:endParaRPr sz="1200"/>
          </a:p>
          <a:p>
            <a:r>
              <a:rPr sz="1200"/>
              <a:t>Insert into </a:t>
            </a:r>
            <a:r>
              <a:rPr sz="1200" err="1"/>
              <a:t>Jual</a:t>
            </a:r>
            <a:r>
              <a:rPr sz="1200"/>
              <a:t> values ('F00000311417','6-jun-2005','M004','K0002','222','987',1);</a:t>
            </a:r>
            <a:endParaRPr sz="1200"/>
          </a:p>
          <a:p>
            <a:r>
              <a:rPr sz="1200"/>
              <a:t>Insert into </a:t>
            </a:r>
            <a:r>
              <a:rPr sz="1200" err="1"/>
              <a:t>Jual</a:t>
            </a:r>
            <a:r>
              <a:rPr sz="1200"/>
              <a:t> values ('F00000311455','6-jun-2005','M002','K0005','576','241',1);</a:t>
            </a:r>
            <a:endParaRPr sz="1200"/>
          </a:p>
          <a:p>
            <a:r>
              <a:rPr sz="1200"/>
              <a:t>Insert into </a:t>
            </a:r>
            <a:r>
              <a:rPr sz="1200" err="1"/>
              <a:t>Jual</a:t>
            </a:r>
            <a:r>
              <a:rPr sz="1200"/>
              <a:t> values ('F00000000123','6-jun-2001','M003','K0002','786','876',2);</a:t>
            </a:r>
            <a:endParaRPr sz="1200"/>
          </a:p>
          <a:p>
            <a:r>
              <a:rPr sz="1200"/>
              <a:t>Insert into </a:t>
            </a:r>
            <a:r>
              <a:rPr sz="1200" err="1"/>
              <a:t>Jual</a:t>
            </a:r>
            <a:r>
              <a:rPr sz="1200"/>
              <a:t> values ('F00000003214','6-des-2004','M001','K0004','986','897',4);</a:t>
            </a:r>
            <a:endParaRPr sz="1200"/>
          </a:p>
          <a:p>
            <a:r>
              <a:rPr sz="1200"/>
              <a:t>Insert into </a:t>
            </a:r>
            <a:r>
              <a:rPr sz="1200" err="1"/>
              <a:t>Jual</a:t>
            </a:r>
            <a:r>
              <a:rPr sz="1200"/>
              <a:t> values ('F00000000001','2-jan-2005','M004','K0001','954','522',1);</a:t>
            </a:r>
            <a:endParaRPr sz="1200"/>
          </a:p>
          <a:p>
            <a:r>
              <a:rPr sz="1200"/>
              <a:t>Insert into </a:t>
            </a:r>
            <a:r>
              <a:rPr sz="1200" err="1"/>
              <a:t>Jual</a:t>
            </a:r>
            <a:r>
              <a:rPr sz="1200"/>
              <a:t> values ('F00023451333','2-mar-2005','M003','K0004','688','465',1);</a:t>
            </a:r>
            <a:endParaRPr sz="120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5554" name="Kotak Teks 535553"/>
          <p:cNvSpPr txBox="1"/>
          <p:nvPr/>
        </p:nvSpPr>
        <p:spPr>
          <a:xfrm>
            <a:off x="533400" y="1069975"/>
            <a:ext cx="8001000" cy="1673225"/>
          </a:xfrm>
          <a:prstGeom prst="rect">
            <a:avLst/>
          </a:prstGeom>
          <a:noFill/>
          <a:ln w="12700">
            <a:noFill/>
          </a:ln>
        </p:spPr>
        <p:txBody>
          <a:bodyPr>
            <a:spAutoFit/>
          </a:bodyPr>
          <a:p>
            <a:pPr marL="288925" indent="-288925">
              <a:lnSpc>
                <a:spcPct val="115000"/>
              </a:lnSpc>
              <a:spcBef>
                <a:spcPct val="50000"/>
              </a:spcBef>
              <a:buFont typeface="Wingdings" panose="05000000000000000000" pitchFamily="2" charset="2"/>
              <a:buBlip>
                <a:blip r:embed="rId1"/>
              </a:buBlip>
            </a:pPr>
            <a:r>
              <a:rPr sz="1500" b="1" err="1"/>
              <a:t>Pada</a:t>
            </a:r>
            <a:r>
              <a:rPr sz="1500" b="1"/>
              <a:t> </a:t>
            </a:r>
            <a:r>
              <a:rPr sz="1500" b="1" err="1"/>
              <a:t>materi</a:t>
            </a:r>
            <a:r>
              <a:rPr sz="1500" b="1"/>
              <a:t> </a:t>
            </a:r>
            <a:r>
              <a:rPr sz="1500" b="1" err="1"/>
              <a:t>ini</a:t>
            </a:r>
            <a:r>
              <a:rPr sz="1500" b="1"/>
              <a:t> </a:t>
            </a:r>
            <a:r>
              <a:rPr sz="1500" b="1" err="1"/>
              <a:t>Anda</a:t>
            </a:r>
            <a:r>
              <a:rPr sz="1500" b="1"/>
              <a:t> </a:t>
            </a:r>
            <a:r>
              <a:rPr sz="1500" b="1" err="1"/>
              <a:t>akan</a:t>
            </a:r>
            <a:r>
              <a:rPr sz="1500" b="1"/>
              <a:t> </a:t>
            </a:r>
            <a:r>
              <a:rPr sz="1500" b="1" err="1"/>
              <a:t>diajarkan</a:t>
            </a:r>
            <a:r>
              <a:rPr sz="1500" b="1"/>
              <a:t> </a:t>
            </a:r>
            <a:r>
              <a:rPr sz="1500" b="1" err="1"/>
              <a:t>bagaimana</a:t>
            </a:r>
            <a:r>
              <a:rPr sz="1500" b="1"/>
              <a:t> </a:t>
            </a:r>
            <a:r>
              <a:rPr sz="1500" b="1" err="1"/>
              <a:t>membuat</a:t>
            </a:r>
            <a:r>
              <a:rPr sz="1500" b="1"/>
              <a:t> </a:t>
            </a:r>
            <a:r>
              <a:rPr sz="1500" b="1" err="1"/>
              <a:t>suatu</a:t>
            </a:r>
            <a:r>
              <a:rPr sz="1500" b="1"/>
              <a:t> </a:t>
            </a:r>
            <a:r>
              <a:rPr sz="1500" b="1" err="1"/>
              <a:t>aplikasi</a:t>
            </a:r>
            <a:r>
              <a:rPr sz="1500" b="1"/>
              <a:t> </a:t>
            </a:r>
            <a:r>
              <a:rPr sz="1500" b="1" err="1"/>
              <a:t>sederhana</a:t>
            </a:r>
            <a:r>
              <a:rPr sz="1500" b="1"/>
              <a:t>, </a:t>
            </a:r>
            <a:r>
              <a:rPr sz="1500" b="1" err="1"/>
              <a:t>yaitu</a:t>
            </a:r>
            <a:r>
              <a:rPr sz="1500" b="1"/>
              <a:t> </a:t>
            </a:r>
            <a:r>
              <a:rPr sz="1500" b="1" err="1"/>
              <a:t>aplikasi</a:t>
            </a:r>
            <a:r>
              <a:rPr sz="1500" b="1"/>
              <a:t> </a:t>
            </a:r>
            <a:r>
              <a:rPr sz="1500" b="1" err="1"/>
              <a:t>persewaan</a:t>
            </a:r>
            <a:r>
              <a:rPr sz="1500" b="1"/>
              <a:t> Rental VCD. </a:t>
            </a:r>
            <a:r>
              <a:rPr sz="1500" b="1" err="1"/>
              <a:t>Pada</a:t>
            </a:r>
            <a:r>
              <a:rPr sz="1500" b="1"/>
              <a:t> </a:t>
            </a:r>
            <a:r>
              <a:rPr sz="1500" b="1" err="1"/>
              <a:t>materi</a:t>
            </a:r>
            <a:r>
              <a:rPr sz="1500" b="1"/>
              <a:t> </a:t>
            </a:r>
            <a:r>
              <a:rPr sz="1500" b="1" err="1"/>
              <a:t>ini</a:t>
            </a:r>
            <a:r>
              <a:rPr sz="1500" b="1"/>
              <a:t> </a:t>
            </a:r>
            <a:r>
              <a:rPr sz="1500" b="1" err="1"/>
              <a:t>mempunyai</a:t>
            </a:r>
            <a:r>
              <a:rPr sz="1500" b="1"/>
              <a:t> </a:t>
            </a:r>
            <a:r>
              <a:rPr sz="1500" b="1" err="1"/>
              <a:t>tujuan</a:t>
            </a:r>
            <a:r>
              <a:rPr sz="1500" b="1"/>
              <a:t> agar </a:t>
            </a:r>
            <a:r>
              <a:rPr sz="1500" b="1" err="1"/>
              <a:t>menguasai</a:t>
            </a:r>
            <a:r>
              <a:rPr sz="1500" b="1"/>
              <a:t> </a:t>
            </a:r>
            <a:r>
              <a:rPr sz="1500" b="1" err="1"/>
              <a:t>materi</a:t>
            </a:r>
            <a:r>
              <a:rPr sz="1500" b="1"/>
              <a:t> </a:t>
            </a:r>
            <a:r>
              <a:rPr sz="1500" b="1" err="1"/>
              <a:t>koneksi</a:t>
            </a:r>
            <a:r>
              <a:rPr sz="1500" b="1"/>
              <a:t> database </a:t>
            </a:r>
            <a:r>
              <a:rPr sz="1500" b="1" err="1"/>
              <a:t>dengan</a:t>
            </a:r>
            <a:r>
              <a:rPr sz="1500" b="1"/>
              <a:t> ADO </a:t>
            </a:r>
            <a:r>
              <a:rPr sz="1500" b="1" err="1"/>
              <a:t>dapat</a:t>
            </a:r>
            <a:r>
              <a:rPr sz="1500" b="1"/>
              <a:t> </a:t>
            </a:r>
            <a:r>
              <a:rPr sz="1500" b="1" err="1"/>
              <a:t>lebih</a:t>
            </a:r>
            <a:r>
              <a:rPr sz="1500" b="1"/>
              <a:t> </a:t>
            </a:r>
            <a:r>
              <a:rPr sz="1500" b="1" err="1"/>
              <a:t>dipahami</a:t>
            </a:r>
            <a:r>
              <a:rPr sz="1500" b="1"/>
              <a:t>. </a:t>
            </a:r>
            <a:r>
              <a:rPr sz="1500" b="1" err="1"/>
              <a:t>Aplikasi</a:t>
            </a:r>
            <a:r>
              <a:rPr sz="1500" b="1"/>
              <a:t> </a:t>
            </a:r>
            <a:r>
              <a:rPr sz="1500" b="1" err="1"/>
              <a:t>ini</a:t>
            </a:r>
            <a:r>
              <a:rPr sz="1500" b="1"/>
              <a:t> </a:t>
            </a:r>
            <a:r>
              <a:rPr sz="1500" b="1" err="1"/>
              <a:t>pada</a:t>
            </a:r>
            <a:r>
              <a:rPr sz="1500" b="1"/>
              <a:t> </a:t>
            </a:r>
            <a:r>
              <a:rPr sz="1500" b="1" err="1"/>
              <a:t>dasarnya</a:t>
            </a:r>
            <a:r>
              <a:rPr sz="1500" b="1"/>
              <a:t> </a:t>
            </a:r>
            <a:r>
              <a:rPr sz="1500" b="1" err="1"/>
              <a:t>memberikan</a:t>
            </a:r>
            <a:r>
              <a:rPr sz="1500" b="1"/>
              <a:t> </a:t>
            </a:r>
            <a:r>
              <a:rPr sz="1500" b="1" err="1"/>
              <a:t>contoh</a:t>
            </a:r>
            <a:r>
              <a:rPr sz="1500" b="1"/>
              <a:t> </a:t>
            </a:r>
            <a:r>
              <a:rPr sz="1500" b="1" err="1"/>
              <a:t>manipulasi</a:t>
            </a:r>
            <a:r>
              <a:rPr sz="1500" b="1"/>
              <a:t> database </a:t>
            </a:r>
            <a:r>
              <a:rPr sz="1500" b="1" err="1"/>
              <a:t>dengan</a:t>
            </a:r>
            <a:r>
              <a:rPr sz="1500" b="1"/>
              <a:t> SQL </a:t>
            </a:r>
            <a:r>
              <a:rPr sz="1500" b="1" err="1"/>
              <a:t>dan</a:t>
            </a:r>
            <a:r>
              <a:rPr sz="1500" b="1"/>
              <a:t> </a:t>
            </a:r>
            <a:r>
              <a:rPr sz="1500" b="1" err="1"/>
              <a:t>penggunaan</a:t>
            </a:r>
            <a:r>
              <a:rPr sz="1500" b="1"/>
              <a:t> Object yang </a:t>
            </a:r>
            <a:r>
              <a:rPr sz="1500" b="1" err="1"/>
              <a:t>sering</a:t>
            </a:r>
            <a:r>
              <a:rPr sz="1500" b="1"/>
              <a:t> </a:t>
            </a:r>
            <a:r>
              <a:rPr sz="1500" b="1" err="1"/>
              <a:t>dipakai</a:t>
            </a:r>
            <a:r>
              <a:rPr sz="1500" b="1"/>
              <a:t> </a:t>
            </a:r>
            <a:r>
              <a:rPr sz="1500" b="1" err="1"/>
              <a:t>seperti</a:t>
            </a:r>
            <a:r>
              <a:rPr sz="1500" b="1"/>
              <a:t> </a:t>
            </a:r>
            <a:r>
              <a:rPr sz="1500" b="1" err="1"/>
              <a:t>ListView</a:t>
            </a:r>
            <a:r>
              <a:rPr sz="1500" b="1"/>
              <a:t>. </a:t>
            </a:r>
            <a:r>
              <a:rPr sz="1500" b="1" err="1"/>
              <a:t>Dengan</a:t>
            </a:r>
            <a:r>
              <a:rPr sz="1500" b="1"/>
              <a:t> </a:t>
            </a:r>
            <a:r>
              <a:rPr sz="1500" b="1" err="1"/>
              <a:t>sedikit</a:t>
            </a:r>
            <a:r>
              <a:rPr sz="1500" b="1"/>
              <a:t> </a:t>
            </a:r>
            <a:r>
              <a:rPr sz="1500" b="1" err="1"/>
              <a:t>modifikasi</a:t>
            </a:r>
            <a:r>
              <a:rPr sz="1500" b="1"/>
              <a:t>, </a:t>
            </a:r>
            <a:r>
              <a:rPr sz="1500" b="1" err="1"/>
              <a:t>Anda</a:t>
            </a:r>
            <a:r>
              <a:rPr sz="1500" b="1"/>
              <a:t> </a:t>
            </a:r>
            <a:r>
              <a:rPr sz="1500" b="1" err="1"/>
              <a:t>dapat</a:t>
            </a:r>
            <a:r>
              <a:rPr sz="1500" b="1"/>
              <a:t> </a:t>
            </a:r>
            <a:r>
              <a:rPr sz="1500" b="1" err="1"/>
              <a:t>menjadikan</a:t>
            </a:r>
            <a:r>
              <a:rPr sz="1500" b="1"/>
              <a:t> </a:t>
            </a:r>
            <a:r>
              <a:rPr sz="1500" b="1" err="1"/>
              <a:t>contoh</a:t>
            </a:r>
            <a:r>
              <a:rPr sz="1500" b="1"/>
              <a:t> program </a:t>
            </a:r>
            <a:r>
              <a:rPr sz="1500" b="1" err="1"/>
              <a:t>aplikasi</a:t>
            </a:r>
            <a:r>
              <a:rPr sz="1500" b="1"/>
              <a:t> </a:t>
            </a:r>
            <a:r>
              <a:rPr sz="1500" b="1" err="1"/>
              <a:t>ini</a:t>
            </a:r>
            <a:r>
              <a:rPr sz="1500" b="1"/>
              <a:t> </a:t>
            </a:r>
            <a:r>
              <a:rPr sz="1500" b="1" err="1"/>
              <a:t>mempunyai</a:t>
            </a:r>
            <a:r>
              <a:rPr sz="1500" b="1"/>
              <a:t> </a:t>
            </a:r>
            <a:r>
              <a:rPr sz="1500" b="1" err="1"/>
              <a:t>nilai</a:t>
            </a:r>
            <a:r>
              <a:rPr sz="1500" b="1"/>
              <a:t> </a:t>
            </a:r>
            <a:r>
              <a:rPr sz="1500" b="1" err="1"/>
              <a:t>jual</a:t>
            </a:r>
            <a:r>
              <a:rPr sz="1500" b="1"/>
              <a:t> yang </a:t>
            </a:r>
            <a:r>
              <a:rPr sz="1500" b="1" err="1"/>
              <a:t>tinggi</a:t>
            </a:r>
            <a:r>
              <a:rPr sz="1500" b="1"/>
              <a:t>. </a:t>
            </a:r>
            <a:endParaRPr sz="1500" b="1"/>
          </a:p>
        </p:txBody>
      </p:sp>
      <p:sp>
        <p:nvSpPr>
          <p:cNvPr id="535555" name="Persegi panjang 535554"/>
          <p:cNvSpPr/>
          <p:nvPr/>
        </p:nvSpPr>
        <p:spPr>
          <a:xfrm>
            <a:off x="838200" y="2819400"/>
            <a:ext cx="5486400" cy="457200"/>
          </a:xfrm>
          <a:prstGeom prst="rect">
            <a:avLst/>
          </a:prstGeom>
        </p:spPr>
        <p:txBody>
          <a:bodyPr wrap="none" fromWordArt="1">
            <a:prstTxWarp prst="textPlain">
              <a:avLst>
                <a:gd name="adj" fmla="val 50000"/>
              </a:avLst>
            </a:prstTxWarp>
            <a:normAutofit/>
          </a:bodyPr>
          <a:p>
            <a:pPr algn="ctr"/>
            <a:r>
              <a:rPr lang="id-ID" altLang="en-US" sz="3600">
                <a:ln w="12700" cap="flat" cmpd="sng">
                  <a:solidFill>
                    <a:srgbClr val="FF0000"/>
                  </a:solidFill>
                  <a:prstDash val="solid"/>
                  <a:headEnd type="none" w="med" len="med"/>
                  <a:tailEnd type="none" w="med" len="med"/>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rPr>
              <a:t>Database Model Rental VCD</a:t>
            </a:r>
            <a:endParaRPr lang="id-ID" altLang="en-US" sz="3600">
              <a:ln w="12700" cap="flat" cmpd="sng">
                <a:solidFill>
                  <a:srgbClr val="FF0000"/>
                </a:solidFill>
                <a:prstDash val="solid"/>
                <a:headEnd type="none" w="med" len="med"/>
                <a:tailEnd type="none" w="med" len="med"/>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endParaRPr>
          </a:p>
        </p:txBody>
      </p:sp>
      <p:pic>
        <p:nvPicPr>
          <p:cNvPr id="535556" name="Gambar 535555"/>
          <p:cNvPicPr>
            <a:picLocks noChangeAspect="1"/>
          </p:cNvPicPr>
          <p:nvPr/>
        </p:nvPicPr>
        <p:blipFill>
          <a:blip r:embed="rId2"/>
          <a:stretch>
            <a:fillRect/>
          </a:stretch>
        </p:blipFill>
        <p:spPr>
          <a:xfrm>
            <a:off x="838200" y="3505200"/>
            <a:ext cx="5410200" cy="2743200"/>
          </a:xfrm>
          <a:prstGeom prst="rect">
            <a:avLst/>
          </a:prstGeom>
          <a:noFill/>
          <a:ln w="9525" cap="flat" cmpd="sng">
            <a:solidFill>
              <a:schemeClr val="tx1"/>
            </a:solidFill>
            <a:prstDash val="solid"/>
            <a:miter/>
            <a:headEnd type="none" w="med" len="med"/>
            <a:tailEnd type="none" w="med" len="med"/>
          </a:ln>
        </p:spPr>
      </p:pic>
      <p:sp>
        <p:nvSpPr>
          <p:cNvPr id="535557" name="Persegi panjang 535556"/>
          <p:cNvSpPr/>
          <p:nvPr/>
        </p:nvSpPr>
        <p:spPr>
          <a:xfrm>
            <a:off x="827088" y="584200"/>
            <a:ext cx="5486400" cy="457200"/>
          </a:xfrm>
          <a:prstGeom prst="rect">
            <a:avLst/>
          </a:prstGeom>
        </p:spPr>
        <p:txBody>
          <a:bodyPr wrap="none" fromWordArt="1">
            <a:prstTxWarp prst="textPlain">
              <a:avLst>
                <a:gd name="adj" fmla="val 50000"/>
              </a:avLst>
            </a:prstTxWarp>
            <a:normAutofit/>
          </a:bodyPr>
          <a:p>
            <a:pPr algn="ctr"/>
            <a:r>
              <a:rPr lang="id-ID" altLang="en-US" sz="3600">
                <a:ln w="12700" cap="flat" cmpd="sng">
                  <a:solidFill>
                    <a:srgbClr val="FF0000"/>
                  </a:solidFill>
                  <a:prstDash val="solid"/>
                  <a:headEnd type="none" w="med" len="med"/>
                  <a:tailEnd type="none" w="med" len="med"/>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rPr>
              <a:t>Studi Kasus Rental VCD</a:t>
            </a:r>
            <a:endParaRPr lang="id-ID" altLang="en-US" sz="3600">
              <a:ln w="12700" cap="flat" cmpd="sng">
                <a:solidFill>
                  <a:srgbClr val="FF0000"/>
                </a:solidFill>
                <a:prstDash val="solid"/>
                <a:headEnd type="none" w="med" len="med"/>
                <a:tailEnd type="none" w="med" len="med"/>
              </a:ln>
              <a:solidFill>
                <a:srgbClr val="FFFF00"/>
              </a:solidFill>
              <a:effectLst>
                <a:outerShdw dist="45791" dir="2021404" algn="ctr" rotWithShape="0">
                  <a:srgbClr val="9999FF"/>
                </a:outerShdw>
              </a:effectLst>
              <a:latin typeface="Arial Black" panose="020B0A04020102020204" pitchFamily="34" charset="0"/>
              <a:ea typeface="Arial Black" panose="020B0A040201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nodeType="clickEffect">
                                  <p:stCondLst>
                                    <p:cond delay="0"/>
                                  </p:stCondLst>
                                  <p:iterate type="lt">
                                    <p:tmPct val="10000"/>
                                  </p:iterate>
                                  <p:childTnLst>
                                    <p:set>
                                      <p:cBhvr>
                                        <p:cTn id="6" dur="1" fill="hold">
                                          <p:stCondLst>
                                            <p:cond delay="0"/>
                                          </p:stCondLst>
                                        </p:cTn>
                                        <p:tgtEl>
                                          <p:spTgt spid="535554">
                                            <p:txEl>
                                              <p:charRg st="0" end="470"/>
                                            </p:txEl>
                                          </p:spTgt>
                                        </p:tgtEl>
                                        <p:attrNameLst>
                                          <p:attrName>style.visibility</p:attrName>
                                        </p:attrNameLst>
                                      </p:cBhvr>
                                      <p:to>
                                        <p:strVal val="visible"/>
                                      </p:to>
                                    </p:set>
                                    <p:anim calcmode="lin" valueType="num">
                                      <p:cBhvr>
                                        <p:cTn id="7" dur="500" fill="hold"/>
                                        <p:tgtEl>
                                          <p:spTgt spid="535554">
                                            <p:txEl>
                                              <p:charRg st="0" end="47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35554">
                                            <p:txEl>
                                              <p:charRg st="0" end="470"/>
                                            </p:txEl>
                                          </p:spTgt>
                                        </p:tgtEl>
                                        <p:attrNameLst>
                                          <p:attrName>ppt_y</p:attrName>
                                        </p:attrNameLst>
                                      </p:cBhvr>
                                      <p:tavLst>
                                        <p:tav tm="0">
                                          <p:val>
                                            <p:strVal val="#ppt_y"/>
                                          </p:val>
                                        </p:tav>
                                        <p:tav tm="100000">
                                          <p:val>
                                            <p:strVal val="#ppt_y"/>
                                          </p:val>
                                        </p:tav>
                                      </p:tavLst>
                                    </p:anim>
                                    <p:anim calcmode="lin" valueType="num">
                                      <p:cBhvr>
                                        <p:cTn id="9" dur="500" fill="hold"/>
                                        <p:tgtEl>
                                          <p:spTgt spid="535554">
                                            <p:txEl>
                                              <p:charRg st="0" end="47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35554">
                                            <p:txEl>
                                              <p:charRg st="0" end="47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35554">
                                            <p:txEl>
                                              <p:charRg st="0" end="47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6578" name="Persegi panjang 536577"/>
          <p:cNvSpPr/>
          <p:nvPr/>
        </p:nvSpPr>
        <p:spPr>
          <a:xfrm>
            <a:off x="647700" y="544513"/>
            <a:ext cx="8027988" cy="5584825"/>
          </a:xfrm>
          <a:prstGeom prst="rect">
            <a:avLst/>
          </a:prstGeom>
          <a:noFill/>
          <a:ln w="12700">
            <a:noFill/>
          </a:ln>
        </p:spPr>
        <p:txBody>
          <a:bodyPr>
            <a:spAutoFit/>
          </a:bodyPr>
          <a:p>
            <a:r>
              <a:rPr sz="1800"/>
              <a:t>Drop table </a:t>
            </a:r>
            <a:r>
              <a:rPr sz="1800" err="1"/>
              <a:t>penyewa</a:t>
            </a:r>
            <a:r>
              <a:rPr sz="1800"/>
              <a:t> cascade constraints;</a:t>
            </a:r>
            <a:endParaRPr sz="1800"/>
          </a:p>
          <a:p>
            <a:r>
              <a:rPr sz="1800"/>
              <a:t>Create Table </a:t>
            </a:r>
            <a:r>
              <a:rPr sz="1800" err="1"/>
              <a:t>Penyewa</a:t>
            </a:r>
            <a:endParaRPr sz="1800"/>
          </a:p>
          <a:p>
            <a:r>
              <a:rPr sz="1800"/>
              <a:t>( </a:t>
            </a:r>
            <a:r>
              <a:rPr sz="1800" err="1"/>
              <a:t>KodePenyewa</a:t>
            </a:r>
            <a:r>
              <a:rPr sz="1800"/>
              <a:t> char(15) Primary key,</a:t>
            </a:r>
            <a:endParaRPr sz="1800"/>
          </a:p>
          <a:p>
            <a:r>
              <a:rPr sz="1800"/>
              <a:t>  </a:t>
            </a:r>
            <a:r>
              <a:rPr sz="1800" err="1"/>
              <a:t>Nama</a:t>
            </a:r>
            <a:r>
              <a:rPr sz="1800"/>
              <a:t> varchar2(100),</a:t>
            </a:r>
            <a:endParaRPr sz="1800"/>
          </a:p>
          <a:p>
            <a:r>
              <a:rPr sz="1800"/>
              <a:t>  </a:t>
            </a:r>
            <a:r>
              <a:rPr sz="1800" err="1"/>
              <a:t>Alamat</a:t>
            </a:r>
            <a:r>
              <a:rPr sz="1800"/>
              <a:t> varchar2(100),</a:t>
            </a:r>
            <a:endParaRPr sz="1800"/>
          </a:p>
          <a:p>
            <a:r>
              <a:rPr sz="1800"/>
              <a:t>  </a:t>
            </a:r>
            <a:r>
              <a:rPr sz="1800" err="1"/>
              <a:t>Telpon</a:t>
            </a:r>
            <a:r>
              <a:rPr sz="1800"/>
              <a:t> char(15),</a:t>
            </a:r>
            <a:endParaRPr sz="1800"/>
          </a:p>
          <a:p>
            <a:r>
              <a:rPr sz="1800"/>
              <a:t>  </a:t>
            </a:r>
            <a:r>
              <a:rPr sz="1800" err="1"/>
              <a:t>Keterangan</a:t>
            </a:r>
            <a:r>
              <a:rPr sz="1800"/>
              <a:t> varchar2(100) );</a:t>
            </a:r>
            <a:endParaRPr sz="1800"/>
          </a:p>
          <a:p>
            <a:r>
              <a:rPr sz="1800"/>
              <a:t>Drop table </a:t>
            </a:r>
            <a:r>
              <a:rPr sz="1800" err="1"/>
              <a:t>Vcd</a:t>
            </a:r>
            <a:r>
              <a:rPr sz="1800"/>
              <a:t> cascade constraints;</a:t>
            </a:r>
            <a:endParaRPr sz="1800"/>
          </a:p>
          <a:p>
            <a:r>
              <a:rPr sz="1800"/>
              <a:t>Create Table VCD</a:t>
            </a:r>
            <a:endParaRPr sz="1800"/>
          </a:p>
          <a:p>
            <a:r>
              <a:rPr sz="1800"/>
              <a:t>( </a:t>
            </a:r>
            <a:r>
              <a:rPr sz="1800" err="1"/>
              <a:t>IdVcd</a:t>
            </a:r>
            <a:r>
              <a:rPr sz="1800"/>
              <a:t> char(15),</a:t>
            </a:r>
            <a:endParaRPr sz="1800"/>
          </a:p>
          <a:p>
            <a:r>
              <a:rPr sz="1800"/>
              <a:t>  </a:t>
            </a:r>
            <a:r>
              <a:rPr sz="1800" err="1"/>
              <a:t>KodeVcd</a:t>
            </a:r>
            <a:r>
              <a:rPr sz="1800"/>
              <a:t> varchar2(10) Primary key,</a:t>
            </a:r>
            <a:endParaRPr sz="1800"/>
          </a:p>
          <a:p>
            <a:r>
              <a:rPr sz="1800"/>
              <a:t>  </a:t>
            </a:r>
            <a:r>
              <a:rPr sz="1800" err="1"/>
              <a:t>Judul</a:t>
            </a:r>
            <a:r>
              <a:rPr sz="1800"/>
              <a:t> varchar2(100),</a:t>
            </a:r>
            <a:endParaRPr sz="1800"/>
          </a:p>
          <a:p>
            <a:r>
              <a:rPr sz="1800"/>
              <a:t>  </a:t>
            </a:r>
            <a:r>
              <a:rPr sz="1800" err="1"/>
              <a:t>HargaSewa</a:t>
            </a:r>
            <a:r>
              <a:rPr sz="1800"/>
              <a:t> Number(12,2),</a:t>
            </a:r>
            <a:endParaRPr sz="1800"/>
          </a:p>
          <a:p>
            <a:r>
              <a:rPr sz="1800"/>
              <a:t>  Status varchar2(10) );</a:t>
            </a:r>
            <a:endParaRPr sz="1800"/>
          </a:p>
          <a:p>
            <a:r>
              <a:rPr sz="1800"/>
              <a:t>Drop table </a:t>
            </a:r>
            <a:r>
              <a:rPr sz="1800" err="1"/>
              <a:t>Peminjaman</a:t>
            </a:r>
            <a:r>
              <a:rPr sz="1800"/>
              <a:t> cascade constraints;</a:t>
            </a:r>
            <a:endParaRPr sz="1800"/>
          </a:p>
          <a:p>
            <a:r>
              <a:rPr sz="1800"/>
              <a:t>Create Table </a:t>
            </a:r>
            <a:r>
              <a:rPr sz="1800" err="1"/>
              <a:t>Peminjaman</a:t>
            </a:r>
            <a:endParaRPr sz="1800"/>
          </a:p>
          <a:p>
            <a:r>
              <a:rPr sz="1800"/>
              <a:t>( </a:t>
            </a:r>
            <a:r>
              <a:rPr sz="1800" err="1"/>
              <a:t>KodePenyewa</a:t>
            </a:r>
            <a:r>
              <a:rPr sz="1800"/>
              <a:t> char(15) References </a:t>
            </a:r>
            <a:r>
              <a:rPr sz="1800" err="1"/>
              <a:t>penyewa(KodePenyewa</a:t>
            </a:r>
            <a:r>
              <a:rPr sz="1800"/>
              <a:t>),</a:t>
            </a:r>
            <a:endParaRPr sz="1800"/>
          </a:p>
          <a:p>
            <a:r>
              <a:rPr sz="1800"/>
              <a:t>  </a:t>
            </a:r>
            <a:r>
              <a:rPr sz="1800" err="1"/>
              <a:t>KodeVcd</a:t>
            </a:r>
            <a:r>
              <a:rPr sz="1800"/>
              <a:t> varchar2(10) References </a:t>
            </a:r>
            <a:r>
              <a:rPr sz="1800" err="1"/>
              <a:t>Vcd(KodeVcd</a:t>
            </a:r>
            <a:r>
              <a:rPr sz="1800"/>
              <a:t>),</a:t>
            </a:r>
            <a:endParaRPr sz="1800"/>
          </a:p>
          <a:p>
            <a:r>
              <a:rPr sz="1800"/>
              <a:t>  </a:t>
            </a:r>
            <a:r>
              <a:rPr sz="1800" err="1"/>
              <a:t>TglSewa</a:t>
            </a:r>
            <a:r>
              <a:rPr sz="1800"/>
              <a:t> date,</a:t>
            </a:r>
            <a:endParaRPr sz="1800"/>
          </a:p>
          <a:p>
            <a:r>
              <a:rPr sz="1800"/>
              <a:t>  </a:t>
            </a:r>
            <a:r>
              <a:rPr sz="1800" err="1"/>
              <a:t>TglKembali</a:t>
            </a:r>
            <a:r>
              <a:rPr sz="1800"/>
              <a:t> date );</a:t>
            </a:r>
            <a:endParaRPr sz="180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7602" name="Persegi panjang 537601"/>
          <p:cNvSpPr/>
          <p:nvPr/>
        </p:nvSpPr>
        <p:spPr>
          <a:xfrm>
            <a:off x="433388" y="620713"/>
            <a:ext cx="8207375" cy="4981575"/>
          </a:xfrm>
          <a:prstGeom prst="rect">
            <a:avLst/>
          </a:prstGeom>
          <a:noFill/>
          <a:ln w="12700">
            <a:noFill/>
          </a:ln>
        </p:spPr>
        <p:txBody>
          <a:bodyPr>
            <a:spAutoFit/>
          </a:bodyPr>
          <a:p>
            <a:r>
              <a:rPr sz="1600"/>
              <a:t>Insert Into </a:t>
            </a:r>
            <a:r>
              <a:rPr sz="1600" err="1"/>
              <a:t>Penyewa</a:t>
            </a:r>
            <a:r>
              <a:rPr sz="1600"/>
              <a:t> values ('P-001 ','</a:t>
            </a:r>
            <a:r>
              <a:rPr sz="1600" err="1"/>
              <a:t>Melki</a:t>
            </a:r>
            <a:r>
              <a:rPr sz="1600"/>
              <a:t> Mustafa','Padang','0751-784321','Tetap');</a:t>
            </a:r>
            <a:endParaRPr sz="1600"/>
          </a:p>
          <a:p>
            <a:r>
              <a:rPr sz="1600"/>
              <a:t>Insert Into </a:t>
            </a:r>
            <a:r>
              <a:rPr sz="1600" err="1"/>
              <a:t>Penyewa</a:t>
            </a:r>
            <a:r>
              <a:rPr sz="1600"/>
              <a:t> values ('P-002 ','Ari','Padang','0751-784211','Tetap');</a:t>
            </a:r>
            <a:endParaRPr sz="1600"/>
          </a:p>
          <a:p>
            <a:r>
              <a:rPr sz="1600"/>
              <a:t>Insert Into </a:t>
            </a:r>
            <a:r>
              <a:rPr sz="1600" err="1"/>
              <a:t>Penyewa</a:t>
            </a:r>
            <a:r>
              <a:rPr sz="1600"/>
              <a:t> values ('P-003 ','Danny','Surabaya','0751-784321','Tidak </a:t>
            </a:r>
            <a:r>
              <a:rPr sz="1600" err="1"/>
              <a:t>Tetap</a:t>
            </a:r>
            <a:r>
              <a:rPr sz="1600"/>
              <a:t>');</a:t>
            </a:r>
            <a:endParaRPr sz="1600"/>
          </a:p>
          <a:p>
            <a:r>
              <a:rPr sz="1600"/>
              <a:t>Insert Into </a:t>
            </a:r>
            <a:r>
              <a:rPr sz="1600" err="1"/>
              <a:t>Penyewa</a:t>
            </a:r>
            <a:r>
              <a:rPr sz="1600"/>
              <a:t> values ('P-004 ','Debie','Padang','0751-784331','Tetap');</a:t>
            </a:r>
            <a:endParaRPr sz="1600"/>
          </a:p>
          <a:p>
            <a:r>
              <a:rPr sz="1600"/>
              <a:t>Insert Into </a:t>
            </a:r>
            <a:r>
              <a:rPr sz="1600" err="1"/>
              <a:t>Penyewa</a:t>
            </a:r>
            <a:r>
              <a:rPr sz="1600"/>
              <a:t> values ('P-005 ','Atika','Padang','0751-784341','Tetap');</a:t>
            </a:r>
            <a:endParaRPr sz="1600"/>
          </a:p>
          <a:p>
            <a:r>
              <a:rPr sz="1600"/>
              <a:t>Insert Into </a:t>
            </a:r>
            <a:r>
              <a:rPr sz="1600" err="1"/>
              <a:t>Penyewa</a:t>
            </a:r>
            <a:r>
              <a:rPr sz="1600"/>
              <a:t> values ('P-006 ','Widya','Padang','0751-784381','Tetap');</a:t>
            </a:r>
            <a:endParaRPr sz="1600"/>
          </a:p>
          <a:p>
            <a:r>
              <a:rPr sz="1600"/>
              <a:t>Insert Into </a:t>
            </a:r>
            <a:r>
              <a:rPr sz="1600" err="1"/>
              <a:t>Penyewa</a:t>
            </a:r>
            <a:r>
              <a:rPr sz="1600"/>
              <a:t> values ('P-007 ','</a:t>
            </a:r>
            <a:r>
              <a:rPr sz="1600" err="1"/>
              <a:t>Ayu</a:t>
            </a:r>
            <a:r>
              <a:rPr sz="1600"/>
              <a:t> Lestari','Padang','0751-784921','Tidak </a:t>
            </a:r>
            <a:r>
              <a:rPr sz="1600" err="1"/>
              <a:t>Tetap</a:t>
            </a:r>
            <a:r>
              <a:rPr sz="1600"/>
              <a:t>');</a:t>
            </a:r>
            <a:endParaRPr sz="1600"/>
          </a:p>
          <a:p>
            <a:r>
              <a:rPr sz="1600"/>
              <a:t>Insert Into </a:t>
            </a:r>
            <a:r>
              <a:rPr sz="1600" err="1"/>
              <a:t>Penyewa</a:t>
            </a:r>
            <a:r>
              <a:rPr sz="1600"/>
              <a:t> values ('P-008 ','</a:t>
            </a:r>
            <a:r>
              <a:rPr sz="1600" err="1"/>
              <a:t>Siti</a:t>
            </a:r>
            <a:r>
              <a:rPr sz="1600"/>
              <a:t> Nurjanah','Padang','0751-784901','Tetap');</a:t>
            </a:r>
            <a:endParaRPr sz="1600"/>
          </a:p>
          <a:p>
            <a:r>
              <a:rPr sz="1600"/>
              <a:t>Insert Into </a:t>
            </a:r>
            <a:r>
              <a:rPr sz="1600" err="1"/>
              <a:t>Penyewa</a:t>
            </a:r>
            <a:r>
              <a:rPr sz="1600"/>
              <a:t> values ('P-009 ','</a:t>
            </a:r>
            <a:r>
              <a:rPr sz="1600" err="1"/>
              <a:t>Ari</a:t>
            </a:r>
            <a:r>
              <a:rPr sz="1600"/>
              <a:t> Mustapa','Padang','0751-784731','Tetap');</a:t>
            </a:r>
            <a:endParaRPr sz="1600"/>
          </a:p>
          <a:p>
            <a:r>
              <a:rPr sz="1600"/>
              <a:t>Insert Into </a:t>
            </a:r>
            <a:r>
              <a:rPr sz="1600" err="1"/>
              <a:t>Penyewa</a:t>
            </a:r>
            <a:r>
              <a:rPr sz="1600"/>
              <a:t> values ('P-0010','Ali Sadikin','Padang','0751-784561','Tidak </a:t>
            </a:r>
            <a:r>
              <a:rPr sz="1600" err="1"/>
              <a:t>Tetap</a:t>
            </a:r>
            <a:r>
              <a:rPr sz="1600"/>
              <a:t>');</a:t>
            </a:r>
            <a:endParaRPr sz="1600"/>
          </a:p>
          <a:p>
            <a:r>
              <a:rPr sz="1600"/>
              <a:t>Insert Into </a:t>
            </a:r>
            <a:r>
              <a:rPr sz="1600" err="1"/>
              <a:t>Penyewa</a:t>
            </a:r>
            <a:r>
              <a:rPr sz="1600"/>
              <a:t> values ('P-0011','Bayu Nugraha','Padang','0751-785821','Tetap');</a:t>
            </a:r>
            <a:endParaRPr sz="1600"/>
          </a:p>
          <a:p>
            <a:r>
              <a:rPr sz="1600"/>
              <a:t>Insert Into </a:t>
            </a:r>
            <a:r>
              <a:rPr sz="1600" err="1"/>
              <a:t>Penyewa</a:t>
            </a:r>
            <a:r>
              <a:rPr sz="1600"/>
              <a:t> values ('P-0012','Sitorus','Padang','0751-784361','Tetap');</a:t>
            </a:r>
            <a:endParaRPr sz="1600"/>
          </a:p>
          <a:p>
            <a:endParaRPr sz="1600"/>
          </a:p>
          <a:p>
            <a:endParaRPr sz="1600"/>
          </a:p>
          <a:p>
            <a:r>
              <a:rPr sz="1600"/>
              <a:t>Insert Into </a:t>
            </a:r>
            <a:r>
              <a:rPr sz="1600" err="1"/>
              <a:t>Vcd</a:t>
            </a:r>
            <a:r>
              <a:rPr sz="1600"/>
              <a:t> values ('SN-001','VCD-001','Kungfu Master 2',2500,'Ada');</a:t>
            </a:r>
            <a:endParaRPr sz="1600"/>
          </a:p>
          <a:p>
            <a:r>
              <a:rPr sz="1600"/>
              <a:t>Insert Into </a:t>
            </a:r>
            <a:r>
              <a:rPr sz="1600" err="1"/>
              <a:t>Vcd</a:t>
            </a:r>
            <a:r>
              <a:rPr sz="1600"/>
              <a:t> values ('SN-002','VCD-002','Kungfu Master 1',3500,'Ada');</a:t>
            </a:r>
            <a:endParaRPr sz="1600"/>
          </a:p>
          <a:p>
            <a:r>
              <a:rPr sz="1600"/>
              <a:t>Insert Into </a:t>
            </a:r>
            <a:r>
              <a:rPr sz="1600" err="1"/>
              <a:t>Vcd</a:t>
            </a:r>
            <a:r>
              <a:rPr sz="1600"/>
              <a:t> values ('SN-003','VCD-003','Star TREX 1',2500,'Ada');</a:t>
            </a:r>
            <a:endParaRPr sz="1600"/>
          </a:p>
          <a:p>
            <a:r>
              <a:rPr sz="1600"/>
              <a:t>Insert Into </a:t>
            </a:r>
            <a:r>
              <a:rPr sz="1600" err="1"/>
              <a:t>Vcd</a:t>
            </a:r>
            <a:r>
              <a:rPr sz="1600"/>
              <a:t> values ('SN-004','VCD-004','Kungfu KID Master 1',3500,'Ada');</a:t>
            </a:r>
            <a:endParaRPr sz="1600"/>
          </a:p>
          <a:p>
            <a:r>
              <a:rPr sz="1600"/>
              <a:t>Insert Into </a:t>
            </a:r>
            <a:r>
              <a:rPr sz="1600" err="1"/>
              <a:t>Vcd</a:t>
            </a:r>
            <a:r>
              <a:rPr sz="1600"/>
              <a:t> values ('SN-005','VCD-005','Kungfu KID Master 2',3500,'Ada');</a:t>
            </a:r>
            <a:endParaRPr sz="1600"/>
          </a:p>
          <a:p>
            <a:r>
              <a:rPr sz="1600"/>
              <a:t>Insert Into </a:t>
            </a:r>
            <a:r>
              <a:rPr sz="1600" err="1"/>
              <a:t>Vcd</a:t>
            </a:r>
            <a:r>
              <a:rPr sz="1600"/>
              <a:t> values ('SN-006','VCD-006','Star TREX 2',3000,'Ada');</a:t>
            </a:r>
            <a:endParaRPr sz="160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8626" name="Persegi panjang 538625"/>
          <p:cNvSpPr/>
          <p:nvPr/>
        </p:nvSpPr>
        <p:spPr>
          <a:xfrm>
            <a:off x="539750" y="742950"/>
            <a:ext cx="8064500" cy="3282950"/>
          </a:xfrm>
          <a:prstGeom prst="rect">
            <a:avLst/>
          </a:prstGeom>
          <a:noFill/>
          <a:ln w="12700">
            <a:noFill/>
          </a:ln>
        </p:spPr>
        <p:txBody>
          <a:bodyPr>
            <a:spAutoFit/>
          </a:bodyPr>
          <a:p>
            <a:endParaRPr sz="1400"/>
          </a:p>
          <a:p>
            <a:r>
              <a:rPr sz="1400"/>
              <a:t>Insert Into </a:t>
            </a:r>
            <a:r>
              <a:rPr sz="1400" err="1"/>
              <a:t>peminjaman</a:t>
            </a:r>
            <a:r>
              <a:rPr sz="1400"/>
              <a:t> (</a:t>
            </a:r>
            <a:r>
              <a:rPr sz="1400" err="1"/>
              <a:t>kodePenyewa,Kodevcd</a:t>
            </a:r>
            <a:r>
              <a:rPr sz="1400"/>
              <a:t>, </a:t>
            </a:r>
            <a:r>
              <a:rPr sz="1400" err="1"/>
              <a:t>tglsewa</a:t>
            </a:r>
            <a:r>
              <a:rPr sz="1400"/>
              <a:t>) values ('P-001','VCD-001','1-jan-05');</a:t>
            </a:r>
            <a:endParaRPr sz="1400"/>
          </a:p>
          <a:p>
            <a:r>
              <a:rPr sz="1400"/>
              <a:t>Insert Into </a:t>
            </a:r>
            <a:r>
              <a:rPr sz="1400" err="1"/>
              <a:t>peminjaman</a:t>
            </a:r>
            <a:r>
              <a:rPr sz="1400"/>
              <a:t> (</a:t>
            </a:r>
            <a:r>
              <a:rPr sz="1400" err="1"/>
              <a:t>kodePenyewa,Kodevcd</a:t>
            </a:r>
            <a:r>
              <a:rPr sz="1400"/>
              <a:t>, </a:t>
            </a:r>
            <a:r>
              <a:rPr sz="1400" err="1"/>
              <a:t>tglsewa</a:t>
            </a:r>
            <a:r>
              <a:rPr sz="1400"/>
              <a:t>) values ('P-002','VCD-002','1-jan-05');</a:t>
            </a:r>
            <a:endParaRPr sz="1400"/>
          </a:p>
          <a:p>
            <a:r>
              <a:rPr sz="1400"/>
              <a:t>Insert Into </a:t>
            </a:r>
            <a:r>
              <a:rPr sz="1400" err="1"/>
              <a:t>peminjaman</a:t>
            </a:r>
            <a:r>
              <a:rPr sz="1400"/>
              <a:t> (</a:t>
            </a:r>
            <a:r>
              <a:rPr sz="1400" err="1"/>
              <a:t>kodePenyewa,Kodevcd</a:t>
            </a:r>
            <a:r>
              <a:rPr sz="1400"/>
              <a:t>, </a:t>
            </a:r>
            <a:r>
              <a:rPr sz="1400" err="1"/>
              <a:t>tglsewa</a:t>
            </a:r>
            <a:r>
              <a:rPr sz="1400"/>
              <a:t>) values ('P-002','VCD-003','1-Okt-06');</a:t>
            </a:r>
            <a:endParaRPr sz="1400"/>
          </a:p>
          <a:p>
            <a:r>
              <a:rPr sz="1400"/>
              <a:t>Insert Into </a:t>
            </a:r>
            <a:r>
              <a:rPr sz="1400" err="1"/>
              <a:t>peminjaman</a:t>
            </a:r>
            <a:r>
              <a:rPr sz="1400"/>
              <a:t> (</a:t>
            </a:r>
            <a:r>
              <a:rPr sz="1400" err="1"/>
              <a:t>kodePenyewa,Kodevcd</a:t>
            </a:r>
            <a:r>
              <a:rPr sz="1400"/>
              <a:t>, </a:t>
            </a:r>
            <a:r>
              <a:rPr sz="1400" err="1"/>
              <a:t>tglsewa</a:t>
            </a:r>
            <a:r>
              <a:rPr sz="1400"/>
              <a:t>) values ('P-002','VCD-004','1-Mar-06');</a:t>
            </a:r>
            <a:endParaRPr sz="1400"/>
          </a:p>
          <a:p>
            <a:r>
              <a:rPr sz="1400"/>
              <a:t>Insert Into </a:t>
            </a:r>
            <a:r>
              <a:rPr sz="1400" err="1"/>
              <a:t>peminjaman</a:t>
            </a:r>
            <a:r>
              <a:rPr sz="1400"/>
              <a:t> (</a:t>
            </a:r>
            <a:r>
              <a:rPr sz="1400" err="1"/>
              <a:t>kodePenyewa,Kodevcd</a:t>
            </a:r>
            <a:r>
              <a:rPr sz="1400"/>
              <a:t>, </a:t>
            </a:r>
            <a:r>
              <a:rPr sz="1400" err="1"/>
              <a:t>tglsewa</a:t>
            </a:r>
            <a:r>
              <a:rPr sz="1400"/>
              <a:t>) values ('P-003','VCD-001','1-Apr-06');</a:t>
            </a:r>
            <a:endParaRPr sz="1400"/>
          </a:p>
          <a:p>
            <a:r>
              <a:rPr sz="1400"/>
              <a:t>Insert Into </a:t>
            </a:r>
            <a:r>
              <a:rPr sz="1400" err="1"/>
              <a:t>peminjaman</a:t>
            </a:r>
            <a:r>
              <a:rPr sz="1400"/>
              <a:t> (</a:t>
            </a:r>
            <a:r>
              <a:rPr sz="1400" err="1"/>
              <a:t>kodePenyewa,Kodevcd</a:t>
            </a:r>
            <a:r>
              <a:rPr sz="1400"/>
              <a:t>, </a:t>
            </a:r>
            <a:r>
              <a:rPr sz="1400" err="1"/>
              <a:t>tglsewa</a:t>
            </a:r>
            <a:r>
              <a:rPr sz="1400"/>
              <a:t>) values ('P-003','VCD-002','1-Jul-06');</a:t>
            </a:r>
            <a:endParaRPr sz="1400"/>
          </a:p>
          <a:p>
            <a:r>
              <a:rPr sz="1400"/>
              <a:t>Insert Into </a:t>
            </a:r>
            <a:r>
              <a:rPr sz="1400" err="1"/>
              <a:t>peminjaman</a:t>
            </a:r>
            <a:r>
              <a:rPr sz="1400"/>
              <a:t> (</a:t>
            </a:r>
            <a:r>
              <a:rPr sz="1400" err="1"/>
              <a:t>kodePenyewa,Kodevcd</a:t>
            </a:r>
            <a:r>
              <a:rPr sz="1400"/>
              <a:t>, </a:t>
            </a:r>
            <a:r>
              <a:rPr sz="1400" err="1"/>
              <a:t>tglsewa</a:t>
            </a:r>
            <a:r>
              <a:rPr sz="1400"/>
              <a:t>) values ('P-003','VCD-003','1-Mei-06');</a:t>
            </a:r>
            <a:endParaRPr sz="1400"/>
          </a:p>
          <a:p>
            <a:r>
              <a:rPr sz="1400"/>
              <a:t>Insert Into </a:t>
            </a:r>
            <a:r>
              <a:rPr sz="1400" err="1"/>
              <a:t>peminjaman</a:t>
            </a:r>
            <a:r>
              <a:rPr sz="1400"/>
              <a:t> (</a:t>
            </a:r>
            <a:r>
              <a:rPr sz="1400" err="1"/>
              <a:t>kodePenyewa,Kodevcd</a:t>
            </a:r>
            <a:r>
              <a:rPr sz="1400"/>
              <a:t>, </a:t>
            </a:r>
            <a:r>
              <a:rPr sz="1400" err="1"/>
              <a:t>tglsewa</a:t>
            </a:r>
            <a:r>
              <a:rPr sz="1400"/>
              <a:t>) values ('P-004','VCD-001','1-Mei-06');</a:t>
            </a:r>
            <a:endParaRPr sz="1400"/>
          </a:p>
          <a:p>
            <a:r>
              <a:rPr sz="1400"/>
              <a:t>Insert Into </a:t>
            </a:r>
            <a:r>
              <a:rPr sz="1400" err="1"/>
              <a:t>peminjaman</a:t>
            </a:r>
            <a:r>
              <a:rPr sz="1400"/>
              <a:t> (</a:t>
            </a:r>
            <a:r>
              <a:rPr sz="1400" err="1"/>
              <a:t>kodePenyewa,Kodevcd</a:t>
            </a:r>
            <a:r>
              <a:rPr sz="1400"/>
              <a:t>, </a:t>
            </a:r>
            <a:r>
              <a:rPr sz="1400" err="1"/>
              <a:t>tglsewa</a:t>
            </a:r>
            <a:r>
              <a:rPr sz="1400"/>
              <a:t>) values ('P-004','VCD-002','1-apr-06');</a:t>
            </a:r>
            <a:endParaRPr sz="1400"/>
          </a:p>
          <a:p>
            <a:r>
              <a:rPr sz="1400"/>
              <a:t>Insert Into </a:t>
            </a:r>
            <a:r>
              <a:rPr sz="1400" err="1"/>
              <a:t>peminjaman</a:t>
            </a:r>
            <a:r>
              <a:rPr sz="1400"/>
              <a:t> (</a:t>
            </a:r>
            <a:r>
              <a:rPr sz="1400" err="1"/>
              <a:t>kodePenyewa,Kodevcd</a:t>
            </a:r>
            <a:r>
              <a:rPr sz="1400"/>
              <a:t>, </a:t>
            </a:r>
            <a:r>
              <a:rPr sz="1400" err="1"/>
              <a:t>tglsewa</a:t>
            </a:r>
            <a:r>
              <a:rPr sz="1400"/>
              <a:t>) values ('P-004','VCD-003','1-des-06');</a:t>
            </a:r>
            <a:endParaRPr sz="1400"/>
          </a:p>
          <a:p>
            <a:r>
              <a:rPr sz="1400"/>
              <a:t>Insert Into </a:t>
            </a:r>
            <a:r>
              <a:rPr sz="1400" err="1"/>
              <a:t>peminjaman</a:t>
            </a:r>
            <a:r>
              <a:rPr sz="1400"/>
              <a:t> (</a:t>
            </a:r>
            <a:r>
              <a:rPr sz="1400" err="1"/>
              <a:t>kodePenyewa,Kodevcd</a:t>
            </a:r>
            <a:r>
              <a:rPr sz="1400"/>
              <a:t>, </a:t>
            </a:r>
            <a:r>
              <a:rPr sz="1400" err="1"/>
              <a:t>tglsewa</a:t>
            </a:r>
            <a:r>
              <a:rPr sz="1400"/>
              <a:t>) values ('P-005','VCD-001','1-Mar-06');</a:t>
            </a:r>
            <a:endParaRPr sz="1400"/>
          </a:p>
          <a:p>
            <a:r>
              <a:rPr sz="1400"/>
              <a:t>Insert Into </a:t>
            </a:r>
            <a:r>
              <a:rPr sz="1400" err="1"/>
              <a:t>peminjaman</a:t>
            </a:r>
            <a:r>
              <a:rPr sz="1400"/>
              <a:t> (</a:t>
            </a:r>
            <a:r>
              <a:rPr sz="1400" err="1"/>
              <a:t>kodePenyewa,Kodevcd</a:t>
            </a:r>
            <a:r>
              <a:rPr sz="1400"/>
              <a:t>, </a:t>
            </a:r>
            <a:r>
              <a:rPr sz="1400" err="1"/>
              <a:t>tglsewa</a:t>
            </a:r>
            <a:r>
              <a:rPr sz="1400"/>
              <a:t>) values ('P-005','VCD-002','1-Apr-06');</a:t>
            </a:r>
            <a:endParaRPr sz="1400"/>
          </a:p>
          <a:p>
            <a:r>
              <a:rPr sz="1400"/>
              <a:t>Insert Into </a:t>
            </a:r>
            <a:r>
              <a:rPr sz="1400" err="1"/>
              <a:t>peminjaman</a:t>
            </a:r>
            <a:r>
              <a:rPr sz="1400"/>
              <a:t> (</a:t>
            </a:r>
            <a:r>
              <a:rPr sz="1400" err="1"/>
              <a:t>kodePenyewa,Kodevcd</a:t>
            </a:r>
            <a:r>
              <a:rPr sz="1400"/>
              <a:t>, </a:t>
            </a:r>
            <a:r>
              <a:rPr sz="1400" err="1"/>
              <a:t>tglsewa</a:t>
            </a:r>
            <a:r>
              <a:rPr sz="1400"/>
              <a:t>) values ('P-005','VCD-003','1-Mei-06');</a:t>
            </a:r>
            <a:endParaRPr sz="1400"/>
          </a:p>
          <a:p>
            <a:r>
              <a:rPr sz="1400"/>
              <a:t>Insert Into </a:t>
            </a:r>
            <a:r>
              <a:rPr sz="1400" err="1"/>
              <a:t>peminjaman</a:t>
            </a:r>
            <a:r>
              <a:rPr sz="1400"/>
              <a:t> (</a:t>
            </a:r>
            <a:r>
              <a:rPr sz="1400" err="1"/>
              <a:t>kodePenyewa,Kodevcd</a:t>
            </a:r>
            <a:r>
              <a:rPr sz="1400"/>
              <a:t>, </a:t>
            </a:r>
            <a:r>
              <a:rPr sz="1400" err="1"/>
              <a:t>tglsewa</a:t>
            </a:r>
            <a:r>
              <a:rPr sz="1400"/>
              <a:t>) values ('P-005','VCD-006','1-apr-06');</a:t>
            </a:r>
            <a:endParaRPr sz="1400"/>
          </a:p>
        </p:txBody>
      </p:sp>
    </p:spTree>
  </p:cSld>
  <p:clrMapOvr>
    <a:masterClrMapping/>
  </p:clrMapOvr>
</p:sld>
</file>

<file path=ppt/theme/theme1.xml><?xml version="1.0" encoding="utf-8"?>
<a:theme xmlns:a="http://schemas.openxmlformats.org/drawingml/2006/main" name="Certificate">
  <a:themeElements>
    <a:clrScheme name="">
      <a:dk1>
        <a:srgbClr val="000000"/>
      </a:dk1>
      <a:lt1>
        <a:srgbClr val="FFFFCC"/>
      </a:lt1>
      <a:dk2>
        <a:srgbClr val="333300"/>
      </a:dk2>
      <a:lt2>
        <a:srgbClr val="808000"/>
      </a:lt2>
      <a:accent1>
        <a:srgbClr val="339933"/>
      </a:accent1>
      <a:accent2>
        <a:srgbClr val="A50021"/>
      </a:accent2>
      <a:accent3>
        <a:srgbClr val="FFFFE2"/>
      </a:accent3>
      <a:accent4>
        <a:srgbClr val="000000"/>
      </a:accent4>
      <a:accent5>
        <a:srgbClr val="ADCAAD"/>
      </a:accent5>
      <a:accent6>
        <a:srgbClr val="94001D"/>
      </a:accent6>
      <a:hlink>
        <a:srgbClr val="CC9900"/>
      </a:hlink>
      <a:folHlink>
        <a:srgbClr val="FFCC66"/>
      </a:folHlink>
    </a:clrScheme>
    <a:fontScheme name="">
      <a:majorFont>
        <a:latin typeface="Arial Narrow"/>
        <a:ea typeface=""/>
        <a:cs typeface=""/>
      </a:majorFont>
      <a:minorFont>
        <a:latin typeface="Monotype Corsi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CC"/>
        </a:lt1>
        <a:dk2>
          <a:srgbClr val="333300"/>
        </a:dk2>
        <a:lt2>
          <a:srgbClr val="808000"/>
        </a:lt2>
        <a:accent1>
          <a:srgbClr val="339933"/>
        </a:accent1>
        <a:accent2>
          <a:srgbClr val="A50021"/>
        </a:accent2>
        <a:accent3>
          <a:srgbClr val="FFFFE2"/>
        </a:accent3>
        <a:accent4>
          <a:srgbClr val="000000"/>
        </a:accent4>
        <a:accent5>
          <a:srgbClr val="ADCAAD"/>
        </a:accent5>
        <a:accent6>
          <a:srgbClr val="94001D"/>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F3399"/>
        </a:accent1>
        <a:accent2>
          <a:srgbClr val="3333CC"/>
        </a:accent2>
        <a:accent3>
          <a:srgbClr val="FFFFFF"/>
        </a:accent3>
        <a:accent4>
          <a:srgbClr val="000000"/>
        </a:accent4>
        <a:accent5>
          <a:srgbClr val="FFADCA"/>
        </a:accent5>
        <a:accent6>
          <a:srgbClr val="2D2DB7"/>
        </a:accent6>
        <a:hlink>
          <a:srgbClr val="FFCC00"/>
        </a:hlink>
        <a:folHlink>
          <a:srgbClr val="B2B2B2"/>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B2B2B2"/>
        </a:lt2>
        <a:accent1>
          <a:srgbClr val="CBCBCB"/>
        </a:accent1>
        <a:accent2>
          <a:srgbClr val="868686"/>
        </a:accent2>
        <a:accent3>
          <a:srgbClr val="FFFFFF"/>
        </a:accent3>
        <a:accent4>
          <a:srgbClr val="000000"/>
        </a:accent4>
        <a:accent5>
          <a:srgbClr val="E1E1E1"/>
        </a:accent5>
        <a:accent6>
          <a:srgbClr val="787878"/>
        </a:accent6>
        <a:hlink>
          <a:srgbClr val="DDDDDD"/>
        </a:hlink>
        <a:folHlink>
          <a:srgbClr val="CBCBCB"/>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Certificate</Template>
  <TotalTime>0</TotalTime>
  <Words>56999</Words>
  <Application>WPS Presentation</Application>
  <PresentationFormat/>
  <Paragraphs>1470</Paragraphs>
  <Slides>111</Slides>
  <Notes>16</Notes>
  <HiddenSlides>0</HiddenSlides>
  <MMClips>0</MMClips>
  <ScaleCrop>false</ScaleCrop>
  <HeadingPairs>
    <vt:vector size="8" baseType="variant">
      <vt:variant>
        <vt:lpstr>已用的字体</vt:lpstr>
      </vt:variant>
      <vt:variant>
        <vt:i4>18</vt:i4>
      </vt:variant>
      <vt:variant>
        <vt:lpstr>主题</vt:lpstr>
      </vt:variant>
      <vt:variant>
        <vt:i4>1</vt:i4>
      </vt:variant>
      <vt:variant>
        <vt:lpstr>嵌入 OLE 服务器</vt:lpstr>
      </vt:variant>
      <vt:variant>
        <vt:i4>4</vt:i4>
      </vt:variant>
      <vt:variant>
        <vt:lpstr>幻灯片标题</vt:lpstr>
      </vt:variant>
      <vt:variant>
        <vt:i4>111</vt:i4>
      </vt:variant>
    </vt:vector>
  </HeadingPairs>
  <TitlesOfParts>
    <vt:vector size="134" baseType="lpstr">
      <vt:lpstr>Arial</vt:lpstr>
      <vt:lpstr>SimSun</vt:lpstr>
      <vt:lpstr>Wingdings</vt:lpstr>
      <vt:lpstr>Times New Roman</vt:lpstr>
      <vt:lpstr>Arial Narrow</vt:lpstr>
      <vt:lpstr>Monotype Corsiva</vt:lpstr>
      <vt:lpstr>Arial Black</vt:lpstr>
      <vt:lpstr>Verdana</vt:lpstr>
      <vt:lpstr>Tahoma</vt:lpstr>
      <vt:lpstr>Abadi MT Condensed Light</vt:lpstr>
      <vt:lpstr>Segoe Print</vt:lpstr>
      <vt:lpstr>Lucida Sans Unicode</vt:lpstr>
      <vt:lpstr>MS PGothic</vt:lpstr>
      <vt:lpstr>Symbol</vt:lpstr>
      <vt:lpstr>MS Mincho</vt:lpstr>
      <vt:lpstr>Yu Gothic</vt:lpstr>
      <vt:lpstr>Microsoft YaHei</vt:lpstr>
      <vt:lpstr>Arial Unicode MS</vt:lpstr>
      <vt:lpstr>Certificate</vt:lpstr>
      <vt:lpstr>Designer.Drawing.7</vt:lpstr>
      <vt:lpstr>Photoshop.Image.6</vt:lpstr>
      <vt:lpstr>MS_ClipArt_Gallery.2</vt:lpstr>
      <vt:lpstr>MS_ClipArt_Gallery.2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donny</cp:lastModifiedBy>
  <cp:revision>186</cp:revision>
  <dcterms:created xsi:type="dcterms:W3CDTF">2021-03-15T17:49:55Z</dcterms:created>
  <dcterms:modified xsi:type="dcterms:W3CDTF">2021-03-15T17:51:24Z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2</vt:i4>
  </property>
  <property fmtid="{D5CDD505-2E9C-101B-9397-08002B2CF9AE}" pid="3" name="LCID">
    <vt:i4>1033</vt:i4>
  </property>
  <property fmtid="{D5CDD505-2E9C-101B-9397-08002B2CF9AE}" pid="4" name="KSOProductBuildVer">
    <vt:lpwstr>1057-11.2.0.10017</vt:lpwstr>
  </property>
</Properties>
</file>